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70" r:id="rId6"/>
    <p:sldId id="271" r:id="rId7"/>
    <p:sldId id="262" r:id="rId8"/>
    <p:sldId id="269" r:id="rId9"/>
    <p:sldId id="267" r:id="rId10"/>
    <p:sldId id="268" r:id="rId11"/>
    <p:sldId id="272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96CA8-B00D-4C81-84F7-452AEFEAD8A4}" v="953" dt="2022-11-19T00:33:17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736" autoAdjust="0"/>
  </p:normalViewPr>
  <p:slideViewPr>
    <p:cSldViewPr snapToGrid="0">
      <p:cViewPr varScale="1">
        <p:scale>
          <a:sx n="56" d="100"/>
          <a:sy n="56" d="100"/>
        </p:scale>
        <p:origin x="4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Hua" userId="93345f1c83a5c894" providerId="LiveId" clId="{85896CA8-B00D-4C81-84F7-452AEFEAD8A4}"/>
    <pc:docChg chg="undo redo custSel addSld delSld modSld sldOrd">
      <pc:chgData name="Silvia Hua" userId="93345f1c83a5c894" providerId="LiveId" clId="{85896CA8-B00D-4C81-84F7-452AEFEAD8A4}" dt="2022-11-19T00:47:26.447" v="2501" actId="20577"/>
      <pc:docMkLst>
        <pc:docMk/>
      </pc:docMkLst>
      <pc:sldChg chg="modSp mod">
        <pc:chgData name="Silvia Hua" userId="93345f1c83a5c894" providerId="LiveId" clId="{85896CA8-B00D-4C81-84F7-452AEFEAD8A4}" dt="2022-11-18T22:40:09.048" v="1730" actId="20577"/>
        <pc:sldMkLst>
          <pc:docMk/>
          <pc:sldMk cId="719226680" sldId="256"/>
        </pc:sldMkLst>
        <pc:spChg chg="mod">
          <ac:chgData name="Silvia Hua" userId="93345f1c83a5c894" providerId="LiveId" clId="{85896CA8-B00D-4C81-84F7-452AEFEAD8A4}" dt="2022-11-18T22:40:09.048" v="1730" actId="20577"/>
          <ac:spMkLst>
            <pc:docMk/>
            <pc:sldMk cId="719226680" sldId="256"/>
            <ac:spMk id="2" creationId="{2CAF5E32-6924-113C-6C34-5D5D1631A5A0}"/>
          </ac:spMkLst>
        </pc:spChg>
      </pc:sldChg>
      <pc:sldChg chg="modSp mod">
        <pc:chgData name="Silvia Hua" userId="93345f1c83a5c894" providerId="LiveId" clId="{85896CA8-B00D-4C81-84F7-452AEFEAD8A4}" dt="2022-11-18T22:41:19.598" v="1808" actId="20577"/>
        <pc:sldMkLst>
          <pc:docMk/>
          <pc:sldMk cId="2701714712" sldId="257"/>
        </pc:sldMkLst>
        <pc:spChg chg="mod">
          <ac:chgData name="Silvia Hua" userId="93345f1c83a5c894" providerId="LiveId" clId="{85896CA8-B00D-4C81-84F7-452AEFEAD8A4}" dt="2022-11-18T22:40:18.879" v="1731" actId="20577"/>
          <ac:spMkLst>
            <pc:docMk/>
            <pc:sldMk cId="2701714712" sldId="257"/>
            <ac:spMk id="2" creationId="{5BFEF5E1-BB2B-80C1-4B34-3779BA2F53D4}"/>
          </ac:spMkLst>
        </pc:spChg>
        <pc:spChg chg="mod">
          <ac:chgData name="Silvia Hua" userId="93345f1c83a5c894" providerId="LiveId" clId="{85896CA8-B00D-4C81-84F7-452AEFEAD8A4}" dt="2022-11-18T22:41:19.598" v="1808" actId="20577"/>
          <ac:spMkLst>
            <pc:docMk/>
            <pc:sldMk cId="2701714712" sldId="257"/>
            <ac:spMk id="3" creationId="{C48059E8-C37B-64DA-35C4-D694951D233C}"/>
          </ac:spMkLst>
        </pc:spChg>
      </pc:sldChg>
      <pc:sldChg chg="addSp delSp modSp mod">
        <pc:chgData name="Silvia Hua" userId="93345f1c83a5c894" providerId="LiveId" clId="{85896CA8-B00D-4C81-84F7-452AEFEAD8A4}" dt="2022-11-18T22:42:41.450" v="1848" actId="255"/>
        <pc:sldMkLst>
          <pc:docMk/>
          <pc:sldMk cId="1655762216" sldId="258"/>
        </pc:sldMkLst>
        <pc:spChg chg="mod">
          <ac:chgData name="Silvia Hua" userId="93345f1c83a5c894" providerId="LiveId" clId="{85896CA8-B00D-4C81-84F7-452AEFEAD8A4}" dt="2022-11-18T22:03:59.110" v="1370" actId="1076"/>
          <ac:spMkLst>
            <pc:docMk/>
            <pc:sldMk cId="1655762216" sldId="258"/>
            <ac:spMk id="2" creationId="{8294E035-FA2D-E1FD-92C2-1FA1B252AB51}"/>
          </ac:spMkLst>
        </pc:spChg>
        <pc:spChg chg="del mod">
          <ac:chgData name="Silvia Hua" userId="93345f1c83a5c894" providerId="LiveId" clId="{85896CA8-B00D-4C81-84F7-452AEFEAD8A4}" dt="2022-11-18T22:03:36.436" v="1369" actId="478"/>
          <ac:spMkLst>
            <pc:docMk/>
            <pc:sldMk cId="1655762216" sldId="258"/>
            <ac:spMk id="3" creationId="{ED1ED2D1-B374-958D-2A2B-978B6A6A295F}"/>
          </ac:spMkLst>
        </pc:spChg>
        <pc:spChg chg="add del mod">
          <ac:chgData name="Silvia Hua" userId="93345f1c83a5c894" providerId="LiveId" clId="{85896CA8-B00D-4C81-84F7-452AEFEAD8A4}" dt="2022-11-18T22:04:19.871" v="1373" actId="478"/>
          <ac:spMkLst>
            <pc:docMk/>
            <pc:sldMk cId="1655762216" sldId="258"/>
            <ac:spMk id="6" creationId="{9AF4210C-A93E-9AAE-7AC6-C285EFB45C6D}"/>
          </ac:spMkLst>
        </pc:spChg>
        <pc:graphicFrameChg chg="add mod modGraphic">
          <ac:chgData name="Silvia Hua" userId="93345f1c83a5c894" providerId="LiveId" clId="{85896CA8-B00D-4C81-84F7-452AEFEAD8A4}" dt="2022-11-18T22:42:41.450" v="1848" actId="255"/>
          <ac:graphicFrameMkLst>
            <pc:docMk/>
            <pc:sldMk cId="1655762216" sldId="258"/>
            <ac:graphicFrameMk id="4" creationId="{CBC16686-271F-9653-ADDD-5EE89549B866}"/>
          </ac:graphicFrameMkLst>
        </pc:graphicFrameChg>
      </pc:sldChg>
      <pc:sldChg chg="modSp mod modAnim">
        <pc:chgData name="Silvia Hua" userId="93345f1c83a5c894" providerId="LiveId" clId="{85896CA8-B00D-4C81-84F7-452AEFEAD8A4}" dt="2022-11-19T00:33:17.614" v="2334" actId="20577"/>
        <pc:sldMkLst>
          <pc:docMk/>
          <pc:sldMk cId="3627512593" sldId="260"/>
        </pc:sldMkLst>
        <pc:spChg chg="mod">
          <ac:chgData name="Silvia Hua" userId="93345f1c83a5c894" providerId="LiveId" clId="{85896CA8-B00D-4C81-84F7-452AEFEAD8A4}" dt="2022-11-18T21:43:38.107" v="163" actId="20577"/>
          <ac:spMkLst>
            <pc:docMk/>
            <pc:sldMk cId="3627512593" sldId="260"/>
            <ac:spMk id="2" creationId="{19E04B12-E31B-22D3-C9AD-7C15858CADBF}"/>
          </ac:spMkLst>
        </pc:spChg>
        <pc:spChg chg="mod">
          <ac:chgData name="Silvia Hua" userId="93345f1c83a5c894" providerId="LiveId" clId="{85896CA8-B00D-4C81-84F7-452AEFEAD8A4}" dt="2022-11-19T00:33:17.614" v="2334" actId="20577"/>
          <ac:spMkLst>
            <pc:docMk/>
            <pc:sldMk cId="3627512593" sldId="260"/>
            <ac:spMk id="3" creationId="{A0AF793F-8049-2A3B-81B9-09913C2E7053}"/>
          </ac:spMkLst>
        </pc:spChg>
      </pc:sldChg>
      <pc:sldChg chg="addSp delSp modSp add del mod">
        <pc:chgData name="Silvia Hua" userId="93345f1c83a5c894" providerId="LiveId" clId="{85896CA8-B00D-4C81-84F7-452AEFEAD8A4}" dt="2022-11-18T21:07:32.641" v="68" actId="47"/>
        <pc:sldMkLst>
          <pc:docMk/>
          <pc:sldMk cId="3805491146" sldId="261"/>
        </pc:sldMkLst>
        <pc:spChg chg="mod">
          <ac:chgData name="Silvia Hua" userId="93345f1c83a5c894" providerId="LiveId" clId="{85896CA8-B00D-4C81-84F7-452AEFEAD8A4}" dt="2022-11-18T21:05:07.222" v="31" actId="20577"/>
          <ac:spMkLst>
            <pc:docMk/>
            <pc:sldMk cId="3805491146" sldId="261"/>
            <ac:spMk id="3" creationId="{8511E304-4401-0C0F-014F-C24CE3F32193}"/>
          </ac:spMkLst>
        </pc:spChg>
        <pc:spChg chg="add del mod">
          <ac:chgData name="Silvia Hua" userId="93345f1c83a5c894" providerId="LiveId" clId="{85896CA8-B00D-4C81-84F7-452AEFEAD8A4}" dt="2022-11-18T21:05:15.805" v="33" actId="478"/>
          <ac:spMkLst>
            <pc:docMk/>
            <pc:sldMk cId="3805491146" sldId="261"/>
            <ac:spMk id="8" creationId="{CE8DB940-B651-36B8-C303-473EFA3B9958}"/>
          </ac:spMkLst>
        </pc:spChg>
        <pc:picChg chg="add del mod">
          <ac:chgData name="Silvia Hua" userId="93345f1c83a5c894" providerId="LiveId" clId="{85896CA8-B00D-4C81-84F7-452AEFEAD8A4}" dt="2022-11-18T21:04:15.201" v="17"/>
          <ac:picMkLst>
            <pc:docMk/>
            <pc:sldMk cId="3805491146" sldId="261"/>
            <ac:picMk id="6" creationId="{CAE42B7B-4671-285C-3336-F4D33144A158}"/>
          </ac:picMkLst>
        </pc:picChg>
        <pc:picChg chg="add mod">
          <ac:chgData name="Silvia Hua" userId="93345f1c83a5c894" providerId="LiveId" clId="{85896CA8-B00D-4C81-84F7-452AEFEAD8A4}" dt="2022-11-18T21:05:12.230" v="32" actId="1076"/>
          <ac:picMkLst>
            <pc:docMk/>
            <pc:sldMk cId="3805491146" sldId="261"/>
            <ac:picMk id="7" creationId="{D0B07B85-026A-27D9-9650-C5F50D0FA03F}"/>
          </ac:picMkLst>
        </pc:picChg>
      </pc:sldChg>
      <pc:sldChg chg="addSp delSp modSp mod">
        <pc:chgData name="Silvia Hua" userId="93345f1c83a5c894" providerId="LiveId" clId="{85896CA8-B00D-4C81-84F7-452AEFEAD8A4}" dt="2022-11-18T22:43:47" v="1857" actId="20577"/>
        <pc:sldMkLst>
          <pc:docMk/>
          <pc:sldMk cId="2389067405" sldId="262"/>
        </pc:sldMkLst>
        <pc:spChg chg="mod">
          <ac:chgData name="Silvia Hua" userId="93345f1c83a5c894" providerId="LiveId" clId="{85896CA8-B00D-4C81-84F7-452AEFEAD8A4}" dt="2022-11-18T22:43:47" v="1857" actId="20577"/>
          <ac:spMkLst>
            <pc:docMk/>
            <pc:sldMk cId="2389067405" sldId="262"/>
            <ac:spMk id="2" creationId="{2BE5A412-6EF1-159B-0F75-BB2628015C0F}"/>
          </ac:spMkLst>
        </pc:spChg>
        <pc:spChg chg="del mod">
          <ac:chgData name="Silvia Hua" userId="93345f1c83a5c894" providerId="LiveId" clId="{85896CA8-B00D-4C81-84F7-452AEFEAD8A4}" dt="2022-11-18T21:08:07.816" v="89" actId="478"/>
          <ac:spMkLst>
            <pc:docMk/>
            <pc:sldMk cId="2389067405" sldId="262"/>
            <ac:spMk id="8" creationId="{877C0FDA-8F93-AD8A-1894-43837519ADB3}"/>
          </ac:spMkLst>
        </pc:spChg>
        <pc:spChg chg="del">
          <ac:chgData name="Silvia Hua" userId="93345f1c83a5c894" providerId="LiveId" clId="{85896CA8-B00D-4C81-84F7-452AEFEAD8A4}" dt="2022-11-18T21:08:16.024" v="90" actId="478"/>
          <ac:spMkLst>
            <pc:docMk/>
            <pc:sldMk cId="2389067405" sldId="262"/>
            <ac:spMk id="11" creationId="{8C7F79C7-A8C3-A423-36F0-46E87A80EFC7}"/>
          </ac:spMkLst>
        </pc:spChg>
        <pc:spChg chg="add del mod">
          <ac:chgData name="Silvia Hua" userId="93345f1c83a5c894" providerId="LiveId" clId="{85896CA8-B00D-4C81-84F7-452AEFEAD8A4}" dt="2022-11-18T21:04:46.527" v="20" actId="21"/>
          <ac:spMkLst>
            <pc:docMk/>
            <pc:sldMk cId="2389067405" sldId="262"/>
            <ac:spMk id="16" creationId="{E71B918E-3841-DA2F-1682-0D63F3E64EE3}"/>
          </ac:spMkLst>
        </pc:spChg>
        <pc:spChg chg="add del mod">
          <ac:chgData name="Silvia Hua" userId="93345f1c83a5c894" providerId="LiveId" clId="{85896CA8-B00D-4C81-84F7-452AEFEAD8A4}" dt="2022-11-18T21:08:34.573" v="92" actId="478"/>
          <ac:spMkLst>
            <pc:docMk/>
            <pc:sldMk cId="2389067405" sldId="262"/>
            <ac:spMk id="20" creationId="{DD15B328-DE4A-B1AF-DAD6-075216393542}"/>
          </ac:spMkLst>
        </pc:spChg>
        <pc:graphicFrameChg chg="mod modGraphic">
          <ac:chgData name="Silvia Hua" userId="93345f1c83a5c894" providerId="LiveId" clId="{85896CA8-B00D-4C81-84F7-452AEFEAD8A4}" dt="2022-11-18T22:35:48.421" v="1672" actId="14100"/>
          <ac:graphicFrameMkLst>
            <pc:docMk/>
            <pc:sldMk cId="2389067405" sldId="262"/>
            <ac:graphicFrameMk id="12" creationId="{DFFC2166-B0B6-6B8C-8058-7066949F9237}"/>
          </ac:graphicFrameMkLst>
        </pc:graphicFrameChg>
        <pc:graphicFrameChg chg="add del mod modGraphic">
          <ac:chgData name="Silvia Hua" userId="93345f1c83a5c894" providerId="LiveId" clId="{85896CA8-B00D-4C81-84F7-452AEFEAD8A4}" dt="2022-11-18T22:33:54.013" v="1658"/>
          <ac:graphicFrameMkLst>
            <pc:docMk/>
            <pc:sldMk cId="2389067405" sldId="262"/>
            <ac:graphicFrameMk id="21" creationId="{58E8A0A2-7C81-ABED-AE7D-B80F597370D0}"/>
          </ac:graphicFrameMkLst>
        </pc:graphicFrameChg>
        <pc:picChg chg="add del mod">
          <ac:chgData name="Silvia Hua" userId="93345f1c83a5c894" providerId="LiveId" clId="{85896CA8-B00D-4C81-84F7-452AEFEAD8A4}" dt="2022-11-18T22:33:19.183" v="1652" actId="478"/>
          <ac:picMkLst>
            <pc:docMk/>
            <pc:sldMk cId="2389067405" sldId="262"/>
            <ac:picMk id="14" creationId="{9EB5EC73-2FC4-3DD2-974E-BD53AC529AC0}"/>
          </ac:picMkLst>
        </pc:picChg>
        <pc:picChg chg="add del mod">
          <ac:chgData name="Silvia Hua" userId="93345f1c83a5c894" providerId="LiveId" clId="{85896CA8-B00D-4C81-84F7-452AEFEAD8A4}" dt="2022-11-18T21:04:08.651" v="15" actId="21"/>
          <ac:picMkLst>
            <pc:docMk/>
            <pc:sldMk cId="2389067405" sldId="262"/>
            <ac:picMk id="18" creationId="{1254A9C0-3969-D124-B577-69618B779AAC}"/>
          </ac:picMkLst>
        </pc:picChg>
        <pc:picChg chg="add mod">
          <ac:chgData name="Silvia Hua" userId="93345f1c83a5c894" providerId="LiveId" clId="{85896CA8-B00D-4C81-84F7-452AEFEAD8A4}" dt="2022-11-18T22:35:43.404" v="1671" actId="1076"/>
          <ac:picMkLst>
            <pc:docMk/>
            <pc:sldMk cId="2389067405" sldId="262"/>
            <ac:picMk id="23" creationId="{125A8A3C-D317-18DB-86A5-37922599BD78}"/>
          </ac:picMkLst>
        </pc:picChg>
      </pc:sldChg>
      <pc:sldChg chg="new del">
        <pc:chgData name="Silvia Hua" userId="93345f1c83a5c894" providerId="LiveId" clId="{85896CA8-B00D-4C81-84F7-452AEFEAD8A4}" dt="2022-11-18T21:05:31.015" v="35" actId="680"/>
        <pc:sldMkLst>
          <pc:docMk/>
          <pc:sldMk cId="330598789" sldId="263"/>
        </pc:sldMkLst>
      </pc:sldChg>
      <pc:sldChg chg="new del ord">
        <pc:chgData name="Silvia Hua" userId="93345f1c83a5c894" providerId="LiveId" clId="{85896CA8-B00D-4C81-84F7-452AEFEAD8A4}" dt="2022-11-18T21:05:49.013" v="40" actId="47"/>
        <pc:sldMkLst>
          <pc:docMk/>
          <pc:sldMk cId="4102589585" sldId="263"/>
        </pc:sldMkLst>
      </pc:sldChg>
      <pc:sldChg chg="addSp delSp modSp add del mod modClrScheme chgLayout">
        <pc:chgData name="Silvia Hua" userId="93345f1c83a5c894" providerId="LiveId" clId="{85896CA8-B00D-4C81-84F7-452AEFEAD8A4}" dt="2022-11-18T22:43:32.035" v="1849" actId="47"/>
        <pc:sldMkLst>
          <pc:docMk/>
          <pc:sldMk cId="946988666" sldId="264"/>
        </pc:sldMkLst>
        <pc:spChg chg="mod ord">
          <ac:chgData name="Silvia Hua" userId="93345f1c83a5c894" providerId="LiveId" clId="{85896CA8-B00D-4C81-84F7-452AEFEAD8A4}" dt="2022-11-18T22:33:09.271" v="1649" actId="6549"/>
          <ac:spMkLst>
            <pc:docMk/>
            <pc:sldMk cId="946988666" sldId="264"/>
            <ac:spMk id="2" creationId="{8294E035-FA2D-E1FD-92C2-1FA1B252AB51}"/>
          </ac:spMkLst>
        </pc:spChg>
        <pc:spChg chg="del mod ord">
          <ac:chgData name="Silvia Hua" userId="93345f1c83a5c894" providerId="LiveId" clId="{85896CA8-B00D-4C81-84F7-452AEFEAD8A4}" dt="2022-11-18T21:06:00.880" v="41" actId="700"/>
          <ac:spMkLst>
            <pc:docMk/>
            <pc:sldMk cId="946988666" sldId="264"/>
            <ac:spMk id="3" creationId="{ED1ED2D1-B374-958D-2A2B-978B6A6A295F}"/>
          </ac:spMkLst>
        </pc:spChg>
        <pc:spChg chg="add del mod ord">
          <ac:chgData name="Silvia Hua" userId="93345f1c83a5c894" providerId="LiveId" clId="{85896CA8-B00D-4C81-84F7-452AEFEAD8A4}" dt="2022-11-18T21:06:38.384" v="59" actId="26606"/>
          <ac:spMkLst>
            <pc:docMk/>
            <pc:sldMk cId="946988666" sldId="264"/>
            <ac:spMk id="4" creationId="{8EAD7407-7104-5FE7-4DA7-1A6C69EB2378}"/>
          </ac:spMkLst>
        </pc:spChg>
        <pc:spChg chg="add del mod ord">
          <ac:chgData name="Silvia Hua" userId="93345f1c83a5c894" providerId="LiveId" clId="{85896CA8-B00D-4C81-84F7-452AEFEAD8A4}" dt="2022-11-18T21:06:13.118" v="44" actId="478"/>
          <ac:spMkLst>
            <pc:docMk/>
            <pc:sldMk cId="946988666" sldId="264"/>
            <ac:spMk id="5" creationId="{DF7B0EE7-2CA5-445F-4367-571340B3C893}"/>
          </ac:spMkLst>
        </pc:spChg>
        <pc:spChg chg="add del mod ord">
          <ac:chgData name="Silvia Hua" userId="93345f1c83a5c894" providerId="LiveId" clId="{85896CA8-B00D-4C81-84F7-452AEFEAD8A4}" dt="2022-11-18T21:08:26.141" v="91" actId="478"/>
          <ac:spMkLst>
            <pc:docMk/>
            <pc:sldMk cId="946988666" sldId="264"/>
            <ac:spMk id="6" creationId="{A155BB3E-05BA-4FFF-778D-7DA1EA13DE12}"/>
          </ac:spMkLst>
        </pc:spChg>
        <pc:spChg chg="add mod ord">
          <ac:chgData name="Silvia Hua" userId="93345f1c83a5c894" providerId="LiveId" clId="{85896CA8-B00D-4C81-84F7-452AEFEAD8A4}" dt="2022-11-18T21:10:21.023" v="150"/>
          <ac:spMkLst>
            <pc:docMk/>
            <pc:sldMk cId="946988666" sldId="264"/>
            <ac:spMk id="7" creationId="{7D44A17D-6B65-2790-A4BA-99D6FAAA8BB5}"/>
          </ac:spMkLst>
        </pc:spChg>
        <pc:picChg chg="add del mod">
          <ac:chgData name="Silvia Hua" userId="93345f1c83a5c894" providerId="LiveId" clId="{85896CA8-B00D-4C81-84F7-452AEFEAD8A4}" dt="2022-11-18T21:06:15.220" v="46"/>
          <ac:picMkLst>
            <pc:docMk/>
            <pc:sldMk cId="946988666" sldId="264"/>
            <ac:picMk id="8" creationId="{31D017C0-E797-1484-11E7-CEFDC142D113}"/>
          </ac:picMkLst>
        </pc:picChg>
        <pc:picChg chg="add del mod">
          <ac:chgData name="Silvia Hua" userId="93345f1c83a5c894" providerId="LiveId" clId="{85896CA8-B00D-4C81-84F7-452AEFEAD8A4}" dt="2022-11-18T22:33:14.296" v="1651" actId="478"/>
          <ac:picMkLst>
            <pc:docMk/>
            <pc:sldMk cId="946988666" sldId="264"/>
            <ac:picMk id="9" creationId="{9384F513-2D2E-20DF-6346-9923AF3BA67C}"/>
          </ac:picMkLst>
        </pc:picChg>
      </pc:sldChg>
      <pc:sldChg chg="modSp add mod">
        <pc:chgData name="Silvia Hua" userId="93345f1c83a5c894" providerId="LiveId" clId="{85896CA8-B00D-4C81-84F7-452AEFEAD8A4}" dt="2022-11-19T00:47:26.447" v="2501" actId="20577"/>
        <pc:sldMkLst>
          <pc:docMk/>
          <pc:sldMk cId="94170410" sldId="265"/>
        </pc:sldMkLst>
        <pc:spChg chg="mod">
          <ac:chgData name="Silvia Hua" userId="93345f1c83a5c894" providerId="LiveId" clId="{85896CA8-B00D-4C81-84F7-452AEFEAD8A4}" dt="2022-11-19T00:47:26.447" v="2501" actId="20577"/>
          <ac:spMkLst>
            <pc:docMk/>
            <pc:sldMk cId="94170410" sldId="265"/>
            <ac:spMk id="3" creationId="{A0AF793F-8049-2A3B-81B9-09913C2E7053}"/>
          </ac:spMkLst>
        </pc:spChg>
      </pc:sldChg>
      <pc:sldChg chg="addSp delSp modSp add mod">
        <pc:chgData name="Silvia Hua" userId="93345f1c83a5c894" providerId="LiveId" clId="{85896CA8-B00D-4C81-84F7-452AEFEAD8A4}" dt="2022-11-18T21:48:36.130" v="373" actId="20577"/>
        <pc:sldMkLst>
          <pc:docMk/>
          <pc:sldMk cId="1671185562" sldId="266"/>
        </pc:sldMkLst>
        <pc:spChg chg="mod">
          <ac:chgData name="Silvia Hua" userId="93345f1c83a5c894" providerId="LiveId" clId="{85896CA8-B00D-4C81-84F7-452AEFEAD8A4}" dt="2022-11-18T21:48:36.130" v="373" actId="20577"/>
          <ac:spMkLst>
            <pc:docMk/>
            <pc:sldMk cId="1671185562" sldId="266"/>
            <ac:spMk id="2" creationId="{8294E035-FA2D-E1FD-92C2-1FA1B252AB51}"/>
          </ac:spMkLst>
        </pc:spChg>
        <pc:spChg chg="del">
          <ac:chgData name="Silvia Hua" userId="93345f1c83a5c894" providerId="LiveId" clId="{85896CA8-B00D-4C81-84F7-452AEFEAD8A4}" dt="2022-11-18T21:48:30.807" v="357" actId="26606"/>
          <ac:spMkLst>
            <pc:docMk/>
            <pc:sldMk cId="1671185562" sldId="266"/>
            <ac:spMk id="3" creationId="{ED1ED2D1-B374-958D-2A2B-978B6A6A295F}"/>
          </ac:spMkLst>
        </pc:spChg>
        <pc:picChg chg="add mod">
          <ac:chgData name="Silvia Hua" userId="93345f1c83a5c894" providerId="LiveId" clId="{85896CA8-B00D-4C81-84F7-452AEFEAD8A4}" dt="2022-11-18T21:48:30.807" v="357" actId="26606"/>
          <ac:picMkLst>
            <pc:docMk/>
            <pc:sldMk cId="1671185562" sldId="266"/>
            <ac:picMk id="5" creationId="{F21BEAA4-EA28-6681-B1B5-2BF38FB3344D}"/>
          </ac:picMkLst>
        </pc:picChg>
      </pc:sldChg>
      <pc:sldChg chg="modSp add mod modNotesTx">
        <pc:chgData name="Silvia Hua" userId="93345f1c83a5c894" providerId="LiveId" clId="{85896CA8-B00D-4C81-84F7-452AEFEAD8A4}" dt="2022-11-18T23:27:15.414" v="2099" actId="20577"/>
        <pc:sldMkLst>
          <pc:docMk/>
          <pc:sldMk cId="237405001" sldId="267"/>
        </pc:sldMkLst>
        <pc:spChg chg="mod">
          <ac:chgData name="Silvia Hua" userId="93345f1c83a5c894" providerId="LiveId" clId="{85896CA8-B00D-4C81-84F7-452AEFEAD8A4}" dt="2022-11-18T22:43:53.974" v="1862" actId="20577"/>
          <ac:spMkLst>
            <pc:docMk/>
            <pc:sldMk cId="237405001" sldId="267"/>
            <ac:spMk id="2" creationId="{8294E035-FA2D-E1FD-92C2-1FA1B252AB51}"/>
          </ac:spMkLst>
        </pc:spChg>
        <pc:spChg chg="mod">
          <ac:chgData name="Silvia Hua" userId="93345f1c83a5c894" providerId="LiveId" clId="{85896CA8-B00D-4C81-84F7-452AEFEAD8A4}" dt="2022-11-18T23:27:04.739" v="2097" actId="21"/>
          <ac:spMkLst>
            <pc:docMk/>
            <pc:sldMk cId="237405001" sldId="267"/>
            <ac:spMk id="7" creationId="{7D44A17D-6B65-2790-A4BA-99D6FAAA8BB5}"/>
          </ac:spMkLst>
        </pc:spChg>
      </pc:sldChg>
      <pc:sldChg chg="modSp add mod">
        <pc:chgData name="Silvia Hua" userId="93345f1c83a5c894" providerId="LiveId" clId="{85896CA8-B00D-4C81-84F7-452AEFEAD8A4}" dt="2022-11-18T22:43:59.868" v="1863"/>
        <pc:sldMkLst>
          <pc:docMk/>
          <pc:sldMk cId="2526206241" sldId="268"/>
        </pc:sldMkLst>
        <pc:spChg chg="mod">
          <ac:chgData name="Silvia Hua" userId="93345f1c83a5c894" providerId="LiveId" clId="{85896CA8-B00D-4C81-84F7-452AEFEAD8A4}" dt="2022-11-18T22:43:59.868" v="1863"/>
          <ac:spMkLst>
            <pc:docMk/>
            <pc:sldMk cId="2526206241" sldId="268"/>
            <ac:spMk id="2" creationId="{2BE5A412-6EF1-159B-0F75-BB2628015C0F}"/>
          </ac:spMkLst>
        </pc:spChg>
      </pc:sldChg>
      <pc:sldChg chg="addSp delSp modSp new mod">
        <pc:chgData name="Silvia Hua" userId="93345f1c83a5c894" providerId="LiveId" clId="{85896CA8-B00D-4C81-84F7-452AEFEAD8A4}" dt="2022-11-19T00:35:54.399" v="2345" actId="242"/>
        <pc:sldMkLst>
          <pc:docMk/>
          <pc:sldMk cId="3569029468" sldId="269"/>
        </pc:sldMkLst>
        <pc:spChg chg="mod">
          <ac:chgData name="Silvia Hua" userId="93345f1c83a5c894" providerId="LiveId" clId="{85896CA8-B00D-4C81-84F7-452AEFEAD8A4}" dt="2022-11-18T22:36:37.884" v="1692" actId="20577"/>
          <ac:spMkLst>
            <pc:docMk/>
            <pc:sldMk cId="3569029468" sldId="269"/>
            <ac:spMk id="2" creationId="{7F1DDB32-6D08-00EE-9FC7-5AD06610CE79}"/>
          </ac:spMkLst>
        </pc:spChg>
        <pc:spChg chg="mod">
          <ac:chgData name="Silvia Hua" userId="93345f1c83a5c894" providerId="LiveId" clId="{85896CA8-B00D-4C81-84F7-452AEFEAD8A4}" dt="2022-11-19T00:35:49.950" v="2344" actId="242"/>
          <ac:spMkLst>
            <pc:docMk/>
            <pc:sldMk cId="3569029468" sldId="269"/>
            <ac:spMk id="3" creationId="{CE10A6D7-1AEF-8834-984D-455426171A58}"/>
          </ac:spMkLst>
        </pc:spChg>
        <pc:spChg chg="del">
          <ac:chgData name="Silvia Hua" userId="93345f1c83a5c894" providerId="LiveId" clId="{85896CA8-B00D-4C81-84F7-452AEFEAD8A4}" dt="2022-11-18T21:50:13.071" v="378" actId="22"/>
          <ac:spMkLst>
            <pc:docMk/>
            <pc:sldMk cId="3569029468" sldId="269"/>
            <ac:spMk id="4" creationId="{5FD31B73-2F60-42EF-FF0E-3C44AFC77AE2}"/>
          </ac:spMkLst>
        </pc:spChg>
        <pc:spChg chg="mod">
          <ac:chgData name="Silvia Hua" userId="93345f1c83a5c894" providerId="LiveId" clId="{85896CA8-B00D-4C81-84F7-452AEFEAD8A4}" dt="2022-11-19T00:35:54.399" v="2345" actId="242"/>
          <ac:spMkLst>
            <pc:docMk/>
            <pc:sldMk cId="3569029468" sldId="269"/>
            <ac:spMk id="5" creationId="{6F3A3AD1-AC52-71AB-DE7D-69D5CFAE812B}"/>
          </ac:spMkLst>
        </pc:spChg>
        <pc:spChg chg="del">
          <ac:chgData name="Silvia Hua" userId="93345f1c83a5c894" providerId="LiveId" clId="{85896CA8-B00D-4C81-84F7-452AEFEAD8A4}" dt="2022-11-18T21:50:25.056" v="379" actId="22"/>
          <ac:spMkLst>
            <pc:docMk/>
            <pc:sldMk cId="3569029468" sldId="269"/>
            <ac:spMk id="6" creationId="{E0EC38D5-9ABE-E0DA-03B4-8470CF52F598}"/>
          </ac:spMkLst>
        </pc:spChg>
        <pc:picChg chg="add mod ord">
          <ac:chgData name="Silvia Hua" userId="93345f1c83a5c894" providerId="LiveId" clId="{85896CA8-B00D-4C81-84F7-452AEFEAD8A4}" dt="2022-11-18T21:50:13.071" v="378" actId="22"/>
          <ac:picMkLst>
            <pc:docMk/>
            <pc:sldMk cId="3569029468" sldId="269"/>
            <ac:picMk id="8" creationId="{16F68E16-18F1-2993-0B29-83ED8F03F0C5}"/>
          </ac:picMkLst>
        </pc:picChg>
        <pc:picChg chg="add mod ord">
          <ac:chgData name="Silvia Hua" userId="93345f1c83a5c894" providerId="LiveId" clId="{85896CA8-B00D-4C81-84F7-452AEFEAD8A4}" dt="2022-11-18T21:50:25.056" v="379" actId="22"/>
          <ac:picMkLst>
            <pc:docMk/>
            <pc:sldMk cId="3569029468" sldId="269"/>
            <ac:picMk id="10" creationId="{531361E4-09A1-CD35-FEDE-B280E51AEC8B}"/>
          </ac:picMkLst>
        </pc:picChg>
      </pc:sldChg>
      <pc:sldChg chg="modSp new mod modAnim">
        <pc:chgData name="Silvia Hua" userId="93345f1c83a5c894" providerId="LiveId" clId="{85896CA8-B00D-4C81-84F7-452AEFEAD8A4}" dt="2022-11-18T22:14:46.305" v="1626"/>
        <pc:sldMkLst>
          <pc:docMk/>
          <pc:sldMk cId="1874305943" sldId="270"/>
        </pc:sldMkLst>
        <pc:spChg chg="mod">
          <ac:chgData name="Silvia Hua" userId="93345f1c83a5c894" providerId="LiveId" clId="{85896CA8-B00D-4C81-84F7-452AEFEAD8A4}" dt="2022-11-18T22:10:37.167" v="1594"/>
          <ac:spMkLst>
            <pc:docMk/>
            <pc:sldMk cId="1874305943" sldId="270"/>
            <ac:spMk id="2" creationId="{6F3BCBDD-E394-0458-69EB-6375ABDDE871}"/>
          </ac:spMkLst>
        </pc:spChg>
        <pc:spChg chg="mod">
          <ac:chgData name="Silvia Hua" userId="93345f1c83a5c894" providerId="LiveId" clId="{85896CA8-B00D-4C81-84F7-452AEFEAD8A4}" dt="2022-11-18T22:13:03.777" v="1606" actId="20577"/>
          <ac:spMkLst>
            <pc:docMk/>
            <pc:sldMk cId="1874305943" sldId="270"/>
            <ac:spMk id="3" creationId="{950CB378-387C-0B1E-CF1F-08032021CBA8}"/>
          </ac:spMkLst>
        </pc:spChg>
        <pc:spChg chg="mod">
          <ac:chgData name="Silvia Hua" userId="93345f1c83a5c894" providerId="LiveId" clId="{85896CA8-B00D-4C81-84F7-452AEFEAD8A4}" dt="2022-11-18T22:12:59.038" v="1597"/>
          <ac:spMkLst>
            <pc:docMk/>
            <pc:sldMk cId="1874305943" sldId="270"/>
            <ac:spMk id="4" creationId="{0D64D5F9-D657-88EF-8E0B-A23738387CEA}"/>
          </ac:spMkLst>
        </pc:spChg>
        <pc:spChg chg="mod">
          <ac:chgData name="Silvia Hua" userId="93345f1c83a5c894" providerId="LiveId" clId="{85896CA8-B00D-4C81-84F7-452AEFEAD8A4}" dt="2022-11-18T22:13:38.489" v="1622" actId="20577"/>
          <ac:spMkLst>
            <pc:docMk/>
            <pc:sldMk cId="1874305943" sldId="270"/>
            <ac:spMk id="5" creationId="{E0C47D31-44B9-DB2D-8369-1BF67C3ACCD3}"/>
          </ac:spMkLst>
        </pc:spChg>
        <pc:spChg chg="mod">
          <ac:chgData name="Silvia Hua" userId="93345f1c83a5c894" providerId="LiveId" clId="{85896CA8-B00D-4C81-84F7-452AEFEAD8A4}" dt="2022-11-18T22:13:34.332" v="1609"/>
          <ac:spMkLst>
            <pc:docMk/>
            <pc:sldMk cId="1874305943" sldId="270"/>
            <ac:spMk id="6" creationId="{680D7B1D-43AA-A03C-B219-628F87F15458}"/>
          </ac:spMkLst>
        </pc:spChg>
      </pc:sldChg>
      <pc:sldChg chg="add del">
        <pc:chgData name="Silvia Hua" userId="93345f1c83a5c894" providerId="LiveId" clId="{85896CA8-B00D-4C81-84F7-452AEFEAD8A4}" dt="2022-11-18T21:49:45.349" v="377"/>
        <pc:sldMkLst>
          <pc:docMk/>
          <pc:sldMk cId="2224902585" sldId="270"/>
        </pc:sldMkLst>
      </pc:sldChg>
      <pc:sldChg chg="add del">
        <pc:chgData name="Silvia Hua" userId="93345f1c83a5c894" providerId="LiveId" clId="{85896CA8-B00D-4C81-84F7-452AEFEAD8A4}" dt="2022-11-18T22:10:20.975" v="1592"/>
        <pc:sldMkLst>
          <pc:docMk/>
          <pc:sldMk cId="3648935009" sldId="270"/>
        </pc:sldMkLst>
      </pc:sldChg>
      <pc:sldChg chg="addSp delSp modSp new mod modClrScheme modAnim chgLayout">
        <pc:chgData name="Silvia Hua" userId="93345f1c83a5c894" providerId="LiveId" clId="{85896CA8-B00D-4C81-84F7-452AEFEAD8A4}" dt="2022-11-19T00:20:27.643" v="2178"/>
        <pc:sldMkLst>
          <pc:docMk/>
          <pc:sldMk cId="1176422988" sldId="271"/>
        </pc:sldMkLst>
        <pc:spChg chg="mod ord">
          <ac:chgData name="Silvia Hua" userId="93345f1c83a5c894" providerId="LiveId" clId="{85896CA8-B00D-4C81-84F7-452AEFEAD8A4}" dt="2022-11-18T22:38:48.984" v="1705"/>
          <ac:spMkLst>
            <pc:docMk/>
            <pc:sldMk cId="1176422988" sldId="271"/>
            <ac:spMk id="2" creationId="{49A6055F-CE37-DF25-11EC-2CFA8E1F9E14}"/>
          </ac:spMkLst>
        </pc:spChg>
        <pc:spChg chg="del">
          <ac:chgData name="Silvia Hua" userId="93345f1c83a5c894" providerId="LiveId" clId="{85896CA8-B00D-4C81-84F7-452AEFEAD8A4}" dt="2022-11-18T22:29:40.674" v="1647" actId="700"/>
          <ac:spMkLst>
            <pc:docMk/>
            <pc:sldMk cId="1176422988" sldId="271"/>
            <ac:spMk id="3" creationId="{B9D4FDC0-0B05-6341-7A74-367306DBD4D1}"/>
          </ac:spMkLst>
        </pc:spChg>
        <pc:spChg chg="del">
          <ac:chgData name="Silvia Hua" userId="93345f1c83a5c894" providerId="LiveId" clId="{85896CA8-B00D-4C81-84F7-452AEFEAD8A4}" dt="2022-11-18T22:29:40.674" v="1647" actId="700"/>
          <ac:spMkLst>
            <pc:docMk/>
            <pc:sldMk cId="1176422988" sldId="271"/>
            <ac:spMk id="4" creationId="{3E4A066E-A705-E921-4EE3-26587961058C}"/>
          </ac:spMkLst>
        </pc:spChg>
        <pc:spChg chg="add mod">
          <ac:chgData name="Silvia Hua" userId="93345f1c83a5c894" providerId="LiveId" clId="{85896CA8-B00D-4C81-84F7-452AEFEAD8A4}" dt="2022-11-18T22:38:46.115" v="1702"/>
          <ac:spMkLst>
            <pc:docMk/>
            <pc:sldMk cId="1176422988" sldId="271"/>
            <ac:spMk id="9" creationId="{954C3279-A886-93A6-37CF-269CC9411532}"/>
          </ac:spMkLst>
        </pc:spChg>
        <pc:spChg chg="add mod">
          <ac:chgData name="Silvia Hua" userId="93345f1c83a5c894" providerId="LiveId" clId="{85896CA8-B00D-4C81-84F7-452AEFEAD8A4}" dt="2022-11-18T22:39:45.040" v="1716" actId="255"/>
          <ac:spMkLst>
            <pc:docMk/>
            <pc:sldMk cId="1176422988" sldId="271"/>
            <ac:spMk id="10" creationId="{730C7881-A846-159A-231C-D58101BA74C2}"/>
          </ac:spMkLst>
        </pc:spChg>
        <pc:spChg chg="add del mod">
          <ac:chgData name="Silvia Hua" userId="93345f1c83a5c894" providerId="LiveId" clId="{85896CA8-B00D-4C81-84F7-452AEFEAD8A4}" dt="2022-11-18T22:39:04.571" v="1709" actId="478"/>
          <ac:spMkLst>
            <pc:docMk/>
            <pc:sldMk cId="1176422988" sldId="271"/>
            <ac:spMk id="11" creationId="{F60CB8E9-D86A-F117-5595-33520E93D0D7}"/>
          </ac:spMkLst>
        </pc:spChg>
        <pc:picChg chg="add mod">
          <ac:chgData name="Silvia Hua" userId="93345f1c83a5c894" providerId="LiveId" clId="{85896CA8-B00D-4C81-84F7-452AEFEAD8A4}" dt="2022-11-18T22:37:20.937" v="1695" actId="1076"/>
          <ac:picMkLst>
            <pc:docMk/>
            <pc:sldMk cId="1176422988" sldId="271"/>
            <ac:picMk id="6" creationId="{973B087B-064C-C853-E7E3-382B63109A8F}"/>
          </ac:picMkLst>
        </pc:picChg>
        <pc:picChg chg="add mod">
          <ac:chgData name="Silvia Hua" userId="93345f1c83a5c894" providerId="LiveId" clId="{85896CA8-B00D-4C81-84F7-452AEFEAD8A4}" dt="2022-11-18T22:39:24.606" v="1714" actId="1076"/>
          <ac:picMkLst>
            <pc:docMk/>
            <pc:sldMk cId="1176422988" sldId="271"/>
            <ac:picMk id="8" creationId="{7126EC29-6BD6-2533-711B-614B04B2819F}"/>
          </ac:picMkLst>
        </pc:picChg>
      </pc:sldChg>
      <pc:sldChg chg="add del">
        <pc:chgData name="Silvia Hua" userId="93345f1c83a5c894" providerId="LiveId" clId="{85896CA8-B00D-4C81-84F7-452AEFEAD8A4}" dt="2022-11-18T21:49:45.349" v="377"/>
        <pc:sldMkLst>
          <pc:docMk/>
          <pc:sldMk cId="3486742588" sldId="271"/>
        </pc:sldMkLst>
      </pc:sldChg>
      <pc:sldChg chg="addSp delSp modSp new mod modClrScheme chgLayout modNotesTx">
        <pc:chgData name="Silvia Hua" userId="93345f1c83a5c894" providerId="LiveId" clId="{85896CA8-B00D-4C81-84F7-452AEFEAD8A4}" dt="2022-11-19T00:07:36.846" v="2176" actId="14100"/>
        <pc:sldMkLst>
          <pc:docMk/>
          <pc:sldMk cId="940850454" sldId="272"/>
        </pc:sldMkLst>
        <pc:spChg chg="del mod ord">
          <ac:chgData name="Silvia Hua" userId="93345f1c83a5c894" providerId="LiveId" clId="{85896CA8-B00D-4C81-84F7-452AEFEAD8A4}" dt="2022-11-19T00:03:37.260" v="2101" actId="700"/>
          <ac:spMkLst>
            <pc:docMk/>
            <pc:sldMk cId="940850454" sldId="272"/>
            <ac:spMk id="2" creationId="{C37B2501-654C-19B8-7968-D47ADCDF3108}"/>
          </ac:spMkLst>
        </pc:spChg>
        <pc:spChg chg="del">
          <ac:chgData name="Silvia Hua" userId="93345f1c83a5c894" providerId="LiveId" clId="{85896CA8-B00D-4C81-84F7-452AEFEAD8A4}" dt="2022-11-19T00:03:37.260" v="2101" actId="700"/>
          <ac:spMkLst>
            <pc:docMk/>
            <pc:sldMk cId="940850454" sldId="272"/>
            <ac:spMk id="3" creationId="{23473CC1-EC0C-7642-C099-D6AC43B31D6B}"/>
          </ac:spMkLst>
        </pc:spChg>
        <pc:spChg chg="del">
          <ac:chgData name="Silvia Hua" userId="93345f1c83a5c894" providerId="LiveId" clId="{85896CA8-B00D-4C81-84F7-452AEFEAD8A4}" dt="2022-11-19T00:03:37.260" v="2101" actId="700"/>
          <ac:spMkLst>
            <pc:docMk/>
            <pc:sldMk cId="940850454" sldId="272"/>
            <ac:spMk id="4" creationId="{B4FD7992-80FE-D958-3A2D-01AFB0E04017}"/>
          </ac:spMkLst>
        </pc:spChg>
        <pc:spChg chg="del">
          <ac:chgData name="Silvia Hua" userId="93345f1c83a5c894" providerId="LiveId" clId="{85896CA8-B00D-4C81-84F7-452AEFEAD8A4}" dt="2022-11-19T00:03:37.260" v="2101" actId="700"/>
          <ac:spMkLst>
            <pc:docMk/>
            <pc:sldMk cId="940850454" sldId="272"/>
            <ac:spMk id="5" creationId="{6522B904-28CA-56BE-A620-A5FDE1CD1367}"/>
          </ac:spMkLst>
        </pc:spChg>
        <pc:spChg chg="del">
          <ac:chgData name="Silvia Hua" userId="93345f1c83a5c894" providerId="LiveId" clId="{85896CA8-B00D-4C81-84F7-452AEFEAD8A4}" dt="2022-11-19T00:03:37.260" v="2101" actId="700"/>
          <ac:spMkLst>
            <pc:docMk/>
            <pc:sldMk cId="940850454" sldId="272"/>
            <ac:spMk id="6" creationId="{A00B6B88-DA17-45E6-3283-9B830162E64E}"/>
          </ac:spMkLst>
        </pc:spChg>
        <pc:spChg chg="add del mod ord">
          <ac:chgData name="Silvia Hua" userId="93345f1c83a5c894" providerId="LiveId" clId="{85896CA8-B00D-4C81-84F7-452AEFEAD8A4}" dt="2022-11-19T00:03:44.753" v="2103" actId="26606"/>
          <ac:spMkLst>
            <pc:docMk/>
            <pc:sldMk cId="940850454" sldId="272"/>
            <ac:spMk id="7" creationId="{222D1332-CE37-06BB-E450-63C5906A020B}"/>
          </ac:spMkLst>
        </pc:spChg>
        <pc:spChg chg="add mod">
          <ac:chgData name="Silvia Hua" userId="93345f1c83a5c894" providerId="LiveId" clId="{85896CA8-B00D-4C81-84F7-452AEFEAD8A4}" dt="2022-11-19T00:04:30.082" v="2109" actId="1582"/>
          <ac:spMkLst>
            <pc:docMk/>
            <pc:sldMk cId="940850454" sldId="272"/>
            <ac:spMk id="10" creationId="{D6FC754D-6F25-53CA-0D54-E8E83907D297}"/>
          </ac:spMkLst>
        </pc:spChg>
        <pc:spChg chg="add mod">
          <ac:chgData name="Silvia Hua" userId="93345f1c83a5c894" providerId="LiveId" clId="{85896CA8-B00D-4C81-84F7-452AEFEAD8A4}" dt="2022-11-19T00:07:36.846" v="2176" actId="14100"/>
          <ac:spMkLst>
            <pc:docMk/>
            <pc:sldMk cId="940850454" sldId="272"/>
            <ac:spMk id="11" creationId="{C4016F3F-A131-854D-919E-7933B7345DDE}"/>
          </ac:spMkLst>
        </pc:spChg>
        <pc:spChg chg="add mod">
          <ac:chgData name="Silvia Hua" userId="93345f1c83a5c894" providerId="LiveId" clId="{85896CA8-B00D-4C81-84F7-452AEFEAD8A4}" dt="2022-11-19T00:04:48.950" v="2168" actId="20577"/>
          <ac:spMkLst>
            <pc:docMk/>
            <pc:sldMk cId="940850454" sldId="272"/>
            <ac:spMk id="14" creationId="{4A4BF4AD-3765-528E-689D-49F17AEAABBD}"/>
          </ac:spMkLst>
        </pc:spChg>
        <pc:picChg chg="add mod">
          <ac:chgData name="Silvia Hua" userId="93345f1c83a5c894" providerId="LiveId" clId="{85896CA8-B00D-4C81-84F7-452AEFEAD8A4}" dt="2022-11-19T00:04:21.198" v="2105" actId="27614"/>
          <ac:picMkLst>
            <pc:docMk/>
            <pc:sldMk cId="940850454" sldId="272"/>
            <ac:picMk id="9" creationId="{6610C358-8488-C96A-FCBF-EE683FC106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65637-A49D-4875-94CB-D1C7FED28EC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6C4B09B-EACD-40D5-A16D-0A8EAD2A48EF}">
      <dgm:prSet phldrT="[Text]"/>
      <dgm:spPr/>
      <dgm:t>
        <a:bodyPr/>
        <a:lstStyle/>
        <a:p>
          <a:r>
            <a:rPr lang="en-CA" dirty="0"/>
            <a:t>Data prep</a:t>
          </a:r>
        </a:p>
      </dgm:t>
    </dgm:pt>
    <dgm:pt modelId="{F4D091F3-22A7-45D6-BFF2-A02E8F7235B6}" type="parTrans" cxnId="{E81118F9-6373-4781-B175-8D422FD1883B}">
      <dgm:prSet/>
      <dgm:spPr/>
      <dgm:t>
        <a:bodyPr/>
        <a:lstStyle/>
        <a:p>
          <a:endParaRPr lang="en-CA"/>
        </a:p>
      </dgm:t>
    </dgm:pt>
    <dgm:pt modelId="{A9AA8DD3-568C-4801-A450-70DCF5230F3C}" type="sibTrans" cxnId="{E81118F9-6373-4781-B175-8D422FD1883B}">
      <dgm:prSet/>
      <dgm:spPr/>
      <dgm:t>
        <a:bodyPr/>
        <a:lstStyle/>
        <a:p>
          <a:endParaRPr lang="en-CA"/>
        </a:p>
      </dgm:t>
    </dgm:pt>
    <dgm:pt modelId="{D1CA37B3-CF5B-4CAD-9A37-6D8E5BDCF212}">
      <dgm:prSet phldrT="[Text]" custT="1"/>
      <dgm:spPr/>
      <dgm:t>
        <a:bodyPr/>
        <a:lstStyle/>
        <a:p>
          <a:r>
            <a:rPr lang="en-CA" sz="1100" dirty="0"/>
            <a:t>Lemmatize</a:t>
          </a:r>
        </a:p>
      </dgm:t>
    </dgm:pt>
    <dgm:pt modelId="{0F9A3367-C7E3-4862-AAAE-D31591CEED69}" type="parTrans" cxnId="{BEDF8B0E-265C-4769-97D9-E7D631FB96C2}">
      <dgm:prSet/>
      <dgm:spPr/>
      <dgm:t>
        <a:bodyPr/>
        <a:lstStyle/>
        <a:p>
          <a:endParaRPr lang="en-CA"/>
        </a:p>
      </dgm:t>
    </dgm:pt>
    <dgm:pt modelId="{77FF2DE1-1938-49AE-9DCE-65D177FB6D6D}" type="sibTrans" cxnId="{BEDF8B0E-265C-4769-97D9-E7D631FB96C2}">
      <dgm:prSet/>
      <dgm:spPr/>
      <dgm:t>
        <a:bodyPr/>
        <a:lstStyle/>
        <a:p>
          <a:endParaRPr lang="en-CA"/>
        </a:p>
      </dgm:t>
    </dgm:pt>
    <dgm:pt modelId="{0DA1E5FF-0AF3-449F-9B3A-36FF96CCE115}">
      <dgm:prSet phldrT="[Text]"/>
      <dgm:spPr/>
      <dgm:t>
        <a:bodyPr/>
        <a:lstStyle/>
        <a:p>
          <a:r>
            <a:rPr lang="en-CA" dirty="0"/>
            <a:t>Feature engineering</a:t>
          </a:r>
        </a:p>
      </dgm:t>
    </dgm:pt>
    <dgm:pt modelId="{26162B6F-2766-492F-9542-8FF70E279CCC}" type="parTrans" cxnId="{14DF8BB9-CFA2-4A01-A840-8116BEA1F7CC}">
      <dgm:prSet/>
      <dgm:spPr/>
      <dgm:t>
        <a:bodyPr/>
        <a:lstStyle/>
        <a:p>
          <a:endParaRPr lang="en-CA"/>
        </a:p>
      </dgm:t>
    </dgm:pt>
    <dgm:pt modelId="{39881241-1360-4815-884D-AB1D8AE1C686}" type="sibTrans" cxnId="{14DF8BB9-CFA2-4A01-A840-8116BEA1F7CC}">
      <dgm:prSet/>
      <dgm:spPr/>
      <dgm:t>
        <a:bodyPr/>
        <a:lstStyle/>
        <a:p>
          <a:endParaRPr lang="en-CA"/>
        </a:p>
      </dgm:t>
    </dgm:pt>
    <dgm:pt modelId="{4A3FC7B6-A72B-433C-9A93-B5AB59B4E693}">
      <dgm:prSet phldrT="[Text]" phldr="1"/>
      <dgm:spPr/>
      <dgm:t>
        <a:bodyPr/>
        <a:lstStyle/>
        <a:p>
          <a:endParaRPr lang="en-CA" dirty="0"/>
        </a:p>
      </dgm:t>
    </dgm:pt>
    <dgm:pt modelId="{21B18435-4BA6-4C76-9A6E-AA605021A626}" type="parTrans" cxnId="{0881F464-E53E-42B2-81F4-F3B6B64D96F1}">
      <dgm:prSet/>
      <dgm:spPr/>
      <dgm:t>
        <a:bodyPr/>
        <a:lstStyle/>
        <a:p>
          <a:endParaRPr lang="en-CA"/>
        </a:p>
      </dgm:t>
    </dgm:pt>
    <dgm:pt modelId="{9728B90A-3EE8-4595-ACF5-0EEBE6784F9B}" type="sibTrans" cxnId="{0881F464-E53E-42B2-81F4-F3B6B64D96F1}">
      <dgm:prSet/>
      <dgm:spPr/>
      <dgm:t>
        <a:bodyPr/>
        <a:lstStyle/>
        <a:p>
          <a:endParaRPr lang="en-CA"/>
        </a:p>
      </dgm:t>
    </dgm:pt>
    <dgm:pt modelId="{2654B4A3-63F1-46DB-A9D7-0D204B4652DB}">
      <dgm:prSet phldrT="[Text]"/>
      <dgm:spPr/>
      <dgm:t>
        <a:bodyPr/>
        <a:lstStyle/>
        <a:p>
          <a:r>
            <a:rPr lang="en-CA" dirty="0" err="1"/>
            <a:t>GridSearchCV</a:t>
          </a:r>
          <a:endParaRPr lang="en-CA" dirty="0"/>
        </a:p>
      </dgm:t>
    </dgm:pt>
    <dgm:pt modelId="{157ADCF8-88CE-4D83-98D1-FBE05E51EAD2}" type="parTrans" cxnId="{D9321FC9-13DD-41B1-8D94-2471660510EB}">
      <dgm:prSet/>
      <dgm:spPr/>
      <dgm:t>
        <a:bodyPr/>
        <a:lstStyle/>
        <a:p>
          <a:endParaRPr lang="en-CA"/>
        </a:p>
      </dgm:t>
    </dgm:pt>
    <dgm:pt modelId="{338B2FF8-A155-4935-8A29-2CE6571A181F}" type="sibTrans" cxnId="{D9321FC9-13DD-41B1-8D94-2471660510EB}">
      <dgm:prSet/>
      <dgm:spPr/>
      <dgm:t>
        <a:bodyPr/>
        <a:lstStyle/>
        <a:p>
          <a:endParaRPr lang="en-CA"/>
        </a:p>
      </dgm:t>
    </dgm:pt>
    <dgm:pt modelId="{35A9DF17-0708-4AE1-AF2D-0814B4506000}">
      <dgm:prSet phldrT="[Text]" custT="1"/>
      <dgm:spPr/>
      <dgm:t>
        <a:bodyPr/>
        <a:lstStyle/>
        <a:p>
          <a:r>
            <a:rPr lang="en-CA" sz="1100" dirty="0" err="1"/>
            <a:t>LogisticRegression</a:t>
          </a:r>
          <a:r>
            <a:rPr lang="en-CA" sz="1100" dirty="0"/>
            <a:t> vs. SVC vs. </a:t>
          </a:r>
          <a:r>
            <a:rPr lang="en-CA" sz="1100" dirty="0" err="1"/>
            <a:t>XGBoost</a:t>
          </a:r>
          <a:r>
            <a:rPr lang="en-CA" sz="1100" dirty="0"/>
            <a:t> vs. </a:t>
          </a:r>
          <a:r>
            <a:rPr lang="en-CA" sz="1100" dirty="0" err="1"/>
            <a:t>RandomForestClassifier</a:t>
          </a:r>
          <a:endParaRPr lang="en-CA" sz="1100" dirty="0"/>
        </a:p>
      </dgm:t>
    </dgm:pt>
    <dgm:pt modelId="{689EA975-3F28-4FF3-9C84-D6DC8862AFAC}" type="parTrans" cxnId="{8BC1EB74-6280-4837-B947-DD863C43202A}">
      <dgm:prSet/>
      <dgm:spPr/>
      <dgm:t>
        <a:bodyPr/>
        <a:lstStyle/>
        <a:p>
          <a:endParaRPr lang="en-CA"/>
        </a:p>
      </dgm:t>
    </dgm:pt>
    <dgm:pt modelId="{D042479C-5375-47E7-B057-976BD6B63BB3}" type="sibTrans" cxnId="{8BC1EB74-6280-4837-B947-DD863C43202A}">
      <dgm:prSet/>
      <dgm:spPr/>
      <dgm:t>
        <a:bodyPr/>
        <a:lstStyle/>
        <a:p>
          <a:endParaRPr lang="en-CA"/>
        </a:p>
      </dgm:t>
    </dgm:pt>
    <dgm:pt modelId="{77694704-C2C9-48DD-BB32-6C907F7878B2}">
      <dgm:prSet phldrT="[Text]"/>
      <dgm:spPr/>
      <dgm:t>
        <a:bodyPr/>
        <a:lstStyle/>
        <a:p>
          <a:r>
            <a:rPr lang="en-CA" dirty="0"/>
            <a:t>Evaluate model performance</a:t>
          </a:r>
        </a:p>
      </dgm:t>
    </dgm:pt>
    <dgm:pt modelId="{D5419AE7-CD0A-4636-9FE5-210D3A9ABD35}" type="parTrans" cxnId="{A0144142-FA75-4B95-8C54-80659FD0D3AB}">
      <dgm:prSet/>
      <dgm:spPr/>
      <dgm:t>
        <a:bodyPr/>
        <a:lstStyle/>
        <a:p>
          <a:endParaRPr lang="en-CA"/>
        </a:p>
      </dgm:t>
    </dgm:pt>
    <dgm:pt modelId="{DA5D8D8E-EF39-48A9-982A-995CBBFF1261}" type="sibTrans" cxnId="{A0144142-FA75-4B95-8C54-80659FD0D3AB}">
      <dgm:prSet/>
      <dgm:spPr/>
      <dgm:t>
        <a:bodyPr/>
        <a:lstStyle/>
        <a:p>
          <a:endParaRPr lang="en-CA"/>
        </a:p>
      </dgm:t>
    </dgm:pt>
    <dgm:pt modelId="{1B1C0517-641C-47B3-8207-BA166F7EE395}">
      <dgm:prSet phldrT="[Text]"/>
      <dgm:spPr/>
      <dgm:t>
        <a:bodyPr/>
        <a:lstStyle/>
        <a:p>
          <a:r>
            <a:rPr lang="en-CA" dirty="0" err="1"/>
            <a:t>GridSearchCV</a:t>
          </a:r>
          <a:endParaRPr lang="en-CA" dirty="0"/>
        </a:p>
      </dgm:t>
    </dgm:pt>
    <dgm:pt modelId="{41F86EE7-A264-4FB7-AE65-F524D365E51C}" type="parTrans" cxnId="{89B44EC2-86E4-48C0-BB2A-D338878ADB9E}">
      <dgm:prSet/>
      <dgm:spPr/>
      <dgm:t>
        <a:bodyPr/>
        <a:lstStyle/>
        <a:p>
          <a:endParaRPr lang="en-CA"/>
        </a:p>
      </dgm:t>
    </dgm:pt>
    <dgm:pt modelId="{B6C7EFC9-7CA3-4FA6-BD69-0F887F06DBC7}" type="sibTrans" cxnId="{89B44EC2-86E4-48C0-BB2A-D338878ADB9E}">
      <dgm:prSet/>
      <dgm:spPr/>
      <dgm:t>
        <a:bodyPr/>
        <a:lstStyle/>
        <a:p>
          <a:endParaRPr lang="en-CA"/>
        </a:p>
      </dgm:t>
    </dgm:pt>
    <dgm:pt modelId="{47F2BB87-8A82-455A-BD46-D407230896C8}">
      <dgm:prSet phldrT="[Text]" custT="1"/>
      <dgm:spPr/>
      <dgm:t>
        <a:bodyPr/>
        <a:lstStyle/>
        <a:p>
          <a:r>
            <a:rPr lang="en-CA" sz="1100" dirty="0"/>
            <a:t>Remove punctuation</a:t>
          </a:r>
        </a:p>
      </dgm:t>
    </dgm:pt>
    <dgm:pt modelId="{C4B5E9E1-A94F-4530-AB69-D67923846C57}" type="parTrans" cxnId="{694E5B5C-1194-4EC4-9891-905F8E62631B}">
      <dgm:prSet/>
      <dgm:spPr/>
      <dgm:t>
        <a:bodyPr/>
        <a:lstStyle/>
        <a:p>
          <a:endParaRPr lang="en-CA"/>
        </a:p>
      </dgm:t>
    </dgm:pt>
    <dgm:pt modelId="{FDC8C14C-9092-47EA-9667-210DE828F1EF}" type="sibTrans" cxnId="{694E5B5C-1194-4EC4-9891-905F8E62631B}">
      <dgm:prSet/>
      <dgm:spPr/>
      <dgm:t>
        <a:bodyPr/>
        <a:lstStyle/>
        <a:p>
          <a:endParaRPr lang="en-CA"/>
        </a:p>
      </dgm:t>
    </dgm:pt>
    <dgm:pt modelId="{0CBD57B3-1203-4F6F-8B3E-1ADC141B0942}">
      <dgm:prSet phldrT="[Text]" custT="1"/>
      <dgm:spPr/>
      <dgm:t>
        <a:bodyPr/>
        <a:lstStyle/>
        <a:p>
          <a:r>
            <a:rPr lang="en-CA" sz="1100" dirty="0"/>
            <a:t>Remove stop words except 5Ws, ‘how’, and ‘not’</a:t>
          </a:r>
        </a:p>
      </dgm:t>
    </dgm:pt>
    <dgm:pt modelId="{DBEBDC20-7656-40DC-A41F-D9BA86AECE6D}" type="parTrans" cxnId="{A91F48B4-3A83-42BE-BF60-198465DF5BBF}">
      <dgm:prSet/>
      <dgm:spPr/>
      <dgm:t>
        <a:bodyPr/>
        <a:lstStyle/>
        <a:p>
          <a:endParaRPr lang="en-CA"/>
        </a:p>
      </dgm:t>
    </dgm:pt>
    <dgm:pt modelId="{4093E75F-56DA-4F8E-974F-26D0AB84B3BD}" type="sibTrans" cxnId="{A91F48B4-3A83-42BE-BF60-198465DF5BBF}">
      <dgm:prSet/>
      <dgm:spPr/>
      <dgm:t>
        <a:bodyPr/>
        <a:lstStyle/>
        <a:p>
          <a:endParaRPr lang="en-CA"/>
        </a:p>
      </dgm:t>
    </dgm:pt>
    <dgm:pt modelId="{FCF9D4B7-078D-45DF-BDD1-9E6CA9A1A268}">
      <dgm:prSet phldrT="[Text]" custT="1"/>
      <dgm:spPr/>
      <dgm:t>
        <a:bodyPr/>
        <a:lstStyle/>
        <a:p>
          <a:r>
            <a:rPr lang="en-CA" sz="1100" dirty="0"/>
            <a:t>Random Forest Classifier</a:t>
          </a:r>
        </a:p>
      </dgm:t>
    </dgm:pt>
    <dgm:pt modelId="{48D084DD-7846-44F2-BFBA-EFC74BEBBD63}" type="parTrans" cxnId="{6720F458-F7F7-44D0-8F09-1364B169CE16}">
      <dgm:prSet/>
      <dgm:spPr/>
      <dgm:t>
        <a:bodyPr/>
        <a:lstStyle/>
        <a:p>
          <a:endParaRPr lang="en-CA"/>
        </a:p>
      </dgm:t>
    </dgm:pt>
    <dgm:pt modelId="{8112D4AF-2B5C-427F-AEB2-25B7D1865F86}" type="sibTrans" cxnId="{6720F458-F7F7-44D0-8F09-1364B169CE16}">
      <dgm:prSet/>
      <dgm:spPr/>
      <dgm:t>
        <a:bodyPr/>
        <a:lstStyle/>
        <a:p>
          <a:endParaRPr lang="en-CA"/>
        </a:p>
      </dgm:t>
    </dgm:pt>
    <dgm:pt modelId="{312DBDDC-E3AA-4403-A408-6E0B238BCAA3}">
      <dgm:prSet phldrT="[Text]"/>
      <dgm:spPr/>
      <dgm:t>
        <a:bodyPr/>
        <a:lstStyle/>
        <a:p>
          <a:r>
            <a:rPr lang="en-CA" dirty="0" err="1"/>
            <a:t>GridSearchCV</a:t>
          </a:r>
          <a:endParaRPr lang="en-CA" dirty="0"/>
        </a:p>
      </dgm:t>
    </dgm:pt>
    <dgm:pt modelId="{01169A18-4EB6-486A-9547-F70977132740}" type="parTrans" cxnId="{E9FCE397-7CBF-4188-9867-7D60C2C01618}">
      <dgm:prSet/>
      <dgm:spPr/>
      <dgm:t>
        <a:bodyPr/>
        <a:lstStyle/>
        <a:p>
          <a:endParaRPr lang="en-CA"/>
        </a:p>
      </dgm:t>
    </dgm:pt>
    <dgm:pt modelId="{208DFC65-6D75-404D-897D-3CEC466EBC7C}" type="sibTrans" cxnId="{E9FCE397-7CBF-4188-9867-7D60C2C01618}">
      <dgm:prSet/>
      <dgm:spPr/>
      <dgm:t>
        <a:bodyPr/>
        <a:lstStyle/>
        <a:p>
          <a:endParaRPr lang="en-CA"/>
        </a:p>
      </dgm:t>
    </dgm:pt>
    <dgm:pt modelId="{345CAF4F-AD62-433E-B97C-25FD335E973F}">
      <dgm:prSet phldrT="[Text]" custT="1"/>
      <dgm:spPr/>
      <dgm:t>
        <a:bodyPr/>
        <a:lstStyle/>
        <a:p>
          <a:r>
            <a:rPr lang="en-CA" sz="1100" dirty="0"/>
            <a:t>Random Forest</a:t>
          </a:r>
        </a:p>
      </dgm:t>
    </dgm:pt>
    <dgm:pt modelId="{D8C93E72-3293-4E1A-94A9-BE684C517B2F}" type="parTrans" cxnId="{5684A3F1-02FE-469A-9AB0-836479897CA3}">
      <dgm:prSet/>
      <dgm:spPr/>
      <dgm:t>
        <a:bodyPr/>
        <a:lstStyle/>
        <a:p>
          <a:endParaRPr lang="en-CA"/>
        </a:p>
      </dgm:t>
    </dgm:pt>
    <dgm:pt modelId="{D725E6B9-45C5-48EC-9C23-36DF1BB47145}" type="sibTrans" cxnId="{5684A3F1-02FE-469A-9AB0-836479897CA3}">
      <dgm:prSet/>
      <dgm:spPr/>
      <dgm:t>
        <a:bodyPr/>
        <a:lstStyle/>
        <a:p>
          <a:endParaRPr lang="en-CA"/>
        </a:p>
      </dgm:t>
    </dgm:pt>
    <dgm:pt modelId="{ACA01078-B23F-4988-B188-750025B42BF3}">
      <dgm:prSet phldrT="[Text]" custT="1"/>
      <dgm:spPr/>
      <dgm:t>
        <a:bodyPr/>
        <a:lstStyle/>
        <a:p>
          <a:r>
            <a:rPr lang="en-CA" sz="1100" dirty="0" err="1"/>
            <a:t>SelectKBest</a:t>
          </a:r>
          <a:endParaRPr lang="en-CA" sz="1100" dirty="0"/>
        </a:p>
      </dgm:t>
    </dgm:pt>
    <dgm:pt modelId="{0878011D-ED27-44A6-8E72-51E8F54CBD02}" type="parTrans" cxnId="{B4421655-BB8D-4C4F-9003-AAE0C529ED7A}">
      <dgm:prSet/>
      <dgm:spPr/>
      <dgm:t>
        <a:bodyPr/>
        <a:lstStyle/>
        <a:p>
          <a:endParaRPr lang="en-CA"/>
        </a:p>
      </dgm:t>
    </dgm:pt>
    <dgm:pt modelId="{8C799DB4-AE4F-4BA8-842E-B1A6C5D66A29}" type="sibTrans" cxnId="{B4421655-BB8D-4C4F-9003-AAE0C529ED7A}">
      <dgm:prSet/>
      <dgm:spPr/>
      <dgm:t>
        <a:bodyPr/>
        <a:lstStyle/>
        <a:p>
          <a:endParaRPr lang="en-CA"/>
        </a:p>
      </dgm:t>
    </dgm:pt>
    <dgm:pt modelId="{E24914EA-019A-4E3F-A481-7ABE11D612AA}">
      <dgm:prSet phldrT="[Text]"/>
      <dgm:spPr/>
      <dgm:t>
        <a:bodyPr/>
        <a:lstStyle/>
        <a:p>
          <a:r>
            <a:rPr lang="en-CA" dirty="0"/>
            <a:t>Change train-test Split</a:t>
          </a:r>
        </a:p>
      </dgm:t>
    </dgm:pt>
    <dgm:pt modelId="{6CFD1B55-C12E-480F-9985-355D5FAB8E5C}" type="sibTrans" cxnId="{C488C9A0-BE17-4F16-8D0A-A12FDAD0535A}">
      <dgm:prSet/>
      <dgm:spPr/>
      <dgm:t>
        <a:bodyPr/>
        <a:lstStyle/>
        <a:p>
          <a:endParaRPr lang="en-CA"/>
        </a:p>
      </dgm:t>
    </dgm:pt>
    <dgm:pt modelId="{B7AAF46F-888B-405E-ADF8-E1D1EE26B1EC}" type="parTrans" cxnId="{C488C9A0-BE17-4F16-8D0A-A12FDAD0535A}">
      <dgm:prSet/>
      <dgm:spPr/>
      <dgm:t>
        <a:bodyPr/>
        <a:lstStyle/>
        <a:p>
          <a:endParaRPr lang="en-CA"/>
        </a:p>
      </dgm:t>
    </dgm:pt>
    <dgm:pt modelId="{F09C4575-148E-497C-A21A-A174B2B65C1D}">
      <dgm:prSet phldrT="[Text]" custT="1"/>
      <dgm:spPr/>
      <dgm:t>
        <a:bodyPr/>
        <a:lstStyle/>
        <a:p>
          <a:r>
            <a:rPr lang="en-CA" sz="1100" dirty="0" err="1"/>
            <a:t>SelectKBest</a:t>
          </a:r>
          <a:r>
            <a:rPr lang="en-CA" sz="1100" dirty="0"/>
            <a:t> vs. PCA</a:t>
          </a:r>
        </a:p>
      </dgm:t>
    </dgm:pt>
    <dgm:pt modelId="{A34D2A22-FCDD-4F87-A76D-18EDB6C4F94D}" type="parTrans" cxnId="{7569835C-44E8-4628-849D-A6D13CAF2F76}">
      <dgm:prSet/>
      <dgm:spPr/>
      <dgm:t>
        <a:bodyPr/>
        <a:lstStyle/>
        <a:p>
          <a:endParaRPr lang="en-CA"/>
        </a:p>
      </dgm:t>
    </dgm:pt>
    <dgm:pt modelId="{D5A3E0F8-23DD-498D-A0EE-87C8CDD78AB6}" type="sibTrans" cxnId="{7569835C-44E8-4628-849D-A6D13CAF2F76}">
      <dgm:prSet/>
      <dgm:spPr/>
      <dgm:t>
        <a:bodyPr/>
        <a:lstStyle/>
        <a:p>
          <a:endParaRPr lang="en-CA"/>
        </a:p>
      </dgm:t>
    </dgm:pt>
    <dgm:pt modelId="{31FBDADE-D3F1-48A3-B07A-53068C8E8271}">
      <dgm:prSet phldrT="[Text]"/>
      <dgm:spPr/>
      <dgm:t>
        <a:bodyPr/>
        <a:lstStyle/>
        <a:p>
          <a:r>
            <a:rPr lang="en-CA" dirty="0"/>
            <a:t>Evaluate model performance</a:t>
          </a:r>
        </a:p>
      </dgm:t>
    </dgm:pt>
    <dgm:pt modelId="{838CF568-8076-4F3A-B147-D20274A90D0F}" type="parTrans" cxnId="{7B33C4B3-EED4-4F77-8AE4-8CB96BB262B2}">
      <dgm:prSet/>
      <dgm:spPr/>
      <dgm:t>
        <a:bodyPr/>
        <a:lstStyle/>
        <a:p>
          <a:endParaRPr lang="en-CA"/>
        </a:p>
      </dgm:t>
    </dgm:pt>
    <dgm:pt modelId="{E5B2F5B4-0ACD-44A8-AF4A-50A454ED5B68}" type="sibTrans" cxnId="{7B33C4B3-EED4-4F77-8AE4-8CB96BB262B2}">
      <dgm:prSet/>
      <dgm:spPr/>
      <dgm:t>
        <a:bodyPr/>
        <a:lstStyle/>
        <a:p>
          <a:endParaRPr lang="en-CA"/>
        </a:p>
      </dgm:t>
    </dgm:pt>
    <dgm:pt modelId="{BBBAA2CE-8A82-432A-AF3F-FB4A9BD26C33}">
      <dgm:prSet phldrT="[Text]" custT="1"/>
      <dgm:spPr/>
      <dgm:t>
        <a:bodyPr/>
        <a:lstStyle/>
        <a:p>
          <a:r>
            <a:rPr lang="en-CA" sz="1100" dirty="0"/>
            <a:t>Select Random Forest Classifier</a:t>
          </a:r>
        </a:p>
      </dgm:t>
    </dgm:pt>
    <dgm:pt modelId="{56A21790-E643-4689-99E3-934A78385039}" type="parTrans" cxnId="{21BE0408-7493-4314-82F5-8B05FCEF9E06}">
      <dgm:prSet/>
      <dgm:spPr/>
      <dgm:t>
        <a:bodyPr/>
        <a:lstStyle/>
        <a:p>
          <a:endParaRPr lang="en-CA"/>
        </a:p>
      </dgm:t>
    </dgm:pt>
    <dgm:pt modelId="{073A9792-E9C0-40B5-8FA8-23047C61103C}" type="sibTrans" cxnId="{21BE0408-7493-4314-82F5-8B05FCEF9E06}">
      <dgm:prSet/>
      <dgm:spPr/>
      <dgm:t>
        <a:bodyPr/>
        <a:lstStyle/>
        <a:p>
          <a:endParaRPr lang="en-CA"/>
        </a:p>
      </dgm:t>
    </dgm:pt>
    <dgm:pt modelId="{C532D6A1-2690-4972-8594-A73525F8CBC7}" type="pres">
      <dgm:prSet presAssocID="{4E865637-A49D-4875-94CB-D1C7FED28ECF}" presName="rootnode" presStyleCnt="0">
        <dgm:presLayoutVars>
          <dgm:chMax/>
          <dgm:chPref/>
          <dgm:dir/>
          <dgm:animLvl val="lvl"/>
        </dgm:presLayoutVars>
      </dgm:prSet>
      <dgm:spPr/>
    </dgm:pt>
    <dgm:pt modelId="{16BA3965-D9D6-4909-89DD-2286059E8F02}" type="pres">
      <dgm:prSet presAssocID="{D6C4B09B-EACD-40D5-A16D-0A8EAD2A48EF}" presName="composite" presStyleCnt="0"/>
      <dgm:spPr/>
    </dgm:pt>
    <dgm:pt modelId="{C0D14BD1-39FF-435A-B1F1-BFEE6592FFFE}" type="pres">
      <dgm:prSet presAssocID="{D6C4B09B-EACD-40D5-A16D-0A8EAD2A48EF}" presName="bentUpArrow1" presStyleLbl="alignImgPlace1" presStyleIdx="0" presStyleCnt="7"/>
      <dgm:spPr/>
    </dgm:pt>
    <dgm:pt modelId="{D48509BA-3824-4091-9FA0-F54C08F51F18}" type="pres">
      <dgm:prSet presAssocID="{D6C4B09B-EACD-40D5-A16D-0A8EAD2A48EF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88DDF5C-1783-4DB6-B830-539EF9E16A32}" type="pres">
      <dgm:prSet presAssocID="{D6C4B09B-EACD-40D5-A16D-0A8EAD2A48EF}" presName="ChildText" presStyleLbl="revTx" presStyleIdx="0" presStyleCnt="7" custScaleX="238260" custLinFactNeighborX="80965" custLinFactNeighborY="-2103">
        <dgm:presLayoutVars>
          <dgm:chMax val="0"/>
          <dgm:chPref val="0"/>
          <dgm:bulletEnabled val="1"/>
        </dgm:presLayoutVars>
      </dgm:prSet>
      <dgm:spPr/>
    </dgm:pt>
    <dgm:pt modelId="{247903F7-2ED7-41B3-BF5F-230BA1E6DAFD}" type="pres">
      <dgm:prSet presAssocID="{A9AA8DD3-568C-4801-A450-70DCF5230F3C}" presName="sibTrans" presStyleCnt="0"/>
      <dgm:spPr/>
    </dgm:pt>
    <dgm:pt modelId="{87FFC507-F4DD-4851-9886-F8F54C43A0B0}" type="pres">
      <dgm:prSet presAssocID="{0DA1E5FF-0AF3-449F-9B3A-36FF96CCE115}" presName="composite" presStyleCnt="0"/>
      <dgm:spPr/>
    </dgm:pt>
    <dgm:pt modelId="{4AC48232-73F9-4A43-A50C-96155257ACE5}" type="pres">
      <dgm:prSet presAssocID="{0DA1E5FF-0AF3-449F-9B3A-36FF96CCE115}" presName="bentUpArrow1" presStyleLbl="alignImgPlace1" presStyleIdx="1" presStyleCnt="7"/>
      <dgm:spPr/>
    </dgm:pt>
    <dgm:pt modelId="{29CEF05F-4A5B-4C87-B746-3F8B89E1FD27}" type="pres">
      <dgm:prSet presAssocID="{0DA1E5FF-0AF3-449F-9B3A-36FF96CCE115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210613DF-4D06-4037-984B-79490142339C}" type="pres">
      <dgm:prSet presAssocID="{0DA1E5FF-0AF3-449F-9B3A-36FF96CCE115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2179F378-B35F-4E01-96AA-ECA36ADCB8BB}" type="pres">
      <dgm:prSet presAssocID="{39881241-1360-4815-884D-AB1D8AE1C686}" presName="sibTrans" presStyleCnt="0"/>
      <dgm:spPr/>
    </dgm:pt>
    <dgm:pt modelId="{75F5F050-8B77-467B-A4B3-D893084D2D54}" type="pres">
      <dgm:prSet presAssocID="{2654B4A3-63F1-46DB-A9D7-0D204B4652DB}" presName="composite" presStyleCnt="0"/>
      <dgm:spPr/>
    </dgm:pt>
    <dgm:pt modelId="{61D1BF20-80F6-4A6E-BA14-F29C2CC52589}" type="pres">
      <dgm:prSet presAssocID="{2654B4A3-63F1-46DB-A9D7-0D204B4652DB}" presName="bentUpArrow1" presStyleLbl="alignImgPlace1" presStyleIdx="2" presStyleCnt="7"/>
      <dgm:spPr/>
    </dgm:pt>
    <dgm:pt modelId="{8F5E409A-0DB5-4EC0-8AF6-423E3E5733AB}" type="pres">
      <dgm:prSet presAssocID="{2654B4A3-63F1-46DB-A9D7-0D204B4652DB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1BCFFB5-6425-4D85-AD76-4A38688E23E3}" type="pres">
      <dgm:prSet presAssocID="{2654B4A3-63F1-46DB-A9D7-0D204B4652DB}" presName="ChildText" presStyleLbl="revTx" presStyleIdx="2" presStyleCnt="7" custScaleX="201983" custLinFactNeighborX="60744">
        <dgm:presLayoutVars>
          <dgm:chMax val="0"/>
          <dgm:chPref val="0"/>
          <dgm:bulletEnabled val="1"/>
        </dgm:presLayoutVars>
      </dgm:prSet>
      <dgm:spPr/>
    </dgm:pt>
    <dgm:pt modelId="{0DE7AA8B-2078-4E8B-97D7-1286B2B526BF}" type="pres">
      <dgm:prSet presAssocID="{338B2FF8-A155-4935-8A29-2CE6571A181F}" presName="sibTrans" presStyleCnt="0"/>
      <dgm:spPr/>
    </dgm:pt>
    <dgm:pt modelId="{C7D0660C-A1EE-40C7-B331-51BBE36CE0B8}" type="pres">
      <dgm:prSet presAssocID="{77694704-C2C9-48DD-BB32-6C907F7878B2}" presName="composite" presStyleCnt="0"/>
      <dgm:spPr/>
    </dgm:pt>
    <dgm:pt modelId="{FB8476D8-9E19-4DAC-AF8B-66737C86DF6F}" type="pres">
      <dgm:prSet presAssocID="{77694704-C2C9-48DD-BB32-6C907F7878B2}" presName="bentUpArrow1" presStyleLbl="alignImgPlace1" presStyleIdx="3" presStyleCnt="7"/>
      <dgm:spPr/>
    </dgm:pt>
    <dgm:pt modelId="{AD99E617-395D-495D-84C7-8038705B940F}" type="pres">
      <dgm:prSet presAssocID="{77694704-C2C9-48DD-BB32-6C907F7878B2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3F855E4C-BBA1-43D4-A272-4356C121BD82}" type="pres">
      <dgm:prSet presAssocID="{77694704-C2C9-48DD-BB32-6C907F7878B2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7DCC0C1-1EDD-41E8-ABF1-D4ACE049D170}" type="pres">
      <dgm:prSet presAssocID="{DA5D8D8E-EF39-48A9-982A-995CBBFF1261}" presName="sibTrans" presStyleCnt="0"/>
      <dgm:spPr/>
    </dgm:pt>
    <dgm:pt modelId="{1BFB675B-9EA9-4308-B663-489CB538BD1D}" type="pres">
      <dgm:prSet presAssocID="{1B1C0517-641C-47B3-8207-BA166F7EE395}" presName="composite" presStyleCnt="0"/>
      <dgm:spPr/>
    </dgm:pt>
    <dgm:pt modelId="{FA689227-F7F6-477B-8FC7-D69566874608}" type="pres">
      <dgm:prSet presAssocID="{1B1C0517-641C-47B3-8207-BA166F7EE395}" presName="bentUpArrow1" presStyleLbl="alignImgPlace1" presStyleIdx="4" presStyleCnt="7"/>
      <dgm:spPr/>
    </dgm:pt>
    <dgm:pt modelId="{807E5CC3-5856-4901-BE16-DD40EBA5B607}" type="pres">
      <dgm:prSet presAssocID="{1B1C0517-641C-47B3-8207-BA166F7EE395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65015666-F809-4263-BB50-8B5DF36CF879}" type="pres">
      <dgm:prSet presAssocID="{1B1C0517-641C-47B3-8207-BA166F7EE395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5F473A8-6E61-4074-9B6A-40632211CDA3}" type="pres">
      <dgm:prSet presAssocID="{B6C7EFC9-7CA3-4FA6-BD69-0F887F06DBC7}" presName="sibTrans" presStyleCnt="0"/>
      <dgm:spPr/>
    </dgm:pt>
    <dgm:pt modelId="{82977408-3E39-4BC4-9F35-63F63F59E615}" type="pres">
      <dgm:prSet presAssocID="{E24914EA-019A-4E3F-A481-7ABE11D612AA}" presName="composite" presStyleCnt="0"/>
      <dgm:spPr/>
    </dgm:pt>
    <dgm:pt modelId="{3E29D365-7AE2-48D8-9739-D7D9B1909B48}" type="pres">
      <dgm:prSet presAssocID="{E24914EA-019A-4E3F-A481-7ABE11D612AA}" presName="bentUpArrow1" presStyleLbl="alignImgPlace1" presStyleIdx="5" presStyleCnt="7"/>
      <dgm:spPr/>
    </dgm:pt>
    <dgm:pt modelId="{C9E888F8-1A06-4114-805F-BE380E86F21A}" type="pres">
      <dgm:prSet presAssocID="{E24914EA-019A-4E3F-A481-7ABE11D612AA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09C5C15-B5DA-4167-A6EA-AD54F9C8FD66}" type="pres">
      <dgm:prSet presAssocID="{E24914EA-019A-4E3F-A481-7ABE11D612AA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273C089-96D6-424D-ABAC-57CAC65022E1}" type="pres">
      <dgm:prSet presAssocID="{6CFD1B55-C12E-480F-9985-355D5FAB8E5C}" presName="sibTrans" presStyleCnt="0"/>
      <dgm:spPr/>
    </dgm:pt>
    <dgm:pt modelId="{5EF0CF82-A41E-41F1-B7B4-79DD9A04F233}" type="pres">
      <dgm:prSet presAssocID="{312DBDDC-E3AA-4403-A408-6E0B238BCAA3}" presName="composite" presStyleCnt="0"/>
      <dgm:spPr/>
    </dgm:pt>
    <dgm:pt modelId="{57B82C77-5B0E-4EC9-BF23-63AAC4AEBB74}" type="pres">
      <dgm:prSet presAssocID="{312DBDDC-E3AA-4403-A408-6E0B238BCAA3}" presName="bentUpArrow1" presStyleLbl="alignImgPlace1" presStyleIdx="6" presStyleCnt="7"/>
      <dgm:spPr/>
    </dgm:pt>
    <dgm:pt modelId="{FCCFC81E-EBB8-4FA2-AA33-3EC36ED2F250}" type="pres">
      <dgm:prSet presAssocID="{312DBDDC-E3AA-4403-A408-6E0B238BCAA3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E6747FAF-615E-49FB-8107-ABA409F3B6F4}" type="pres">
      <dgm:prSet presAssocID="{312DBDDC-E3AA-4403-A408-6E0B238BCAA3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FD08C2E4-EEA2-44D8-89F1-C67DA33D8396}" type="pres">
      <dgm:prSet presAssocID="{208DFC65-6D75-404D-897D-3CEC466EBC7C}" presName="sibTrans" presStyleCnt="0"/>
      <dgm:spPr/>
    </dgm:pt>
    <dgm:pt modelId="{A5E9D65F-2BFD-4720-9ED0-48E2E990C1D9}" type="pres">
      <dgm:prSet presAssocID="{31FBDADE-D3F1-48A3-B07A-53068C8E8271}" presName="composite" presStyleCnt="0"/>
      <dgm:spPr/>
    </dgm:pt>
    <dgm:pt modelId="{B3534BE7-1D81-44CA-AD35-C2FB63EEC9B2}" type="pres">
      <dgm:prSet presAssocID="{31FBDADE-D3F1-48A3-B07A-53068C8E8271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2320A807-980E-429D-97F1-B23E11859573}" type="presOf" srcId="{ACA01078-B23F-4988-B188-750025B42BF3}" destId="{65015666-F809-4263-BB50-8B5DF36CF879}" srcOrd="0" destOrd="0" presId="urn:microsoft.com/office/officeart/2005/8/layout/StepDownProcess"/>
    <dgm:cxn modelId="{21BE0408-7493-4314-82F5-8B05FCEF9E06}" srcId="{77694704-C2C9-48DD-BB32-6C907F7878B2}" destId="{BBBAA2CE-8A82-432A-AF3F-FB4A9BD26C33}" srcOrd="0" destOrd="0" parTransId="{56A21790-E643-4689-99E3-934A78385039}" sibTransId="{073A9792-E9C0-40B5-8FA8-23047C61103C}"/>
    <dgm:cxn modelId="{BEDF8B0E-265C-4769-97D9-E7D631FB96C2}" srcId="{D6C4B09B-EACD-40D5-A16D-0A8EAD2A48EF}" destId="{D1CA37B3-CF5B-4CAD-9A37-6D8E5BDCF212}" srcOrd="2" destOrd="0" parTransId="{0F9A3367-C7E3-4862-AAAE-D31591CEED69}" sibTransId="{77FF2DE1-1938-49AE-9DCE-65D177FB6D6D}"/>
    <dgm:cxn modelId="{6FF25414-6724-4D3B-AC4B-BDB76185CFB2}" type="presOf" srcId="{0DA1E5FF-0AF3-449F-9B3A-36FF96CCE115}" destId="{29CEF05F-4A5B-4C87-B746-3F8B89E1FD27}" srcOrd="0" destOrd="0" presId="urn:microsoft.com/office/officeart/2005/8/layout/StepDownProcess"/>
    <dgm:cxn modelId="{698DF914-6ABC-44D2-B474-F4D2AC200A8E}" type="presOf" srcId="{D6C4B09B-EACD-40D5-A16D-0A8EAD2A48EF}" destId="{D48509BA-3824-4091-9FA0-F54C08F51F18}" srcOrd="0" destOrd="0" presId="urn:microsoft.com/office/officeart/2005/8/layout/StepDownProcess"/>
    <dgm:cxn modelId="{1D453E15-2618-4B2B-B8E6-63680697CDA7}" type="presOf" srcId="{4A3FC7B6-A72B-433C-9A93-B5AB59B4E693}" destId="{210613DF-4D06-4037-984B-79490142339C}" srcOrd="0" destOrd="0" presId="urn:microsoft.com/office/officeart/2005/8/layout/StepDownProcess"/>
    <dgm:cxn modelId="{068E8323-8208-44C5-ACC7-17D657142B35}" type="presOf" srcId="{35A9DF17-0708-4AE1-AF2D-0814B4506000}" destId="{F1BCFFB5-6425-4D85-AD76-4A38688E23E3}" srcOrd="0" destOrd="0" presId="urn:microsoft.com/office/officeart/2005/8/layout/StepDownProcess"/>
    <dgm:cxn modelId="{4091A138-007B-464C-8164-F314FCB3E563}" type="presOf" srcId="{77694704-C2C9-48DD-BB32-6C907F7878B2}" destId="{AD99E617-395D-495D-84C7-8038705B940F}" srcOrd="0" destOrd="0" presId="urn:microsoft.com/office/officeart/2005/8/layout/StepDownProcess"/>
    <dgm:cxn modelId="{694E5B5C-1194-4EC4-9891-905F8E62631B}" srcId="{D6C4B09B-EACD-40D5-A16D-0A8EAD2A48EF}" destId="{47F2BB87-8A82-455A-BD46-D407230896C8}" srcOrd="0" destOrd="0" parTransId="{C4B5E9E1-A94F-4530-AB69-D67923846C57}" sibTransId="{FDC8C14C-9092-47EA-9667-210DE828F1EF}"/>
    <dgm:cxn modelId="{7569835C-44E8-4628-849D-A6D13CAF2F76}" srcId="{312DBDDC-E3AA-4403-A408-6E0B238BCAA3}" destId="{F09C4575-148E-497C-A21A-A174B2B65C1D}" srcOrd="0" destOrd="0" parTransId="{A34D2A22-FCDD-4F87-A76D-18EDB6C4F94D}" sibTransId="{D5A3E0F8-23DD-498D-A0EE-87C8CDD78AB6}"/>
    <dgm:cxn modelId="{A0144142-FA75-4B95-8C54-80659FD0D3AB}" srcId="{4E865637-A49D-4875-94CB-D1C7FED28ECF}" destId="{77694704-C2C9-48DD-BB32-6C907F7878B2}" srcOrd="3" destOrd="0" parTransId="{D5419AE7-CD0A-4636-9FE5-210D3A9ABD35}" sibTransId="{DA5D8D8E-EF39-48A9-982A-995CBBFF1261}"/>
    <dgm:cxn modelId="{0881F464-E53E-42B2-81F4-F3B6B64D96F1}" srcId="{0DA1E5FF-0AF3-449F-9B3A-36FF96CCE115}" destId="{4A3FC7B6-A72B-433C-9A93-B5AB59B4E693}" srcOrd="0" destOrd="0" parTransId="{21B18435-4BA6-4C76-9A6E-AA605021A626}" sibTransId="{9728B90A-3EE8-4595-ACF5-0EEBE6784F9B}"/>
    <dgm:cxn modelId="{B31F346E-8F8C-4BE5-A471-63F72BADFADC}" type="presOf" srcId="{312DBDDC-E3AA-4403-A408-6E0B238BCAA3}" destId="{FCCFC81E-EBB8-4FA2-AA33-3EC36ED2F250}" srcOrd="0" destOrd="0" presId="urn:microsoft.com/office/officeart/2005/8/layout/StepDownProcess"/>
    <dgm:cxn modelId="{B9A0AD54-91BF-4E02-9F52-48B9ABD7FA86}" type="presOf" srcId="{E24914EA-019A-4E3F-A481-7ABE11D612AA}" destId="{C9E888F8-1A06-4114-805F-BE380E86F21A}" srcOrd="0" destOrd="0" presId="urn:microsoft.com/office/officeart/2005/8/layout/StepDownProcess"/>
    <dgm:cxn modelId="{8BC1EB74-6280-4837-B947-DD863C43202A}" srcId="{2654B4A3-63F1-46DB-A9D7-0D204B4652DB}" destId="{35A9DF17-0708-4AE1-AF2D-0814B4506000}" srcOrd="0" destOrd="0" parTransId="{689EA975-3F28-4FF3-9C84-D6DC8862AFAC}" sibTransId="{D042479C-5375-47E7-B057-976BD6B63BB3}"/>
    <dgm:cxn modelId="{B4421655-BB8D-4C4F-9003-AAE0C529ED7A}" srcId="{1B1C0517-641C-47B3-8207-BA166F7EE395}" destId="{ACA01078-B23F-4988-B188-750025B42BF3}" srcOrd="0" destOrd="0" parTransId="{0878011D-ED27-44A6-8E72-51E8F54CBD02}" sibTransId="{8C799DB4-AE4F-4BA8-842E-B1A6C5D66A29}"/>
    <dgm:cxn modelId="{3C482557-3104-42EC-93C0-5561F02A1EC4}" type="presOf" srcId="{345CAF4F-AD62-433E-B97C-25FD335E973F}" destId="{E6747FAF-615E-49FB-8107-ABA409F3B6F4}" srcOrd="0" destOrd="1" presId="urn:microsoft.com/office/officeart/2005/8/layout/StepDownProcess"/>
    <dgm:cxn modelId="{6720F458-F7F7-44D0-8F09-1364B169CE16}" srcId="{1B1C0517-641C-47B3-8207-BA166F7EE395}" destId="{FCF9D4B7-078D-45DF-BDD1-9E6CA9A1A268}" srcOrd="1" destOrd="0" parTransId="{48D084DD-7846-44F2-BFBA-EFC74BEBBD63}" sibTransId="{8112D4AF-2B5C-427F-AEB2-25B7D1865F86}"/>
    <dgm:cxn modelId="{7EC81985-A074-4D73-A3B7-C9D786DD7231}" type="presOf" srcId="{FCF9D4B7-078D-45DF-BDD1-9E6CA9A1A268}" destId="{65015666-F809-4263-BB50-8B5DF36CF879}" srcOrd="0" destOrd="1" presId="urn:microsoft.com/office/officeart/2005/8/layout/StepDownProcess"/>
    <dgm:cxn modelId="{E9FCE397-7CBF-4188-9867-7D60C2C01618}" srcId="{4E865637-A49D-4875-94CB-D1C7FED28ECF}" destId="{312DBDDC-E3AA-4403-A408-6E0B238BCAA3}" srcOrd="6" destOrd="0" parTransId="{01169A18-4EB6-486A-9547-F70977132740}" sibTransId="{208DFC65-6D75-404D-897D-3CEC466EBC7C}"/>
    <dgm:cxn modelId="{C488C9A0-BE17-4F16-8D0A-A12FDAD0535A}" srcId="{4E865637-A49D-4875-94CB-D1C7FED28ECF}" destId="{E24914EA-019A-4E3F-A481-7ABE11D612AA}" srcOrd="5" destOrd="0" parTransId="{B7AAF46F-888B-405E-ADF8-E1D1EE26B1EC}" sibTransId="{6CFD1B55-C12E-480F-9985-355D5FAB8E5C}"/>
    <dgm:cxn modelId="{13D8E2B1-DDE9-4EAD-8088-2C14DF528AFF}" type="presOf" srcId="{4E865637-A49D-4875-94CB-D1C7FED28ECF}" destId="{C532D6A1-2690-4972-8594-A73525F8CBC7}" srcOrd="0" destOrd="0" presId="urn:microsoft.com/office/officeart/2005/8/layout/StepDownProcess"/>
    <dgm:cxn modelId="{7B33C4B3-EED4-4F77-8AE4-8CB96BB262B2}" srcId="{4E865637-A49D-4875-94CB-D1C7FED28ECF}" destId="{31FBDADE-D3F1-48A3-B07A-53068C8E8271}" srcOrd="7" destOrd="0" parTransId="{838CF568-8076-4F3A-B147-D20274A90D0F}" sibTransId="{E5B2F5B4-0ACD-44A8-AF4A-50A454ED5B68}"/>
    <dgm:cxn modelId="{A91F48B4-3A83-42BE-BF60-198465DF5BBF}" srcId="{D6C4B09B-EACD-40D5-A16D-0A8EAD2A48EF}" destId="{0CBD57B3-1203-4F6F-8B3E-1ADC141B0942}" srcOrd="1" destOrd="0" parTransId="{DBEBDC20-7656-40DC-A41F-D9BA86AECE6D}" sibTransId="{4093E75F-56DA-4F8E-974F-26D0AB84B3BD}"/>
    <dgm:cxn modelId="{24F65BB6-69FD-41C1-B966-12490641B5AE}" type="presOf" srcId="{BBBAA2CE-8A82-432A-AF3F-FB4A9BD26C33}" destId="{3F855E4C-BBA1-43D4-A272-4356C121BD82}" srcOrd="0" destOrd="0" presId="urn:microsoft.com/office/officeart/2005/8/layout/StepDownProcess"/>
    <dgm:cxn modelId="{21BD04B9-AA61-4CEC-875A-B3E81D649DDD}" type="presOf" srcId="{2654B4A3-63F1-46DB-A9D7-0D204B4652DB}" destId="{8F5E409A-0DB5-4EC0-8AF6-423E3E5733AB}" srcOrd="0" destOrd="0" presId="urn:microsoft.com/office/officeart/2005/8/layout/StepDownProcess"/>
    <dgm:cxn modelId="{14DF8BB9-CFA2-4A01-A840-8116BEA1F7CC}" srcId="{4E865637-A49D-4875-94CB-D1C7FED28ECF}" destId="{0DA1E5FF-0AF3-449F-9B3A-36FF96CCE115}" srcOrd="1" destOrd="0" parTransId="{26162B6F-2766-492F-9542-8FF70E279CCC}" sibTransId="{39881241-1360-4815-884D-AB1D8AE1C686}"/>
    <dgm:cxn modelId="{89B44EC2-86E4-48C0-BB2A-D338878ADB9E}" srcId="{4E865637-A49D-4875-94CB-D1C7FED28ECF}" destId="{1B1C0517-641C-47B3-8207-BA166F7EE395}" srcOrd="4" destOrd="0" parTransId="{41F86EE7-A264-4FB7-AE65-F524D365E51C}" sibTransId="{B6C7EFC9-7CA3-4FA6-BD69-0F887F06DBC7}"/>
    <dgm:cxn modelId="{D9321FC9-13DD-41B1-8D94-2471660510EB}" srcId="{4E865637-A49D-4875-94CB-D1C7FED28ECF}" destId="{2654B4A3-63F1-46DB-A9D7-0D204B4652DB}" srcOrd="2" destOrd="0" parTransId="{157ADCF8-88CE-4D83-98D1-FBE05E51EAD2}" sibTransId="{338B2FF8-A155-4935-8A29-2CE6571A181F}"/>
    <dgm:cxn modelId="{A05FA6CE-BB03-4C0C-AE9F-E5F10711E563}" type="presOf" srcId="{1B1C0517-641C-47B3-8207-BA166F7EE395}" destId="{807E5CC3-5856-4901-BE16-DD40EBA5B607}" srcOrd="0" destOrd="0" presId="urn:microsoft.com/office/officeart/2005/8/layout/StepDownProcess"/>
    <dgm:cxn modelId="{67188BDC-981D-4877-877C-68F45B8F87BA}" type="presOf" srcId="{D1CA37B3-CF5B-4CAD-9A37-6D8E5BDCF212}" destId="{988DDF5C-1783-4DB6-B830-539EF9E16A32}" srcOrd="0" destOrd="2" presId="urn:microsoft.com/office/officeart/2005/8/layout/StepDownProcess"/>
    <dgm:cxn modelId="{60EE8EDF-61C8-4AF7-8AB0-4ED884AD5D3F}" type="presOf" srcId="{31FBDADE-D3F1-48A3-B07A-53068C8E8271}" destId="{B3534BE7-1D81-44CA-AD35-C2FB63EEC9B2}" srcOrd="0" destOrd="0" presId="urn:microsoft.com/office/officeart/2005/8/layout/StepDownProcess"/>
    <dgm:cxn modelId="{93A7F5EA-B0E5-496F-8151-E5F65831D0AD}" type="presOf" srcId="{F09C4575-148E-497C-A21A-A174B2B65C1D}" destId="{E6747FAF-615E-49FB-8107-ABA409F3B6F4}" srcOrd="0" destOrd="0" presId="urn:microsoft.com/office/officeart/2005/8/layout/StepDownProcess"/>
    <dgm:cxn modelId="{382D86EC-A7E0-42AF-B84C-39F0E16003A2}" type="presOf" srcId="{0CBD57B3-1203-4F6F-8B3E-1ADC141B0942}" destId="{988DDF5C-1783-4DB6-B830-539EF9E16A32}" srcOrd="0" destOrd="1" presId="urn:microsoft.com/office/officeart/2005/8/layout/StepDownProcess"/>
    <dgm:cxn modelId="{5684A3F1-02FE-469A-9AB0-836479897CA3}" srcId="{312DBDDC-E3AA-4403-A408-6E0B238BCAA3}" destId="{345CAF4F-AD62-433E-B97C-25FD335E973F}" srcOrd="1" destOrd="0" parTransId="{D8C93E72-3293-4E1A-94A9-BE684C517B2F}" sibTransId="{D725E6B9-45C5-48EC-9C23-36DF1BB47145}"/>
    <dgm:cxn modelId="{E81118F9-6373-4781-B175-8D422FD1883B}" srcId="{4E865637-A49D-4875-94CB-D1C7FED28ECF}" destId="{D6C4B09B-EACD-40D5-A16D-0A8EAD2A48EF}" srcOrd="0" destOrd="0" parTransId="{F4D091F3-22A7-45D6-BFF2-A02E8F7235B6}" sibTransId="{A9AA8DD3-568C-4801-A450-70DCF5230F3C}"/>
    <dgm:cxn modelId="{2E37B1FB-5639-4FD5-B88C-8E449593BC2E}" type="presOf" srcId="{47F2BB87-8A82-455A-BD46-D407230896C8}" destId="{988DDF5C-1783-4DB6-B830-539EF9E16A32}" srcOrd="0" destOrd="0" presId="urn:microsoft.com/office/officeart/2005/8/layout/StepDownProcess"/>
    <dgm:cxn modelId="{6C4E8750-AB1C-4601-9B10-0EF4ACD994C1}" type="presParOf" srcId="{C532D6A1-2690-4972-8594-A73525F8CBC7}" destId="{16BA3965-D9D6-4909-89DD-2286059E8F02}" srcOrd="0" destOrd="0" presId="urn:microsoft.com/office/officeart/2005/8/layout/StepDownProcess"/>
    <dgm:cxn modelId="{6CE691A2-3CC7-4561-BDC2-7F1A244D75D1}" type="presParOf" srcId="{16BA3965-D9D6-4909-89DD-2286059E8F02}" destId="{C0D14BD1-39FF-435A-B1F1-BFEE6592FFFE}" srcOrd="0" destOrd="0" presId="urn:microsoft.com/office/officeart/2005/8/layout/StepDownProcess"/>
    <dgm:cxn modelId="{D54B6E68-EAF8-47AA-8256-9D1D60E90F21}" type="presParOf" srcId="{16BA3965-D9D6-4909-89DD-2286059E8F02}" destId="{D48509BA-3824-4091-9FA0-F54C08F51F18}" srcOrd="1" destOrd="0" presId="urn:microsoft.com/office/officeart/2005/8/layout/StepDownProcess"/>
    <dgm:cxn modelId="{22D1D3B9-597E-4CD5-9408-F48822625709}" type="presParOf" srcId="{16BA3965-D9D6-4909-89DD-2286059E8F02}" destId="{988DDF5C-1783-4DB6-B830-539EF9E16A32}" srcOrd="2" destOrd="0" presId="urn:microsoft.com/office/officeart/2005/8/layout/StepDownProcess"/>
    <dgm:cxn modelId="{DB4F9A06-0740-4D45-8323-AE084B0E5374}" type="presParOf" srcId="{C532D6A1-2690-4972-8594-A73525F8CBC7}" destId="{247903F7-2ED7-41B3-BF5F-230BA1E6DAFD}" srcOrd="1" destOrd="0" presId="urn:microsoft.com/office/officeart/2005/8/layout/StepDownProcess"/>
    <dgm:cxn modelId="{CDA0DA46-0734-4B52-BCFC-FD140221E9E7}" type="presParOf" srcId="{C532D6A1-2690-4972-8594-A73525F8CBC7}" destId="{87FFC507-F4DD-4851-9886-F8F54C43A0B0}" srcOrd="2" destOrd="0" presId="urn:microsoft.com/office/officeart/2005/8/layout/StepDownProcess"/>
    <dgm:cxn modelId="{A0C28ED6-E067-4C0D-82FE-604E8C014BB8}" type="presParOf" srcId="{87FFC507-F4DD-4851-9886-F8F54C43A0B0}" destId="{4AC48232-73F9-4A43-A50C-96155257ACE5}" srcOrd="0" destOrd="0" presId="urn:microsoft.com/office/officeart/2005/8/layout/StepDownProcess"/>
    <dgm:cxn modelId="{D52C24A9-EC9F-44E1-97AB-2E78B3553673}" type="presParOf" srcId="{87FFC507-F4DD-4851-9886-F8F54C43A0B0}" destId="{29CEF05F-4A5B-4C87-B746-3F8B89E1FD27}" srcOrd="1" destOrd="0" presId="urn:microsoft.com/office/officeart/2005/8/layout/StepDownProcess"/>
    <dgm:cxn modelId="{A0685FB2-F208-4EF9-A15F-3389EAA48CCE}" type="presParOf" srcId="{87FFC507-F4DD-4851-9886-F8F54C43A0B0}" destId="{210613DF-4D06-4037-984B-79490142339C}" srcOrd="2" destOrd="0" presId="urn:microsoft.com/office/officeart/2005/8/layout/StepDownProcess"/>
    <dgm:cxn modelId="{F9DE6828-C595-48DC-ABB2-C4511336F24C}" type="presParOf" srcId="{C532D6A1-2690-4972-8594-A73525F8CBC7}" destId="{2179F378-B35F-4E01-96AA-ECA36ADCB8BB}" srcOrd="3" destOrd="0" presId="urn:microsoft.com/office/officeart/2005/8/layout/StepDownProcess"/>
    <dgm:cxn modelId="{CF1F1BF4-821F-4006-A254-AEADFCAE4B98}" type="presParOf" srcId="{C532D6A1-2690-4972-8594-A73525F8CBC7}" destId="{75F5F050-8B77-467B-A4B3-D893084D2D54}" srcOrd="4" destOrd="0" presId="urn:microsoft.com/office/officeart/2005/8/layout/StepDownProcess"/>
    <dgm:cxn modelId="{14027AD8-E9D2-4660-B673-08D82F2C61E1}" type="presParOf" srcId="{75F5F050-8B77-467B-A4B3-D893084D2D54}" destId="{61D1BF20-80F6-4A6E-BA14-F29C2CC52589}" srcOrd="0" destOrd="0" presId="urn:microsoft.com/office/officeart/2005/8/layout/StepDownProcess"/>
    <dgm:cxn modelId="{7513FB81-B657-4D55-87A4-9C82C9D4D50E}" type="presParOf" srcId="{75F5F050-8B77-467B-A4B3-D893084D2D54}" destId="{8F5E409A-0DB5-4EC0-8AF6-423E3E5733AB}" srcOrd="1" destOrd="0" presId="urn:microsoft.com/office/officeart/2005/8/layout/StepDownProcess"/>
    <dgm:cxn modelId="{777E634D-264D-4C9E-ACFB-D3630BAD8EAE}" type="presParOf" srcId="{75F5F050-8B77-467B-A4B3-D893084D2D54}" destId="{F1BCFFB5-6425-4D85-AD76-4A38688E23E3}" srcOrd="2" destOrd="0" presId="urn:microsoft.com/office/officeart/2005/8/layout/StepDownProcess"/>
    <dgm:cxn modelId="{3755A63D-E17C-4704-8E8E-125D46728DE0}" type="presParOf" srcId="{C532D6A1-2690-4972-8594-A73525F8CBC7}" destId="{0DE7AA8B-2078-4E8B-97D7-1286B2B526BF}" srcOrd="5" destOrd="0" presId="urn:microsoft.com/office/officeart/2005/8/layout/StepDownProcess"/>
    <dgm:cxn modelId="{EA5BDC3B-F621-4E83-AFEA-BBEBB109CB1B}" type="presParOf" srcId="{C532D6A1-2690-4972-8594-A73525F8CBC7}" destId="{C7D0660C-A1EE-40C7-B331-51BBE36CE0B8}" srcOrd="6" destOrd="0" presId="urn:microsoft.com/office/officeart/2005/8/layout/StepDownProcess"/>
    <dgm:cxn modelId="{3D5EED06-5BCF-4CF3-B2E3-084487714D10}" type="presParOf" srcId="{C7D0660C-A1EE-40C7-B331-51BBE36CE0B8}" destId="{FB8476D8-9E19-4DAC-AF8B-66737C86DF6F}" srcOrd="0" destOrd="0" presId="urn:microsoft.com/office/officeart/2005/8/layout/StepDownProcess"/>
    <dgm:cxn modelId="{DF3B61BA-40CE-4288-B23A-0A539ED0D748}" type="presParOf" srcId="{C7D0660C-A1EE-40C7-B331-51BBE36CE0B8}" destId="{AD99E617-395D-495D-84C7-8038705B940F}" srcOrd="1" destOrd="0" presId="urn:microsoft.com/office/officeart/2005/8/layout/StepDownProcess"/>
    <dgm:cxn modelId="{58A88FC2-3AB4-4580-A452-C69F1623A6FA}" type="presParOf" srcId="{C7D0660C-A1EE-40C7-B331-51BBE36CE0B8}" destId="{3F855E4C-BBA1-43D4-A272-4356C121BD82}" srcOrd="2" destOrd="0" presId="urn:microsoft.com/office/officeart/2005/8/layout/StepDownProcess"/>
    <dgm:cxn modelId="{6C7AC3F5-F659-4C42-96D8-067F7177FF95}" type="presParOf" srcId="{C532D6A1-2690-4972-8594-A73525F8CBC7}" destId="{27DCC0C1-1EDD-41E8-ABF1-D4ACE049D170}" srcOrd="7" destOrd="0" presId="urn:microsoft.com/office/officeart/2005/8/layout/StepDownProcess"/>
    <dgm:cxn modelId="{9A8E4B5A-6715-4C3F-8E1F-2898BC35DCD2}" type="presParOf" srcId="{C532D6A1-2690-4972-8594-A73525F8CBC7}" destId="{1BFB675B-9EA9-4308-B663-489CB538BD1D}" srcOrd="8" destOrd="0" presId="urn:microsoft.com/office/officeart/2005/8/layout/StepDownProcess"/>
    <dgm:cxn modelId="{2E1A50BA-0E5E-4C15-B629-3BCEA441F540}" type="presParOf" srcId="{1BFB675B-9EA9-4308-B663-489CB538BD1D}" destId="{FA689227-F7F6-477B-8FC7-D69566874608}" srcOrd="0" destOrd="0" presId="urn:microsoft.com/office/officeart/2005/8/layout/StepDownProcess"/>
    <dgm:cxn modelId="{2ACE4D6C-888A-4BF8-A2FA-78B05645132E}" type="presParOf" srcId="{1BFB675B-9EA9-4308-B663-489CB538BD1D}" destId="{807E5CC3-5856-4901-BE16-DD40EBA5B607}" srcOrd="1" destOrd="0" presId="urn:microsoft.com/office/officeart/2005/8/layout/StepDownProcess"/>
    <dgm:cxn modelId="{54E8CDF1-91D8-4A83-A7CE-CDCCD27F1141}" type="presParOf" srcId="{1BFB675B-9EA9-4308-B663-489CB538BD1D}" destId="{65015666-F809-4263-BB50-8B5DF36CF879}" srcOrd="2" destOrd="0" presId="urn:microsoft.com/office/officeart/2005/8/layout/StepDownProcess"/>
    <dgm:cxn modelId="{B5609513-50FF-4CD9-87F0-38D1CFE9BF14}" type="presParOf" srcId="{C532D6A1-2690-4972-8594-A73525F8CBC7}" destId="{C5F473A8-6E61-4074-9B6A-40632211CDA3}" srcOrd="9" destOrd="0" presId="urn:microsoft.com/office/officeart/2005/8/layout/StepDownProcess"/>
    <dgm:cxn modelId="{C009B117-0F35-4182-AFC1-D0EDDF850489}" type="presParOf" srcId="{C532D6A1-2690-4972-8594-A73525F8CBC7}" destId="{82977408-3E39-4BC4-9F35-63F63F59E615}" srcOrd="10" destOrd="0" presId="urn:microsoft.com/office/officeart/2005/8/layout/StepDownProcess"/>
    <dgm:cxn modelId="{86F00E83-4581-4C09-A525-1151AA3B46EB}" type="presParOf" srcId="{82977408-3E39-4BC4-9F35-63F63F59E615}" destId="{3E29D365-7AE2-48D8-9739-D7D9B1909B48}" srcOrd="0" destOrd="0" presId="urn:microsoft.com/office/officeart/2005/8/layout/StepDownProcess"/>
    <dgm:cxn modelId="{36C7DA70-D919-4F2E-97A6-B3F576568C5A}" type="presParOf" srcId="{82977408-3E39-4BC4-9F35-63F63F59E615}" destId="{C9E888F8-1A06-4114-805F-BE380E86F21A}" srcOrd="1" destOrd="0" presId="urn:microsoft.com/office/officeart/2005/8/layout/StepDownProcess"/>
    <dgm:cxn modelId="{C84A88C5-6638-4394-8F04-5F6A326602E5}" type="presParOf" srcId="{82977408-3E39-4BC4-9F35-63F63F59E615}" destId="{B09C5C15-B5DA-4167-A6EA-AD54F9C8FD66}" srcOrd="2" destOrd="0" presId="urn:microsoft.com/office/officeart/2005/8/layout/StepDownProcess"/>
    <dgm:cxn modelId="{4D022A36-497F-498B-A44C-467C5BFB9E0F}" type="presParOf" srcId="{C532D6A1-2690-4972-8594-A73525F8CBC7}" destId="{1273C089-96D6-424D-ABAC-57CAC65022E1}" srcOrd="11" destOrd="0" presId="urn:microsoft.com/office/officeart/2005/8/layout/StepDownProcess"/>
    <dgm:cxn modelId="{F2531ADE-38B6-4C02-9D49-546A0635A02E}" type="presParOf" srcId="{C532D6A1-2690-4972-8594-A73525F8CBC7}" destId="{5EF0CF82-A41E-41F1-B7B4-79DD9A04F233}" srcOrd="12" destOrd="0" presId="urn:microsoft.com/office/officeart/2005/8/layout/StepDownProcess"/>
    <dgm:cxn modelId="{39225458-C006-4C65-9E82-90250195D63F}" type="presParOf" srcId="{5EF0CF82-A41E-41F1-B7B4-79DD9A04F233}" destId="{57B82C77-5B0E-4EC9-BF23-63AAC4AEBB74}" srcOrd="0" destOrd="0" presId="urn:microsoft.com/office/officeart/2005/8/layout/StepDownProcess"/>
    <dgm:cxn modelId="{F0953DD8-4914-49C1-A8CF-AB177A1303B2}" type="presParOf" srcId="{5EF0CF82-A41E-41F1-B7B4-79DD9A04F233}" destId="{FCCFC81E-EBB8-4FA2-AA33-3EC36ED2F250}" srcOrd="1" destOrd="0" presId="urn:microsoft.com/office/officeart/2005/8/layout/StepDownProcess"/>
    <dgm:cxn modelId="{A7157E56-70C1-4DD2-B234-2A4F4458FD26}" type="presParOf" srcId="{5EF0CF82-A41E-41F1-B7B4-79DD9A04F233}" destId="{E6747FAF-615E-49FB-8107-ABA409F3B6F4}" srcOrd="2" destOrd="0" presId="urn:microsoft.com/office/officeart/2005/8/layout/StepDownProcess"/>
    <dgm:cxn modelId="{F72AA84A-0BCA-435B-94B8-501A9DCEFDB9}" type="presParOf" srcId="{C532D6A1-2690-4972-8594-A73525F8CBC7}" destId="{FD08C2E4-EEA2-44D8-89F1-C67DA33D8396}" srcOrd="13" destOrd="0" presId="urn:microsoft.com/office/officeart/2005/8/layout/StepDownProcess"/>
    <dgm:cxn modelId="{49CA89A7-7B8A-42DE-930A-94AACD7824C4}" type="presParOf" srcId="{C532D6A1-2690-4972-8594-A73525F8CBC7}" destId="{A5E9D65F-2BFD-4720-9ED0-48E2E990C1D9}" srcOrd="14" destOrd="0" presId="urn:microsoft.com/office/officeart/2005/8/layout/StepDownProcess"/>
    <dgm:cxn modelId="{D057A14F-6839-4FF6-B226-DE3CEAA618C6}" type="presParOf" srcId="{A5E9D65F-2BFD-4720-9ED0-48E2E990C1D9}" destId="{B3534BE7-1D81-44CA-AD35-C2FB63EEC9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14BD1-39FF-435A-B1F1-BFEE6592FFFE}">
      <dsp:nvSpPr>
        <dsp:cNvPr id="0" name=""/>
        <dsp:cNvSpPr/>
      </dsp:nvSpPr>
      <dsp:spPr>
        <a:xfrm rot="5400000">
          <a:off x="3006031" y="764888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509BA-3824-4091-9FA0-F54C08F51F18}">
      <dsp:nvSpPr>
        <dsp:cNvPr id="0" name=""/>
        <dsp:cNvSpPr/>
      </dsp:nvSpPr>
      <dsp:spPr>
        <a:xfrm>
          <a:off x="2834441" y="46945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Data prep</a:t>
          </a:r>
        </a:p>
      </dsp:txBody>
      <dsp:txXfrm>
        <a:off x="2871702" y="84206"/>
        <a:ext cx="1015754" cy="688636"/>
      </dsp:txXfrm>
    </dsp:sp>
    <dsp:sp modelId="{988DDF5C-1783-4DB6-B830-539EF9E16A32}">
      <dsp:nvSpPr>
        <dsp:cNvPr id="0" name=""/>
        <dsp:cNvSpPr/>
      </dsp:nvSpPr>
      <dsp:spPr>
        <a:xfrm>
          <a:off x="4018564" y="106758"/>
          <a:ext cx="1889314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Remove punctuation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Remove stop words except 5Ws, ‘how’, and ‘not’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Lemmatize</a:t>
          </a:r>
        </a:p>
      </dsp:txBody>
      <dsp:txXfrm>
        <a:off x="4018564" y="106758"/>
        <a:ext cx="1889314" cy="616818"/>
      </dsp:txXfrm>
    </dsp:sp>
    <dsp:sp modelId="{4AC48232-73F9-4A43-A50C-96155257ACE5}">
      <dsp:nvSpPr>
        <dsp:cNvPr id="0" name=""/>
        <dsp:cNvSpPr/>
      </dsp:nvSpPr>
      <dsp:spPr>
        <a:xfrm rot="5400000">
          <a:off x="4173110" y="1622167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EF05F-4A5B-4C87-B746-3F8B89E1FD27}">
      <dsp:nvSpPr>
        <dsp:cNvPr id="0" name=""/>
        <dsp:cNvSpPr/>
      </dsp:nvSpPr>
      <dsp:spPr>
        <a:xfrm>
          <a:off x="4001520" y="904224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Feature engineering</a:t>
          </a:r>
        </a:p>
      </dsp:txBody>
      <dsp:txXfrm>
        <a:off x="4038781" y="941485"/>
        <a:ext cx="1015754" cy="688636"/>
      </dsp:txXfrm>
    </dsp:sp>
    <dsp:sp modelId="{210613DF-4D06-4037-984B-79490142339C}">
      <dsp:nvSpPr>
        <dsp:cNvPr id="0" name=""/>
        <dsp:cNvSpPr/>
      </dsp:nvSpPr>
      <dsp:spPr>
        <a:xfrm>
          <a:off x="5091797" y="977009"/>
          <a:ext cx="792963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</dsp:txBody>
      <dsp:txXfrm>
        <a:off x="5091797" y="977009"/>
        <a:ext cx="792963" cy="616818"/>
      </dsp:txXfrm>
    </dsp:sp>
    <dsp:sp modelId="{61D1BF20-80F6-4A6E-BA14-F29C2CC52589}">
      <dsp:nvSpPr>
        <dsp:cNvPr id="0" name=""/>
        <dsp:cNvSpPr/>
      </dsp:nvSpPr>
      <dsp:spPr>
        <a:xfrm rot="5400000">
          <a:off x="5340190" y="2479446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E409A-0DB5-4EC0-8AF6-423E3E5733AB}">
      <dsp:nvSpPr>
        <dsp:cNvPr id="0" name=""/>
        <dsp:cNvSpPr/>
      </dsp:nvSpPr>
      <dsp:spPr>
        <a:xfrm>
          <a:off x="5168600" y="1761503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GridSearchCV</a:t>
          </a:r>
          <a:endParaRPr lang="en-CA" sz="1200" kern="1200" dirty="0"/>
        </a:p>
      </dsp:txBody>
      <dsp:txXfrm>
        <a:off x="5205861" y="1798764"/>
        <a:ext cx="1015754" cy="688636"/>
      </dsp:txXfrm>
    </dsp:sp>
    <dsp:sp modelId="{F1BCFFB5-6425-4D85-AD76-4A38688E23E3}">
      <dsp:nvSpPr>
        <dsp:cNvPr id="0" name=""/>
        <dsp:cNvSpPr/>
      </dsp:nvSpPr>
      <dsp:spPr>
        <a:xfrm>
          <a:off x="6336210" y="1834287"/>
          <a:ext cx="1601651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 err="1"/>
            <a:t>LogisticRegression</a:t>
          </a:r>
          <a:r>
            <a:rPr lang="en-CA" sz="1100" kern="1200" dirty="0"/>
            <a:t> vs. SVC vs. </a:t>
          </a:r>
          <a:r>
            <a:rPr lang="en-CA" sz="1100" kern="1200" dirty="0" err="1"/>
            <a:t>XGBoost</a:t>
          </a:r>
          <a:r>
            <a:rPr lang="en-CA" sz="1100" kern="1200" dirty="0"/>
            <a:t> vs. </a:t>
          </a:r>
          <a:r>
            <a:rPr lang="en-CA" sz="1100" kern="1200" dirty="0" err="1"/>
            <a:t>RandomForestClassifier</a:t>
          </a:r>
          <a:endParaRPr lang="en-CA" sz="1100" kern="1200" dirty="0"/>
        </a:p>
      </dsp:txBody>
      <dsp:txXfrm>
        <a:off x="6336210" y="1834287"/>
        <a:ext cx="1601651" cy="616818"/>
      </dsp:txXfrm>
    </dsp:sp>
    <dsp:sp modelId="{FB8476D8-9E19-4DAC-AF8B-66737C86DF6F}">
      <dsp:nvSpPr>
        <dsp:cNvPr id="0" name=""/>
        <dsp:cNvSpPr/>
      </dsp:nvSpPr>
      <dsp:spPr>
        <a:xfrm rot="5400000">
          <a:off x="6507269" y="3336724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9E617-395D-495D-84C7-8038705B940F}">
      <dsp:nvSpPr>
        <dsp:cNvPr id="0" name=""/>
        <dsp:cNvSpPr/>
      </dsp:nvSpPr>
      <dsp:spPr>
        <a:xfrm>
          <a:off x="6335679" y="2618781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Evaluate model performance</a:t>
          </a:r>
        </a:p>
      </dsp:txBody>
      <dsp:txXfrm>
        <a:off x="6372940" y="2656042"/>
        <a:ext cx="1015754" cy="688636"/>
      </dsp:txXfrm>
    </dsp:sp>
    <dsp:sp modelId="{3F855E4C-BBA1-43D4-A272-4356C121BD82}">
      <dsp:nvSpPr>
        <dsp:cNvPr id="0" name=""/>
        <dsp:cNvSpPr/>
      </dsp:nvSpPr>
      <dsp:spPr>
        <a:xfrm>
          <a:off x="7425956" y="2691566"/>
          <a:ext cx="792963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Select Random Forest Classifier</a:t>
          </a:r>
        </a:p>
      </dsp:txBody>
      <dsp:txXfrm>
        <a:off x="7425956" y="2691566"/>
        <a:ext cx="792963" cy="616818"/>
      </dsp:txXfrm>
    </dsp:sp>
    <dsp:sp modelId="{FA689227-F7F6-477B-8FC7-D69566874608}">
      <dsp:nvSpPr>
        <dsp:cNvPr id="0" name=""/>
        <dsp:cNvSpPr/>
      </dsp:nvSpPr>
      <dsp:spPr>
        <a:xfrm rot="5400000">
          <a:off x="7674349" y="4194003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E5CC3-5856-4901-BE16-DD40EBA5B607}">
      <dsp:nvSpPr>
        <dsp:cNvPr id="0" name=""/>
        <dsp:cNvSpPr/>
      </dsp:nvSpPr>
      <dsp:spPr>
        <a:xfrm>
          <a:off x="7502758" y="3476060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GridSearchCV</a:t>
          </a:r>
          <a:endParaRPr lang="en-CA" sz="1200" kern="1200" dirty="0"/>
        </a:p>
      </dsp:txBody>
      <dsp:txXfrm>
        <a:off x="7540019" y="3513321"/>
        <a:ext cx="1015754" cy="688636"/>
      </dsp:txXfrm>
    </dsp:sp>
    <dsp:sp modelId="{65015666-F809-4263-BB50-8B5DF36CF879}">
      <dsp:nvSpPr>
        <dsp:cNvPr id="0" name=""/>
        <dsp:cNvSpPr/>
      </dsp:nvSpPr>
      <dsp:spPr>
        <a:xfrm>
          <a:off x="8593035" y="3548844"/>
          <a:ext cx="792963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 err="1"/>
            <a:t>SelectKBest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Random Forest Classifier</a:t>
          </a:r>
        </a:p>
      </dsp:txBody>
      <dsp:txXfrm>
        <a:off x="8593035" y="3548844"/>
        <a:ext cx="792963" cy="616818"/>
      </dsp:txXfrm>
    </dsp:sp>
    <dsp:sp modelId="{3E29D365-7AE2-48D8-9739-D7D9B1909B48}">
      <dsp:nvSpPr>
        <dsp:cNvPr id="0" name=""/>
        <dsp:cNvSpPr/>
      </dsp:nvSpPr>
      <dsp:spPr>
        <a:xfrm rot="5400000">
          <a:off x="8841428" y="5051281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888F8-1A06-4114-805F-BE380E86F21A}">
      <dsp:nvSpPr>
        <dsp:cNvPr id="0" name=""/>
        <dsp:cNvSpPr/>
      </dsp:nvSpPr>
      <dsp:spPr>
        <a:xfrm>
          <a:off x="8669838" y="4333338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Change train-test Split</a:t>
          </a:r>
        </a:p>
      </dsp:txBody>
      <dsp:txXfrm>
        <a:off x="8707099" y="4370599"/>
        <a:ext cx="1015754" cy="688636"/>
      </dsp:txXfrm>
    </dsp:sp>
    <dsp:sp modelId="{B09C5C15-B5DA-4167-A6EA-AD54F9C8FD66}">
      <dsp:nvSpPr>
        <dsp:cNvPr id="0" name=""/>
        <dsp:cNvSpPr/>
      </dsp:nvSpPr>
      <dsp:spPr>
        <a:xfrm>
          <a:off x="9760114" y="4406123"/>
          <a:ext cx="792963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2C77-5B0E-4EC9-BF23-63AAC4AEBB74}">
      <dsp:nvSpPr>
        <dsp:cNvPr id="0" name=""/>
        <dsp:cNvSpPr/>
      </dsp:nvSpPr>
      <dsp:spPr>
        <a:xfrm rot="5400000">
          <a:off x="10008508" y="5908560"/>
          <a:ext cx="647659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FC81E-EBB8-4FA2-AA33-3EC36ED2F250}">
      <dsp:nvSpPr>
        <dsp:cNvPr id="0" name=""/>
        <dsp:cNvSpPr/>
      </dsp:nvSpPr>
      <dsp:spPr>
        <a:xfrm>
          <a:off x="9836917" y="5190617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GridSearchCV</a:t>
          </a:r>
          <a:endParaRPr lang="en-CA" sz="1200" kern="1200" dirty="0"/>
        </a:p>
      </dsp:txBody>
      <dsp:txXfrm>
        <a:off x="9874178" y="5227878"/>
        <a:ext cx="1015754" cy="688636"/>
      </dsp:txXfrm>
    </dsp:sp>
    <dsp:sp modelId="{E6747FAF-615E-49FB-8107-ABA409F3B6F4}">
      <dsp:nvSpPr>
        <dsp:cNvPr id="0" name=""/>
        <dsp:cNvSpPr/>
      </dsp:nvSpPr>
      <dsp:spPr>
        <a:xfrm>
          <a:off x="10927194" y="5263401"/>
          <a:ext cx="792963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 err="1"/>
            <a:t>SelectKBest</a:t>
          </a:r>
          <a:r>
            <a:rPr lang="en-CA" sz="1100" kern="1200" dirty="0"/>
            <a:t> vs. PCA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dirty="0"/>
            <a:t>Random Forest</a:t>
          </a:r>
        </a:p>
      </dsp:txBody>
      <dsp:txXfrm>
        <a:off x="10927194" y="5263401"/>
        <a:ext cx="792963" cy="616818"/>
      </dsp:txXfrm>
    </dsp:sp>
    <dsp:sp modelId="{B3534BE7-1D81-44CA-AD35-C2FB63EEC9B2}">
      <dsp:nvSpPr>
        <dsp:cNvPr id="0" name=""/>
        <dsp:cNvSpPr/>
      </dsp:nvSpPr>
      <dsp:spPr>
        <a:xfrm>
          <a:off x="11003997" y="6047895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Evaluate model performance</a:t>
          </a:r>
        </a:p>
      </dsp:txBody>
      <dsp:txXfrm>
        <a:off x="11041258" y="6085156"/>
        <a:ext cx="1015754" cy="6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391F-837B-41BA-8940-FE77B290AC62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9CC9-E3F6-4419-94F3-A3692DDFB9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0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cap="none" dirty="0" err="1"/>
              <a:t>class_weight</a:t>
            </a:r>
            <a:r>
              <a:rPr lang="en-CA" sz="1200" cap="none" dirty="0"/>
              <a:t>='balanced’</a:t>
            </a:r>
          </a:p>
          <a:p>
            <a:r>
              <a:rPr lang="en-CA" sz="1200" cap="none" dirty="0" err="1"/>
              <a:t>min_samples_leaf</a:t>
            </a:r>
            <a:r>
              <a:rPr lang="en-CA" sz="1200" cap="none" dirty="0"/>
              <a:t>=5</a:t>
            </a:r>
          </a:p>
          <a:p>
            <a:r>
              <a:rPr lang="en-CA" sz="1200" cap="none" dirty="0" err="1"/>
              <a:t>n_estimators</a:t>
            </a:r>
            <a:r>
              <a:rPr lang="en-CA" sz="1200" cap="none" dirty="0"/>
              <a:t>=150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D9CC9-E3F6-4419-94F3-A3692DDFB91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8: Effects of different hand engineered features on tree based model performance. The results are the average of the results from a decision tree, Random Forest, and gradient boosted machine”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D9CC9-E3F6-4419-94F3-A3692DDFB91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21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5E32-6924-113C-6C34-5D5D1631A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Mini 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A92E-DD0B-6992-2582-570C7B393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Silvia </a:t>
            </a:r>
            <a:r>
              <a:rPr lang="en-CA" dirty="0" err="1"/>
              <a:t>hua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22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412-6EF1-159B-0F75-BB262801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</a:t>
            </a:r>
            <a:r>
              <a:rPr kumimoji="0" lang="en-CA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Results</a:t>
            </a:r>
            <a:br>
              <a:rPr kumimoji="0" lang="en-CA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CA" sz="28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Random Forest</a:t>
            </a:r>
            <a:endParaRPr lang="en-CA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FC2166-B0B6-6B8C-8058-7066949F92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41413" y="3073400"/>
          <a:ext cx="4878384" cy="249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596">
                  <a:extLst>
                    <a:ext uri="{9D8B030D-6E8A-4147-A177-3AD203B41FA5}">
                      <a16:colId xmlns:a16="http://schemas.microsoft.com/office/drawing/2014/main" val="823698813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2777922627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2031270959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104705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1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72.61%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77.14%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-4.53%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77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82.61%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85.53%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-2.92%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62.93%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73.24%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-10.31%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28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71.44%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78.91%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-7.47%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52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74.07%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77.14%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-3.07%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2599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EB5EC73-2FC4-3DD2-974E-BD53AC52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57" y="761562"/>
            <a:ext cx="407705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A4BF4AD-3765-528E-689D-49F17AE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Comparison with the Published results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610C358-8488-C96A-FCBF-EE683FC1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68793"/>
            <a:ext cx="9905999" cy="3503102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FC754D-6F25-53CA-0D54-E8E83907D297}"/>
              </a:ext>
            </a:extLst>
          </p:cNvPr>
          <p:cNvSpPr/>
          <p:nvPr/>
        </p:nvSpPr>
        <p:spPr>
          <a:xfrm>
            <a:off x="1235676" y="5214551"/>
            <a:ext cx="9477632" cy="3089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16F3F-A131-854D-919E-7933B7345DDE}"/>
              </a:ext>
            </a:extLst>
          </p:cNvPr>
          <p:cNvSpPr txBox="1"/>
          <p:nvPr/>
        </p:nvSpPr>
        <p:spPr>
          <a:xfrm>
            <a:off x="502920" y="6252210"/>
            <a:ext cx="1150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8: Effects of different hand engineered features on tree based model performance. The results are the average of the results from a decision tree, Random Forest, and gradient boosted machine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85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4B12-E31B-22D3-C9AD-7C15858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793F-8049-2A3B-81B9-09913C2E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ways to do data preparation and feature engineering</a:t>
            </a:r>
          </a:p>
          <a:p>
            <a:r>
              <a:rPr lang="en-CA" dirty="0"/>
              <a:t>Large data set and non-vectorized raw data</a:t>
            </a:r>
          </a:p>
          <a:p>
            <a:r>
              <a:rPr lang="en-CA" dirty="0"/>
              <a:t>Different package versions on </a:t>
            </a:r>
            <a:r>
              <a:rPr lang="en-CA" dirty="0" err="1"/>
              <a:t>Colab</a:t>
            </a:r>
            <a:r>
              <a:rPr lang="en-CA" dirty="0"/>
              <a:t> vs. on local machine</a:t>
            </a:r>
          </a:p>
          <a:p>
            <a:r>
              <a:rPr lang="en-CA" dirty="0"/>
              <a:t>Unsure how to export ROC-AUC plot or confusion matrix display</a:t>
            </a:r>
          </a:p>
          <a:p>
            <a:r>
              <a:rPr lang="en-CA" dirty="0"/>
              <a:t>Not sure how to determine the selected features from </a:t>
            </a:r>
            <a:r>
              <a:rPr lang="en-CA" dirty="0" err="1"/>
              <a:t>SelectKBest</a:t>
            </a:r>
            <a:r>
              <a:rPr lang="en-CA" dirty="0"/>
              <a:t> due to </a:t>
            </a:r>
            <a:r>
              <a:rPr lang="en-CA" dirty="0" err="1"/>
              <a:t>GridSearchCV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5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4B12-E31B-22D3-C9AD-7C15858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r>
              <a:rPr lang="en-CA"/>
              <a:t>&amp; Possible 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793F-8049-2A3B-81B9-09913C2E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different models and feature engineering: word embeddings</a:t>
            </a:r>
            <a:r>
              <a:rPr lang="en-CA"/>
              <a:t>, Sequential </a:t>
            </a:r>
            <a:r>
              <a:rPr lang="en-CA" dirty="0"/>
              <a:t>model with embedding layer</a:t>
            </a:r>
          </a:p>
          <a:p>
            <a:r>
              <a:rPr lang="en-CA" dirty="0"/>
              <a:t>Use `.</a:t>
            </a:r>
            <a:r>
              <a:rPr lang="en-CA" dirty="0" err="1"/>
              <a:t>predict_proba</a:t>
            </a:r>
            <a:r>
              <a:rPr lang="en-CA" dirty="0"/>
              <a:t>()` method to improve model predictions</a:t>
            </a:r>
          </a:p>
          <a:p>
            <a:r>
              <a:rPr lang="en-CA" dirty="0"/>
              <a:t>Change code to speed up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9417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5E1-BB2B-80C1-4B34-3779BA2F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59E8-C37B-64DA-35C4-D694951D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capture the nuances of language when automating text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7017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E035-FA2D-E1FD-92C2-1FA1B252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32" y="4911658"/>
            <a:ext cx="9905998" cy="1478570"/>
          </a:xfrm>
        </p:spPr>
        <p:txBody>
          <a:bodyPr/>
          <a:lstStyle/>
          <a:p>
            <a:r>
              <a:rPr lang="en-CA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C16686-271F-9653-ADDD-5EE89549B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63031"/>
              </p:ext>
            </p:extLst>
          </p:nvPr>
        </p:nvGraphicFramePr>
        <p:xfrm>
          <a:off x="-1102468" y="0"/>
          <a:ext cx="1492871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E035-FA2D-E1FD-92C2-1FA1B252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CA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EAA4-EA28-6681-B1B5-2BF38FB3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10619"/>
            <a:ext cx="9905999" cy="3219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1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CBDD-E394-0458-69EB-6375ABDD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CB378-387C-0B1E-CF1F-08032021C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Duplicate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D5F9-D657-88EF-8E0B-A23738387C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the best way to remove super glue from metal?</a:t>
            </a:r>
          </a:p>
          <a:p>
            <a:r>
              <a:rPr lang="en-US" dirty="0"/>
              <a:t>How do you dissolve super glue residue from metal?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7D31-44B9-DB2D-8369-1BF67C3A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Not Duplicate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D7B1D-43AA-A03C-B219-628F87F15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are the health benefits of calamansi juice?</a:t>
            </a:r>
          </a:p>
          <a:p>
            <a:r>
              <a:rPr lang="en-US" dirty="0"/>
              <a:t>What are the health benefits of orange juice?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3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055F-CE37-DF25-11EC-2CFA8E1F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087B-064C-C853-E7E3-382B6310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28" y="4098829"/>
            <a:ext cx="10463167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6EC29-6BD6-2533-711B-614B04B2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3" y="1735761"/>
            <a:ext cx="10364098" cy="1912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C3279-A886-93A6-37CF-269CC9411532}"/>
              </a:ext>
            </a:extLst>
          </p:cNvPr>
          <p:cNvSpPr txBox="1"/>
          <p:nvPr/>
        </p:nvSpPr>
        <p:spPr>
          <a:xfrm>
            <a:off x="7772400" y="6595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C7881-A846-159A-231C-D58101BA74C2}"/>
              </a:ext>
            </a:extLst>
          </p:cNvPr>
          <p:cNvSpPr txBox="1"/>
          <p:nvPr/>
        </p:nvSpPr>
        <p:spPr>
          <a:xfrm>
            <a:off x="1141413" y="6133688"/>
            <a:ext cx="9703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0" i="0" dirty="0">
                <a:effectLst/>
                <a:latin typeface="Arial" panose="020B0604020202020204" pitchFamily="34" charset="0"/>
              </a:rPr>
              <a:t>Sharma, L.,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Graesser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L.,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Nangia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N., &amp;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Evci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, U. (2019). Natural language understanding with the </a:t>
            </a:r>
            <a:r>
              <a:rPr lang="en-CA" sz="1100" b="0" i="0" dirty="0" err="1">
                <a:effectLst/>
                <a:latin typeface="Arial" panose="020B0604020202020204" pitchFamily="34" charset="0"/>
              </a:rPr>
              <a:t>quora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 question pairs dataset. </a:t>
            </a:r>
            <a:r>
              <a:rPr lang="en-CA" sz="1100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CA" sz="1100" b="0" i="1" dirty="0">
                <a:effectLst/>
                <a:latin typeface="Arial" panose="020B0604020202020204" pitchFamily="34" charset="0"/>
              </a:rPr>
              <a:t> preprint arXiv:1907.01041</a:t>
            </a:r>
            <a:r>
              <a:rPr lang="en-CA" sz="1100" b="0" i="0" dirty="0">
                <a:effectLst/>
                <a:latin typeface="Arial" panose="020B0604020202020204" pitchFamily="34" charset="0"/>
              </a:rPr>
              <a:t>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1764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412-6EF1-159B-0F75-BB262801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Initial Results</a:t>
            </a:r>
            <a:br>
              <a:rPr kumimoji="0" lang="en-CA" sz="3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CA" sz="28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XGBClassifier</a:t>
            </a:r>
            <a:endParaRPr lang="en-CA" cap="none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FC2166-B0B6-6B8C-8058-7066949F92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3261516"/>
              </p:ext>
            </p:extLst>
          </p:nvPr>
        </p:nvGraphicFramePr>
        <p:xfrm>
          <a:off x="1141413" y="2698812"/>
          <a:ext cx="4878384" cy="286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596">
                  <a:extLst>
                    <a:ext uri="{9D8B030D-6E8A-4147-A177-3AD203B41FA5}">
                      <a16:colId xmlns:a16="http://schemas.microsoft.com/office/drawing/2014/main" val="823698813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2777922627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2031270959"/>
                    </a:ext>
                  </a:extLst>
                </a:gridCol>
                <a:gridCol w="1219596">
                  <a:extLst>
                    <a:ext uri="{9D8B030D-6E8A-4147-A177-3AD203B41FA5}">
                      <a16:colId xmlns:a16="http://schemas.microsoft.com/office/drawing/2014/main" val="1047052725"/>
                    </a:ext>
                  </a:extLst>
                </a:gridCol>
              </a:tblGrid>
              <a:tr h="73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105060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63.08%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774495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i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4893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-75.00%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288837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i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521771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2599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25A8A3C-D317-18DB-86A5-3792259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48" y="2186832"/>
            <a:ext cx="306350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DB32-6D08-00EE-9FC7-5AD0661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Revised Train-Test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0A6D7-1AEF-8834-984D-455426171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CA" dirty="0"/>
              <a:t>Original Train-Test Split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F68E16-18F1-2993-0B29-83ED8F03F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3" y="3636613"/>
            <a:ext cx="4878387" cy="15913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A3AD1-AC52-71AB-DE7D-69D5CFAE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CA" dirty="0"/>
              <a:t>Balanced Train-Test Split (n=20,000)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1361E4-09A1-CD35-FEDE-B280E51AEC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637130"/>
            <a:ext cx="4875213" cy="1590339"/>
          </a:xfrm>
        </p:spPr>
      </p:pic>
    </p:spTree>
    <p:extLst>
      <p:ext uri="{BB962C8B-B14F-4D97-AF65-F5344CB8AC3E}">
        <p14:creationId xmlns:p14="http://schemas.microsoft.com/office/powerpoint/2010/main" val="35690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E035-FA2D-E1FD-92C2-1FA1B252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Results</a:t>
            </a:r>
            <a:br>
              <a:rPr lang="en-CA" dirty="0"/>
            </a:br>
            <a:r>
              <a:rPr lang="en-CA" sz="2800" dirty="0"/>
              <a:t>Random Forest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D7407-7104-5FE7-4DA7-1A6C69EB2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44A17D-6B65-2790-A4BA-99D6FAAA8B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sz="2400" b="1" dirty="0"/>
              <a:t>Balanced Train Set</a:t>
            </a:r>
          </a:p>
          <a:p>
            <a:r>
              <a:rPr lang="en-CA" b="1" dirty="0" err="1"/>
              <a:t>GridSearchCV</a:t>
            </a:r>
            <a:r>
              <a:rPr lang="en-CA" b="1" dirty="0"/>
              <a:t> `scoring=f1`</a:t>
            </a:r>
            <a:endParaRPr lang="en-CA" sz="2400" b="1" cap="none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84F513-2D2E-20DF-6346-9923AF3B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56555"/>
            <a:ext cx="451143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house presentation template" id="{A831B58C-6F87-4FCF-BDFE-C31B0C777853}" vid="{54100912-F77F-4D1D-9994-E6C78FB58D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lighthouse presentation template</Template>
  <TotalTime>252</TotalTime>
  <Words>473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Mini Project 5</vt:lpstr>
      <vt:lpstr>Problem</vt:lpstr>
      <vt:lpstr>Approach</vt:lpstr>
      <vt:lpstr>Data Exploration</vt:lpstr>
      <vt:lpstr>Data Exploration</vt:lpstr>
      <vt:lpstr>Feature engineering</vt:lpstr>
      <vt:lpstr>Initial Results XGBClassifier</vt:lpstr>
      <vt:lpstr>Revised Train-Test Split</vt:lpstr>
      <vt:lpstr>Best Results Random Forest </vt:lpstr>
      <vt:lpstr>Best Results Random Forest</vt:lpstr>
      <vt:lpstr>Comparison with the Published results</vt:lpstr>
      <vt:lpstr>Challenges</vt:lpstr>
      <vt:lpstr>Conclusion &amp; Possible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Hua</dc:creator>
  <cp:lastModifiedBy>Silvia Hua</cp:lastModifiedBy>
  <cp:revision>1</cp:revision>
  <dcterms:created xsi:type="dcterms:W3CDTF">2022-11-18T20:34:52Z</dcterms:created>
  <dcterms:modified xsi:type="dcterms:W3CDTF">2022-11-19T00:47:35Z</dcterms:modified>
</cp:coreProperties>
</file>