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43" d="100"/>
          <a:sy n="43" d="100"/>
        </p:scale>
        <p:origin x="-696" y="-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8788" y="1675168"/>
            <a:ext cx="15330423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039" y="3393156"/>
            <a:ext cx="15607921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926" y="1329294"/>
            <a:ext cx="9173210" cy="93769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r>
              <a:rPr sz="7100" b="1" spc="280" smtClean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7100" b="1" spc="-21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1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71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100" b="1" spc="509" dirty="0">
                <a:solidFill>
                  <a:srgbClr val="FFFFFF"/>
                </a:solidFill>
                <a:latin typeface="Times New Roman"/>
                <a:cs typeface="Times New Roman"/>
              </a:rPr>
              <a:t>To-Do</a:t>
            </a:r>
            <a:r>
              <a:rPr sz="71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1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List </a:t>
            </a:r>
            <a:r>
              <a:rPr sz="7100" b="1" spc="-17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1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App </a:t>
            </a:r>
            <a:r>
              <a:rPr sz="7100" b="1" spc="375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7100" b="1" spc="375" smtClean="0">
                <a:solidFill>
                  <a:srgbClr val="FFFFFF"/>
                </a:solidFill>
                <a:latin typeface="Times New Roman"/>
                <a:cs typeface="Times New Roman"/>
              </a:rPr>
              <a:t>Reminders </a:t>
            </a:r>
            <a:r>
              <a:rPr sz="7100" b="1" spc="36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7100" b="1" spc="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100" b="1" spc="375" smtClean="0">
                <a:solidFill>
                  <a:srgbClr val="FFFFFF"/>
                </a:solidFill>
                <a:latin typeface="Times New Roman"/>
                <a:cs typeface="Times New Roman"/>
              </a:rPr>
              <a:t>Notiﬁcations</a:t>
            </a:r>
            <a:endParaRPr lang="en-US" sz="7100" b="1" spc="37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7100" b="1" spc="3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3200" b="1" spc="3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3200" b="1" spc="37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  <a:spcBef>
                <a:spcPts val="120"/>
              </a:spcBef>
            </a:pPr>
            <a:r>
              <a:rPr lang="en-US" sz="3600" b="1" spc="3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   Team 5      </a:t>
            </a:r>
          </a:p>
          <a:p>
            <a:pPr marL="12700" marR="5080">
              <a:lnSpc>
                <a:spcPct val="99900"/>
              </a:lnSpc>
              <a:spcBef>
                <a:spcPts val="120"/>
              </a:spcBef>
            </a:pPr>
            <a:r>
              <a:rPr lang="en-US" sz="4400" b="1" spc="3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  </a:t>
            </a:r>
          </a:p>
          <a:p>
            <a:pPr marL="12700" marR="5080">
              <a:lnSpc>
                <a:spcPct val="99900"/>
              </a:lnSpc>
              <a:spcBef>
                <a:spcPts val="120"/>
              </a:spcBef>
            </a:pPr>
            <a:r>
              <a:rPr lang="en-US" sz="4400" b="1" spc="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3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lang="en-US" sz="4400" b="1" spc="37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Rumour</a:t>
            </a:r>
            <a:endParaRPr lang="en-US" sz="4400" b="1" spc="3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3200" b="1" spc="37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3200" b="1" spc="3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lang="en-US" sz="3200" b="1" spc="37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ct val="99900"/>
              </a:lnSpc>
              <a:spcBef>
                <a:spcPts val="120"/>
              </a:spcBef>
            </a:pP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pic>
        <p:nvPicPr>
          <p:cNvPr id="4" name="Picture 3" descr="ta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0" y="68199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0" y="3543300"/>
            <a:ext cx="9982200" cy="49800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  <a:buFont typeface="Wingdings" pitchFamily="2" charset="2"/>
              <a:buChar char="v"/>
            </a:pPr>
            <a:r>
              <a:rPr lang="en-US" sz="2450" spc="20" dirty="0" err="1" smtClean="0">
                <a:latin typeface="Verdana"/>
                <a:cs typeface="Verdana"/>
              </a:rPr>
              <a:t>TaskTrack</a:t>
            </a:r>
            <a:r>
              <a:rPr lang="en-US" sz="2450" spc="20" dirty="0" smtClean="0">
                <a:latin typeface="Verdana"/>
                <a:cs typeface="Verdana"/>
              </a:rPr>
              <a:t>! Stay organized and on top of your tasks with ease.</a:t>
            </a:r>
          </a:p>
          <a:p>
            <a:pPr marL="12700" marR="5080" algn="ctr">
              <a:lnSpc>
                <a:spcPct val="117900"/>
              </a:lnSpc>
              <a:spcBef>
                <a:spcPts val="75"/>
              </a:spcBef>
              <a:buFont typeface="Wingdings" pitchFamily="2" charset="2"/>
              <a:buChar char="v"/>
            </a:pPr>
            <a:endParaRPr lang="en-US" sz="2450" spc="20" dirty="0" smtClean="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75"/>
              </a:spcBef>
              <a:buFont typeface="Wingdings" pitchFamily="2" charset="2"/>
              <a:buChar char="v"/>
            </a:pPr>
            <a:r>
              <a:rPr lang="en-US" sz="2450" spc="20" dirty="0" smtClean="0">
                <a:latin typeface="Verdana"/>
                <a:cs typeface="Verdana"/>
              </a:rPr>
              <a:t> Effortlessly create and manage your to-do list, set priorities, due dates, and receive timely notifications to keep you focused and productive.</a:t>
            </a:r>
            <a:endParaRPr lang="en-US" sz="2450" spc="20" dirty="0">
              <a:latin typeface="Verdana"/>
              <a:cs typeface="Verdana"/>
            </a:endParaRPr>
          </a:p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endParaRPr lang="en-US" sz="2450" spc="20" dirty="0" smtClean="0">
              <a:latin typeface="Verdana"/>
              <a:cs typeface="Verdana"/>
            </a:endParaRPr>
          </a:p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endParaRPr lang="en-US" sz="2450" spc="20" dirty="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75"/>
              </a:spcBef>
              <a:buFont typeface="Wingdings" pitchFamily="2" charset="2"/>
              <a:buChar char="v"/>
            </a:pPr>
            <a:r>
              <a:rPr lang="en-US" sz="2450" spc="20" dirty="0" smtClean="0">
                <a:latin typeface="Verdana"/>
                <a:cs typeface="Verdana"/>
              </a:rPr>
              <a:t> Never miss a task again – download </a:t>
            </a:r>
            <a:r>
              <a:rPr lang="en-US" sz="2450" spc="20" dirty="0" err="1" smtClean="0">
                <a:latin typeface="Verdana"/>
                <a:cs typeface="Verdana"/>
              </a:rPr>
              <a:t>TaskTrack</a:t>
            </a:r>
            <a:r>
              <a:rPr lang="en-US" sz="2450" spc="20" dirty="0" smtClean="0">
                <a:latin typeface="Verdana"/>
                <a:cs typeface="Verdana"/>
              </a:rPr>
              <a:t> now and streamline your daily tasks like never before!</a:t>
            </a:r>
          </a:p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endParaRPr sz="245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723900"/>
            <a:ext cx="10210800" cy="2057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50" dirty="0" smtClean="0">
                <a:solidFill>
                  <a:schemeClr val="bg1"/>
                </a:solidFill>
                <a:latin typeface="Times New Roman"/>
                <a:cs typeface="Times New Roman"/>
              </a:rPr>
              <a:t>Ultimate to-do list Tracker</a:t>
            </a:r>
            <a:endParaRPr lang="en-US" sz="5550" dirty="0"/>
          </a:p>
        </p:txBody>
      </p:sp>
      <p:pic>
        <p:nvPicPr>
          <p:cNvPr id="7" name="Picture 6" descr="targ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134100"/>
            <a:ext cx="3810000" cy="3810000"/>
          </a:xfrm>
          <a:prstGeom prst="rect">
            <a:avLst/>
          </a:prstGeom>
        </p:spPr>
      </p:pic>
      <p:pic>
        <p:nvPicPr>
          <p:cNvPr id="8" name="Picture 7" descr="plan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0" y="1866900"/>
            <a:ext cx="3057536" cy="30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485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 to the  Application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Its a to-do list app that has a voice memo feature that is very efficient to use for everyone.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Its time efficient , don't you think typing takes too much time , just speak it out 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It has a time capsule that works as a description tool during pop-up notification .</a:t>
            </a:r>
            <a:endParaRPr lang="en-US" sz="2400" dirty="0"/>
          </a:p>
        </p:txBody>
      </p:sp>
      <p:pic>
        <p:nvPicPr>
          <p:cNvPr id="4" name="Picture 3" descr="hourg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333500"/>
            <a:ext cx="8153400" cy="815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366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900" spc="50" dirty="0" smtClean="0"/>
              <a:t>Client </a:t>
            </a:r>
            <a:r>
              <a:rPr sz="3900" spc="50" smtClean="0"/>
              <a:t>Task</a:t>
            </a:r>
            <a:r>
              <a:rPr sz="3900" spc="-15" smtClean="0"/>
              <a:t> </a:t>
            </a:r>
            <a:r>
              <a:rPr sz="3900" spc="40" dirty="0"/>
              <a:t>Management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06361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o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L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ms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productivity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45" dirty="0">
                <a:latin typeface="Verdana"/>
                <a:cs typeface="Verdana"/>
              </a:rPr>
              <a:t>efﬁciency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-5" dirty="0">
                <a:latin typeface="Verdana"/>
                <a:cs typeface="Verdana"/>
              </a:rPr>
              <a:t>task 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management.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Picture 6" descr="multitas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409519"/>
            <a:ext cx="4877481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289687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0" dirty="0">
                <a:latin typeface="Trebuchet MS"/>
                <a:cs typeface="Trebuchet MS"/>
              </a:rPr>
              <a:t>F</a:t>
            </a:r>
            <a:r>
              <a:rPr sz="5700" spc="-405" dirty="0">
                <a:latin typeface="Trebuchet MS"/>
                <a:cs typeface="Trebuchet MS"/>
              </a:rPr>
              <a:t>e</a:t>
            </a:r>
            <a:r>
              <a:rPr sz="5700" spc="-85" dirty="0">
                <a:latin typeface="Trebuchet MS"/>
                <a:cs typeface="Trebuchet MS"/>
              </a:rPr>
              <a:t>atu</a:t>
            </a:r>
            <a:r>
              <a:rPr sz="5700" spc="145" dirty="0">
                <a:latin typeface="Trebuchet MS"/>
                <a:cs typeface="Trebuchet MS"/>
              </a:rPr>
              <a:t>r</a:t>
            </a:r>
            <a:r>
              <a:rPr sz="5700" spc="-405" dirty="0">
                <a:latin typeface="Trebuchet MS"/>
                <a:cs typeface="Trebuchet MS"/>
              </a:rPr>
              <a:t>e</a:t>
            </a:r>
            <a:r>
              <a:rPr sz="5700" spc="175" dirty="0">
                <a:latin typeface="Trebuchet MS"/>
                <a:cs typeface="Trebuchet MS"/>
              </a:rPr>
              <a:t>s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8203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35" dirty="0">
                <a:latin typeface="Verdana"/>
                <a:cs typeface="Verdana"/>
              </a:rPr>
              <a:t>m 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Picture 6" descr="new-featu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210300"/>
            <a:ext cx="3848781" cy="3848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489775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-20" dirty="0"/>
              <a:t>User</a:t>
            </a:r>
            <a:r>
              <a:rPr sz="5850" spc="-165" dirty="0"/>
              <a:t> </a:t>
            </a:r>
            <a:r>
              <a:rPr sz="5850" spc="40" dirty="0"/>
              <a:t>Interface</a:t>
            </a:r>
            <a:endParaRPr sz="585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283960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75" dirty="0">
                <a:latin typeface="Verdana"/>
                <a:cs typeface="Verdana"/>
              </a:rPr>
              <a:t>ga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gn 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cu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" dirty="0">
                <a:latin typeface="Verdana"/>
                <a:cs typeface="Verdana"/>
              </a:rPr>
              <a:t>functionality. </a:t>
            </a:r>
            <a:r>
              <a:rPr sz="2450" dirty="0">
                <a:latin typeface="Verdana"/>
                <a:cs typeface="Verdana"/>
              </a:rPr>
              <a:t>Users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50" dirty="0">
                <a:latin typeface="Verdana"/>
                <a:cs typeface="Verdana"/>
              </a:rPr>
              <a:t>choose </a:t>
            </a:r>
            <a:r>
              <a:rPr sz="2450" spc="95" dirty="0">
                <a:latin typeface="Verdana"/>
                <a:cs typeface="Verdana"/>
              </a:rPr>
              <a:t>from </a:t>
            </a:r>
            <a:r>
              <a:rPr sz="2450" spc="10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different </a:t>
            </a:r>
            <a:r>
              <a:rPr sz="2450" spc="65" dirty="0">
                <a:latin typeface="Verdana"/>
                <a:cs typeface="Verdana"/>
              </a:rPr>
              <a:t>themes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30" dirty="0">
                <a:latin typeface="Verdana"/>
                <a:cs typeface="Verdana"/>
              </a:rPr>
              <a:t>color </a:t>
            </a:r>
            <a:r>
              <a:rPr sz="2450" spc="55" dirty="0">
                <a:latin typeface="Verdana"/>
                <a:cs typeface="Verdana"/>
              </a:rPr>
              <a:t>schemes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10" dirty="0">
                <a:latin typeface="Verdana"/>
                <a:cs typeface="Verdana"/>
              </a:rPr>
              <a:t>p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Development</a:t>
            </a:r>
            <a:r>
              <a:rPr spc="-5" dirty="0"/>
              <a:t> </a:t>
            </a:r>
            <a:r>
              <a:rPr spc="10" dirty="0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14085" cy="23158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spc="60" dirty="0">
                <a:latin typeface="Verdana"/>
                <a:cs typeface="Verdana"/>
              </a:rPr>
              <a:t>development </a:t>
            </a:r>
            <a:r>
              <a:rPr sz="2450" spc="15" dirty="0">
                <a:latin typeface="Verdana"/>
                <a:cs typeface="Verdana"/>
              </a:rPr>
              <a:t>process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-20" dirty="0">
                <a:latin typeface="Verdana"/>
                <a:cs typeface="Verdana"/>
              </a:rPr>
              <a:t>involve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45" dirty="0">
                <a:latin typeface="Verdana"/>
                <a:cs typeface="Verdana"/>
              </a:rPr>
              <a:t>gile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gy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0" dirty="0">
                <a:latin typeface="Verdana"/>
                <a:cs typeface="Verdana"/>
              </a:rPr>
              <a:t>r  f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d  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>
                <a:latin typeface="Verdana"/>
                <a:cs typeface="Verdana"/>
              </a:rPr>
              <a:t>us</a:t>
            </a:r>
            <a:r>
              <a:rPr sz="2450" spc="-10">
                <a:latin typeface="Verdana"/>
                <a:cs typeface="Verdana"/>
              </a:rPr>
              <a:t>i</a:t>
            </a:r>
            <a:r>
              <a:rPr sz="2450" spc="125">
                <a:latin typeface="Verdana"/>
                <a:cs typeface="Verdana"/>
              </a:rPr>
              <a:t>n</a:t>
            </a:r>
            <a:r>
              <a:rPr sz="2450" spc="170">
                <a:latin typeface="Verdana"/>
                <a:cs typeface="Verdana"/>
              </a:rPr>
              <a:t>g</a:t>
            </a:r>
            <a:r>
              <a:rPr sz="2450" spc="-215">
                <a:latin typeface="Verdana"/>
                <a:cs typeface="Verdana"/>
              </a:rPr>
              <a:t> </a:t>
            </a:r>
            <a:r>
              <a:rPr lang="en-US" sz="2450" spc="85" dirty="0" smtClean="0">
                <a:latin typeface="Verdana"/>
                <a:cs typeface="Verdana"/>
              </a:rPr>
              <a:t>flutter</a:t>
            </a:r>
            <a:r>
              <a:rPr sz="2450" spc="-370" smtClean="0">
                <a:latin typeface="Verdana"/>
                <a:cs typeface="Verdana"/>
              </a:rPr>
              <a:t>.</a:t>
            </a:r>
            <a:r>
              <a:rPr sz="2450" spc="-215" smtClean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>
                <a:latin typeface="Verdana"/>
                <a:cs typeface="Verdana"/>
              </a:rPr>
              <a:t>a</a:t>
            </a:r>
            <a:r>
              <a:rPr sz="2450" spc="114">
                <a:latin typeface="Verdana"/>
                <a:cs typeface="Verdana"/>
              </a:rPr>
              <a:t>pp </a:t>
            </a:r>
            <a:r>
              <a:rPr sz="2450" spc="170" smtClean="0">
                <a:latin typeface="Verdana"/>
                <a:cs typeface="Verdana"/>
              </a:rPr>
              <a:t>w</a:t>
            </a:r>
            <a:r>
              <a:rPr sz="2450" spc="-10" smtClean="0">
                <a:latin typeface="Verdana"/>
                <a:cs typeface="Verdana"/>
              </a:rPr>
              <a:t>ill</a:t>
            </a:r>
            <a:r>
              <a:rPr sz="2450" spc="-215" smtClean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>
                <a:latin typeface="Verdana"/>
                <a:cs typeface="Verdana"/>
              </a:rPr>
              <a:t>b</a:t>
            </a:r>
            <a:r>
              <a:rPr sz="2450" spc="35">
                <a:latin typeface="Verdana"/>
                <a:cs typeface="Verdana"/>
              </a:rPr>
              <a:t>e</a:t>
            </a:r>
            <a:r>
              <a:rPr sz="2450" spc="-50">
                <a:latin typeface="Verdana"/>
                <a:cs typeface="Verdana"/>
              </a:rPr>
              <a:t>f</a:t>
            </a:r>
            <a:r>
              <a:rPr sz="2450" spc="60">
                <a:latin typeface="Verdana"/>
                <a:cs typeface="Verdana"/>
              </a:rPr>
              <a:t>o</a:t>
            </a:r>
            <a:r>
              <a:rPr sz="2450" spc="-90">
                <a:latin typeface="Verdana"/>
                <a:cs typeface="Verdana"/>
              </a:rPr>
              <a:t>r</a:t>
            </a:r>
            <a:r>
              <a:rPr sz="2450" spc="25">
                <a:latin typeface="Verdana"/>
                <a:cs typeface="Verdana"/>
              </a:rPr>
              <a:t>e </a:t>
            </a:r>
            <a:r>
              <a:rPr sz="2450" spc="10" smtClean="0">
                <a:latin typeface="Verdana"/>
                <a:cs typeface="Verdana"/>
              </a:rPr>
              <a:t>launch</a:t>
            </a:r>
            <a:r>
              <a:rPr sz="2450" spc="1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8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1000" dirty="0">
                <a:latin typeface="Trebuchet MS"/>
                <a:cs typeface="Trebuchet MS"/>
              </a:rPr>
              <a:t>C</a:t>
            </a:r>
            <a:r>
              <a:rPr sz="9500" spc="95" dirty="0">
                <a:latin typeface="Trebuchet MS"/>
                <a:cs typeface="Trebuchet MS"/>
              </a:rPr>
              <a:t>o</a:t>
            </a:r>
            <a:r>
              <a:rPr sz="9500" spc="330" dirty="0">
                <a:latin typeface="Trebuchet MS"/>
                <a:cs typeface="Trebuchet MS"/>
              </a:rPr>
              <a:t>n</a:t>
            </a:r>
            <a:r>
              <a:rPr sz="9500" spc="-85" dirty="0">
                <a:latin typeface="Trebuchet MS"/>
                <a:cs typeface="Trebuchet MS"/>
              </a:rPr>
              <a:t>c</a:t>
            </a:r>
            <a:r>
              <a:rPr sz="9500" spc="310" dirty="0">
                <a:latin typeface="Trebuchet MS"/>
                <a:cs typeface="Trebuchet MS"/>
              </a:rPr>
              <a:t>l</a:t>
            </a:r>
            <a:r>
              <a:rPr sz="9500" spc="295" dirty="0">
                <a:latin typeface="Trebuchet MS"/>
                <a:cs typeface="Trebuchet MS"/>
              </a:rPr>
              <a:t>u</a:t>
            </a:r>
            <a:r>
              <a:rPr sz="9500" spc="390" dirty="0">
                <a:latin typeface="Trebuchet MS"/>
                <a:cs typeface="Trebuchet MS"/>
              </a:rPr>
              <a:t>s</a:t>
            </a:r>
            <a:r>
              <a:rPr sz="9500" spc="300" dirty="0">
                <a:latin typeface="Trebuchet MS"/>
                <a:cs typeface="Trebuchet MS"/>
              </a:rPr>
              <a:t>i</a:t>
            </a:r>
            <a:r>
              <a:rPr sz="9500" spc="95" dirty="0">
                <a:latin typeface="Trebuchet MS"/>
                <a:cs typeface="Trebuchet MS"/>
              </a:rPr>
              <a:t>o</a:t>
            </a:r>
            <a:r>
              <a:rPr sz="9500" spc="335" dirty="0">
                <a:latin typeface="Trebuchet MS"/>
                <a:cs typeface="Trebuchet MS"/>
              </a:rPr>
              <a:t>n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280" y="4736310"/>
            <a:ext cx="950023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o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L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40" dirty="0">
                <a:latin typeface="Verdana"/>
                <a:cs typeface="Verdana"/>
              </a:rPr>
              <a:t>reminders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50" dirty="0">
                <a:latin typeface="Verdana"/>
                <a:cs typeface="Verdana"/>
              </a:rPr>
              <a:t>notiﬁcations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40" dirty="0">
                <a:latin typeface="Verdana"/>
                <a:cs typeface="Verdana"/>
              </a:rPr>
              <a:t>solution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60" dirty="0">
                <a:latin typeface="Verdana"/>
                <a:cs typeface="Verdana"/>
              </a:rPr>
              <a:t>efﬁcient </a:t>
            </a:r>
            <a:r>
              <a:rPr sz="2450" spc="-5" dirty="0">
                <a:latin typeface="Verdana"/>
                <a:cs typeface="Verdana"/>
              </a:rPr>
              <a:t>task 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management. </a:t>
            </a: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spc="5" dirty="0">
                <a:latin typeface="Verdana"/>
                <a:cs typeface="Verdana"/>
              </a:rPr>
              <a:t>app's </a:t>
            </a:r>
            <a:r>
              <a:rPr sz="2450" spc="-5" dirty="0">
                <a:latin typeface="Verdana"/>
                <a:cs typeface="Verdana"/>
              </a:rPr>
              <a:t>features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5" dirty="0">
                <a:latin typeface="Verdana"/>
                <a:cs typeface="Verdana"/>
              </a:rPr>
              <a:t>user </a:t>
            </a:r>
            <a:r>
              <a:rPr sz="2450" spc="15" dirty="0">
                <a:latin typeface="Verdana"/>
                <a:cs typeface="Verdana"/>
              </a:rPr>
              <a:t>interface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designed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meet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needs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target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audience.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26105"/>
            <a:ext cx="6951345" cy="2179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100" spc="210" dirty="0">
                <a:solidFill>
                  <a:srgbClr val="FFFFFF"/>
                </a:solidFill>
              </a:rPr>
              <a:t>Thanks!</a:t>
            </a:r>
            <a:endParaRPr sz="14100"/>
          </a:p>
        </p:txBody>
      </p:sp>
      <p:sp>
        <p:nvSpPr>
          <p:cNvPr id="4" name="object 4"/>
          <p:cNvSpPr txBox="1"/>
          <p:nvPr/>
        </p:nvSpPr>
        <p:spPr>
          <a:xfrm>
            <a:off x="1505146" y="5122908"/>
            <a:ext cx="9906635" cy="1308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0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7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sz="2750" spc="3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r>
              <a:rPr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750" spc="2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750" spc="25" dirty="0" smtClean="0">
                <a:solidFill>
                  <a:srgbClr val="FFFFFF"/>
                </a:solidFill>
                <a:latin typeface="Verdana"/>
                <a:cs typeface="Verdana"/>
              </a:rPr>
              <a:t>Feel free to ask </a:t>
            </a:r>
            <a:r>
              <a:rPr lang="en-US" sz="2750" spc="25" dirty="0" err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2750" spc="25" dirty="0" err="1" smtClean="0">
                <a:solidFill>
                  <a:srgbClr val="FFFFFF"/>
                </a:solidFill>
                <a:latin typeface="Verdana"/>
                <a:cs typeface="Verdana"/>
              </a:rPr>
              <a:t>ilvi</a:t>
            </a:r>
            <a:r>
              <a:rPr lang="en-US" sz="2750" spc="25" dirty="0" smtClean="0">
                <a:solidFill>
                  <a:srgbClr val="FFFFFF"/>
                </a:solidFill>
                <a:latin typeface="Verdana"/>
                <a:cs typeface="Verdana"/>
              </a:rPr>
              <a:t>! :)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978" y="781314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471192" y="685799"/>
                </a:lnTo>
                <a:lnTo>
                  <a:pt x="471192" y="417304"/>
                </a:lnTo>
                <a:lnTo>
                  <a:pt x="560375" y="417304"/>
                </a:lnTo>
                <a:lnTo>
                  <a:pt x="572294" y="309991"/>
                </a:lnTo>
                <a:lnTo>
                  <a:pt x="471192" y="309991"/>
                </a:lnTo>
                <a:lnTo>
                  <a:pt x="471192" y="238455"/>
                </a:lnTo>
                <a:lnTo>
                  <a:pt x="474231" y="221912"/>
                </a:lnTo>
                <a:lnTo>
                  <a:pt x="482277" y="208769"/>
                </a:lnTo>
                <a:lnTo>
                  <a:pt x="493723" y="200098"/>
                </a:lnTo>
                <a:lnTo>
                  <a:pt x="506960" y="196970"/>
                </a:lnTo>
                <a:lnTo>
                  <a:pt x="578496" y="196970"/>
                </a:lnTo>
                <a:lnTo>
                  <a:pt x="578496" y="101585"/>
                </a:lnTo>
                <a:lnTo>
                  <a:pt x="483112" y="101585"/>
                </a:lnTo>
                <a:lnTo>
                  <a:pt x="436715" y="110960"/>
                </a:lnTo>
                <a:lnTo>
                  <a:pt x="398814" y="136519"/>
                </a:lnTo>
                <a:lnTo>
                  <a:pt x="373254" y="174417"/>
                </a:lnTo>
                <a:lnTo>
                  <a:pt x="363879" y="220808"/>
                </a:lnTo>
                <a:lnTo>
                  <a:pt x="363879" y="309991"/>
                </a:lnTo>
                <a:lnTo>
                  <a:pt x="274223" y="309991"/>
                </a:lnTo>
                <a:lnTo>
                  <a:pt x="274223" y="417304"/>
                </a:lnTo>
                <a:lnTo>
                  <a:pt x="363879" y="417304"/>
                </a:lnTo>
                <a:lnTo>
                  <a:pt x="363879" y="685799"/>
                </a:ln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3592" y="7813147"/>
            <a:ext cx="676275" cy="685800"/>
          </a:xfrm>
          <a:custGeom>
            <a:avLst/>
            <a:gdLst/>
            <a:ahLst/>
            <a:cxnLst/>
            <a:rect l="l" t="t" r="r" b="b"/>
            <a:pathLst>
              <a:path w="676275" h="685800">
                <a:moveTo>
                  <a:pt x="676275" y="685799"/>
                </a:moveTo>
                <a:lnTo>
                  <a:pt x="0" y="685799"/>
                </a:lnTo>
                <a:lnTo>
                  <a:pt x="0" y="0"/>
                </a:lnTo>
                <a:lnTo>
                  <a:pt x="676275" y="0"/>
                </a:lnTo>
                <a:lnTo>
                  <a:pt x="676275" y="143080"/>
                </a:lnTo>
                <a:lnTo>
                  <a:pt x="433286" y="143080"/>
                </a:lnTo>
                <a:lnTo>
                  <a:pt x="394869" y="151463"/>
                </a:lnTo>
                <a:lnTo>
                  <a:pt x="373126" y="166919"/>
                </a:lnTo>
                <a:lnTo>
                  <a:pt x="124811" y="166919"/>
                </a:lnTo>
                <a:lnTo>
                  <a:pt x="118597" y="178228"/>
                </a:lnTo>
                <a:lnTo>
                  <a:pt x="110693" y="207999"/>
                </a:lnTo>
                <a:lnTo>
                  <a:pt x="117203" y="250017"/>
                </a:lnTo>
                <a:lnTo>
                  <a:pt x="145047" y="286152"/>
                </a:lnTo>
                <a:lnTo>
                  <a:pt x="106778" y="286152"/>
                </a:lnTo>
                <a:lnTo>
                  <a:pt x="107276" y="299475"/>
                </a:lnTo>
                <a:lnTo>
                  <a:pt x="115025" y="330144"/>
                </a:lnTo>
                <a:lnTo>
                  <a:pt x="139413" y="364212"/>
                </a:lnTo>
                <a:lnTo>
                  <a:pt x="189825" y="387728"/>
                </a:lnTo>
                <a:lnTo>
                  <a:pt x="186614" y="388623"/>
                </a:lnTo>
                <a:lnTo>
                  <a:pt x="177308" y="390592"/>
                </a:lnTo>
                <a:lnTo>
                  <a:pt x="162397" y="392560"/>
                </a:lnTo>
                <a:lnTo>
                  <a:pt x="142371" y="393455"/>
                </a:lnTo>
                <a:lnTo>
                  <a:pt x="146390" y="403829"/>
                </a:lnTo>
                <a:lnTo>
                  <a:pt x="160998" y="427079"/>
                </a:lnTo>
                <a:lnTo>
                  <a:pt x="190022" y="451402"/>
                </a:lnTo>
                <a:lnTo>
                  <a:pt x="237289" y="464991"/>
                </a:lnTo>
                <a:lnTo>
                  <a:pt x="228611" y="471818"/>
                </a:lnTo>
                <a:lnTo>
                  <a:pt x="203944" y="486837"/>
                </a:lnTo>
                <a:lnTo>
                  <a:pt x="165333" y="501856"/>
                </a:lnTo>
                <a:lnTo>
                  <a:pt x="127566" y="506961"/>
                </a:lnTo>
                <a:lnTo>
                  <a:pt x="89218" y="506961"/>
                </a:lnTo>
                <a:lnTo>
                  <a:pt x="125795" y="526885"/>
                </a:lnTo>
                <a:lnTo>
                  <a:pt x="164021" y="541891"/>
                </a:lnTo>
                <a:lnTo>
                  <a:pt x="203406" y="551354"/>
                </a:lnTo>
                <a:lnTo>
                  <a:pt x="243460" y="554648"/>
                </a:lnTo>
                <a:lnTo>
                  <a:pt x="676275" y="554648"/>
                </a:lnTo>
                <a:lnTo>
                  <a:pt x="676275" y="685799"/>
                </a:lnTo>
                <a:close/>
              </a:path>
              <a:path w="676275" h="685800">
                <a:moveTo>
                  <a:pt x="510171" y="178848"/>
                </a:moveTo>
                <a:lnTo>
                  <a:pt x="494887" y="163199"/>
                </a:lnTo>
                <a:lnTo>
                  <a:pt x="476176" y="152021"/>
                </a:lnTo>
                <a:lnTo>
                  <a:pt x="455242" y="145315"/>
                </a:lnTo>
                <a:lnTo>
                  <a:pt x="433286" y="143080"/>
                </a:lnTo>
                <a:lnTo>
                  <a:pt x="676275" y="143080"/>
                </a:lnTo>
                <a:lnTo>
                  <a:pt x="676275" y="149272"/>
                </a:lnTo>
                <a:lnTo>
                  <a:pt x="575658" y="149272"/>
                </a:lnTo>
                <a:lnTo>
                  <a:pt x="571484" y="151322"/>
                </a:lnTo>
                <a:lnTo>
                  <a:pt x="560058" y="156727"/>
                </a:lnTo>
                <a:lnTo>
                  <a:pt x="543026" y="164366"/>
                </a:lnTo>
                <a:lnTo>
                  <a:pt x="522032" y="173121"/>
                </a:lnTo>
                <a:lnTo>
                  <a:pt x="516342" y="173121"/>
                </a:lnTo>
                <a:lnTo>
                  <a:pt x="510171" y="178848"/>
                </a:lnTo>
                <a:close/>
              </a:path>
              <a:path w="676275" h="685800">
                <a:moveTo>
                  <a:pt x="528203" y="208889"/>
                </a:moveTo>
                <a:lnTo>
                  <a:pt x="537156" y="204604"/>
                </a:lnTo>
                <a:lnTo>
                  <a:pt x="551757" y="192494"/>
                </a:lnTo>
                <a:lnTo>
                  <a:pt x="566445" y="173677"/>
                </a:lnTo>
                <a:lnTo>
                  <a:pt x="575658" y="149272"/>
                </a:lnTo>
                <a:lnTo>
                  <a:pt x="676275" y="149272"/>
                </a:lnTo>
                <a:lnTo>
                  <a:pt x="676275" y="196970"/>
                </a:lnTo>
                <a:lnTo>
                  <a:pt x="587528" y="196970"/>
                </a:lnTo>
                <a:lnTo>
                  <a:pt x="582392" y="198832"/>
                </a:lnTo>
                <a:lnTo>
                  <a:pt x="568895" y="202929"/>
                </a:lnTo>
                <a:lnTo>
                  <a:pt x="549884" y="207026"/>
                </a:lnTo>
                <a:lnTo>
                  <a:pt x="528203" y="208889"/>
                </a:lnTo>
                <a:close/>
              </a:path>
              <a:path w="676275" h="685800">
                <a:moveTo>
                  <a:pt x="332207" y="268505"/>
                </a:moveTo>
                <a:lnTo>
                  <a:pt x="280661" y="260217"/>
                </a:lnTo>
                <a:lnTo>
                  <a:pt x="232053" y="243883"/>
                </a:lnTo>
                <a:lnTo>
                  <a:pt x="177726" y="214112"/>
                </a:lnTo>
                <a:lnTo>
                  <a:pt x="124811" y="166919"/>
                </a:lnTo>
                <a:lnTo>
                  <a:pt x="373126" y="166919"/>
                </a:lnTo>
                <a:lnTo>
                  <a:pt x="362637" y="174376"/>
                </a:lnTo>
                <a:lnTo>
                  <a:pt x="340459" y="208467"/>
                </a:lnTo>
                <a:lnTo>
                  <a:pt x="332279" y="250017"/>
                </a:lnTo>
                <a:lnTo>
                  <a:pt x="332207" y="268505"/>
                </a:lnTo>
                <a:close/>
              </a:path>
              <a:path w="676275" h="685800">
                <a:moveTo>
                  <a:pt x="676275" y="554648"/>
                </a:moveTo>
                <a:lnTo>
                  <a:pt x="243460" y="554648"/>
                </a:lnTo>
                <a:lnTo>
                  <a:pt x="290628" y="550809"/>
                </a:lnTo>
                <a:lnTo>
                  <a:pt x="335721" y="539674"/>
                </a:lnTo>
                <a:lnTo>
                  <a:pt x="378057" y="521814"/>
                </a:lnTo>
                <a:lnTo>
                  <a:pt x="416955" y="497803"/>
                </a:lnTo>
                <a:lnTo>
                  <a:pt x="451737" y="468212"/>
                </a:lnTo>
                <a:lnTo>
                  <a:pt x="481720" y="433613"/>
                </a:lnTo>
                <a:lnTo>
                  <a:pt x="506225" y="394579"/>
                </a:lnTo>
                <a:lnTo>
                  <a:pt x="524571" y="351681"/>
                </a:lnTo>
                <a:lnTo>
                  <a:pt x="536078" y="305493"/>
                </a:lnTo>
                <a:lnTo>
                  <a:pt x="540065" y="256586"/>
                </a:lnTo>
                <a:lnTo>
                  <a:pt x="540065" y="244657"/>
                </a:lnTo>
                <a:lnTo>
                  <a:pt x="546613" y="239687"/>
                </a:lnTo>
                <a:lnTo>
                  <a:pt x="561482" y="227431"/>
                </a:lnTo>
                <a:lnTo>
                  <a:pt x="577508" y="211865"/>
                </a:lnTo>
                <a:lnTo>
                  <a:pt x="587528" y="196970"/>
                </a:lnTo>
                <a:lnTo>
                  <a:pt x="676275" y="196970"/>
                </a:lnTo>
                <a:lnTo>
                  <a:pt x="676275" y="554648"/>
                </a:lnTo>
                <a:close/>
              </a:path>
              <a:path w="676275" h="685800">
                <a:moveTo>
                  <a:pt x="154232" y="298071"/>
                </a:moveTo>
                <a:lnTo>
                  <a:pt x="150155" y="297885"/>
                </a:lnTo>
                <a:lnTo>
                  <a:pt x="139405" y="296582"/>
                </a:lnTo>
                <a:lnTo>
                  <a:pt x="124205" y="293043"/>
                </a:lnTo>
                <a:lnTo>
                  <a:pt x="106778" y="286152"/>
                </a:lnTo>
                <a:lnTo>
                  <a:pt x="145047" y="286152"/>
                </a:lnTo>
                <a:lnTo>
                  <a:pt x="154232" y="298071"/>
                </a:lnTo>
                <a:close/>
              </a:path>
              <a:path w="676275" h="685800">
                <a:moveTo>
                  <a:pt x="114827" y="508683"/>
                </a:moveTo>
                <a:lnTo>
                  <a:pt x="108599" y="508581"/>
                </a:lnTo>
                <a:lnTo>
                  <a:pt x="102253" y="508268"/>
                </a:lnTo>
                <a:lnTo>
                  <a:pt x="95791" y="507732"/>
                </a:lnTo>
                <a:lnTo>
                  <a:pt x="89218" y="506961"/>
                </a:lnTo>
                <a:lnTo>
                  <a:pt x="127566" y="506961"/>
                </a:lnTo>
                <a:lnTo>
                  <a:pt x="114827" y="50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399" y="78131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800" y="0"/>
                </a:lnTo>
                <a:lnTo>
                  <a:pt x="685800" y="113504"/>
                </a:lnTo>
                <a:lnTo>
                  <a:pt x="226536" y="113504"/>
                </a:lnTo>
                <a:lnTo>
                  <a:pt x="183724" y="122782"/>
                </a:lnTo>
                <a:lnTo>
                  <a:pt x="147664" y="147662"/>
                </a:lnTo>
                <a:lnTo>
                  <a:pt x="122782" y="183719"/>
                </a:lnTo>
                <a:lnTo>
                  <a:pt x="113505" y="226525"/>
                </a:lnTo>
                <a:lnTo>
                  <a:pt x="113505" y="453061"/>
                </a:lnTo>
                <a:lnTo>
                  <a:pt x="122782" y="499459"/>
                </a:lnTo>
                <a:lnTo>
                  <a:pt x="147664" y="537360"/>
                </a:lnTo>
                <a:lnTo>
                  <a:pt x="183724" y="562920"/>
                </a:lnTo>
                <a:lnTo>
                  <a:pt x="226536" y="572294"/>
                </a:lnTo>
                <a:lnTo>
                  <a:pt x="685800" y="572294"/>
                </a:lnTo>
                <a:lnTo>
                  <a:pt x="685800" y="685799"/>
                </a:lnTo>
                <a:close/>
              </a:path>
              <a:path w="685800" h="685800">
                <a:moveTo>
                  <a:pt x="685800" y="572294"/>
                </a:moveTo>
                <a:lnTo>
                  <a:pt x="453072" y="572294"/>
                </a:lnTo>
                <a:lnTo>
                  <a:pt x="499463" y="562920"/>
                </a:lnTo>
                <a:lnTo>
                  <a:pt x="537361" y="537360"/>
                </a:lnTo>
                <a:lnTo>
                  <a:pt x="562920" y="499459"/>
                </a:lnTo>
                <a:lnTo>
                  <a:pt x="572294" y="453061"/>
                </a:lnTo>
                <a:lnTo>
                  <a:pt x="572294" y="226525"/>
                </a:lnTo>
                <a:lnTo>
                  <a:pt x="562920" y="183719"/>
                </a:lnTo>
                <a:lnTo>
                  <a:pt x="537361" y="147662"/>
                </a:lnTo>
                <a:lnTo>
                  <a:pt x="499463" y="122782"/>
                </a:lnTo>
                <a:lnTo>
                  <a:pt x="453072" y="113504"/>
                </a:lnTo>
                <a:lnTo>
                  <a:pt x="685800" y="113504"/>
                </a:lnTo>
                <a:lnTo>
                  <a:pt x="685800" y="572294"/>
                </a:lnTo>
                <a:close/>
              </a:path>
              <a:path w="685800" h="685800">
                <a:moveTo>
                  <a:pt x="453072" y="518880"/>
                </a:moveTo>
                <a:lnTo>
                  <a:pt x="226536" y="518880"/>
                </a:lnTo>
                <a:lnTo>
                  <a:pt x="201238" y="513625"/>
                </a:lnTo>
                <a:lnTo>
                  <a:pt x="180456" y="499383"/>
                </a:lnTo>
                <a:lnTo>
                  <a:pt x="166380" y="478435"/>
                </a:lnTo>
                <a:lnTo>
                  <a:pt x="161201" y="453061"/>
                </a:lnTo>
                <a:lnTo>
                  <a:pt x="161201" y="226525"/>
                </a:lnTo>
                <a:lnTo>
                  <a:pt x="166380" y="201227"/>
                </a:lnTo>
                <a:lnTo>
                  <a:pt x="180456" y="180445"/>
                </a:lnTo>
                <a:lnTo>
                  <a:pt x="201238" y="166370"/>
                </a:lnTo>
                <a:lnTo>
                  <a:pt x="226536" y="161191"/>
                </a:lnTo>
                <a:lnTo>
                  <a:pt x="453072" y="161191"/>
                </a:lnTo>
                <a:lnTo>
                  <a:pt x="478444" y="166370"/>
                </a:lnTo>
                <a:lnTo>
                  <a:pt x="499389" y="180445"/>
                </a:lnTo>
                <a:lnTo>
                  <a:pt x="506454" y="190757"/>
                </a:lnTo>
                <a:lnTo>
                  <a:pt x="464991" y="190757"/>
                </a:lnTo>
                <a:lnTo>
                  <a:pt x="452926" y="193777"/>
                </a:lnTo>
                <a:lnTo>
                  <a:pt x="443590" y="201313"/>
                </a:lnTo>
                <a:lnTo>
                  <a:pt x="437563" y="211084"/>
                </a:lnTo>
                <a:lnTo>
                  <a:pt x="435425" y="220808"/>
                </a:lnTo>
                <a:lnTo>
                  <a:pt x="436438" y="226525"/>
                </a:lnTo>
                <a:lnTo>
                  <a:pt x="340041" y="226525"/>
                </a:lnTo>
                <a:lnTo>
                  <a:pt x="297155" y="235878"/>
                </a:lnTo>
                <a:lnTo>
                  <a:pt x="260932" y="260925"/>
                </a:lnTo>
                <a:lnTo>
                  <a:pt x="235887" y="297149"/>
                </a:lnTo>
                <a:lnTo>
                  <a:pt x="226536" y="340031"/>
                </a:lnTo>
                <a:lnTo>
                  <a:pt x="235887" y="386228"/>
                </a:lnTo>
                <a:lnTo>
                  <a:pt x="260932" y="424151"/>
                </a:lnTo>
                <a:lnTo>
                  <a:pt x="297155" y="449822"/>
                </a:lnTo>
                <a:lnTo>
                  <a:pt x="340041" y="459264"/>
                </a:lnTo>
                <a:lnTo>
                  <a:pt x="517596" y="459264"/>
                </a:lnTo>
                <a:lnTo>
                  <a:pt x="513627" y="478435"/>
                </a:lnTo>
                <a:lnTo>
                  <a:pt x="499389" y="499383"/>
                </a:lnTo>
                <a:lnTo>
                  <a:pt x="478444" y="513625"/>
                </a:lnTo>
                <a:lnTo>
                  <a:pt x="453072" y="518880"/>
                </a:lnTo>
                <a:close/>
              </a:path>
              <a:path w="685800" h="685800">
                <a:moveTo>
                  <a:pt x="518880" y="250374"/>
                </a:moveTo>
                <a:lnTo>
                  <a:pt x="464991" y="250374"/>
                </a:lnTo>
                <a:lnTo>
                  <a:pt x="473746" y="248236"/>
                </a:lnTo>
                <a:lnTo>
                  <a:pt x="481385" y="242209"/>
                </a:lnTo>
                <a:lnTo>
                  <a:pt x="486789" y="232872"/>
                </a:lnTo>
                <a:lnTo>
                  <a:pt x="488839" y="220808"/>
                </a:lnTo>
                <a:lnTo>
                  <a:pt x="486789" y="211084"/>
                </a:lnTo>
                <a:lnTo>
                  <a:pt x="481385" y="201313"/>
                </a:lnTo>
                <a:lnTo>
                  <a:pt x="473746" y="193777"/>
                </a:lnTo>
                <a:lnTo>
                  <a:pt x="464991" y="190757"/>
                </a:lnTo>
                <a:lnTo>
                  <a:pt x="506454" y="190757"/>
                </a:lnTo>
                <a:lnTo>
                  <a:pt x="513627" y="201227"/>
                </a:lnTo>
                <a:lnTo>
                  <a:pt x="518880" y="226525"/>
                </a:lnTo>
                <a:lnTo>
                  <a:pt x="518880" y="250374"/>
                </a:lnTo>
                <a:close/>
              </a:path>
              <a:path w="685800" h="685800">
                <a:moveTo>
                  <a:pt x="517596" y="459264"/>
                </a:moveTo>
                <a:lnTo>
                  <a:pt x="340041" y="459264"/>
                </a:lnTo>
                <a:lnTo>
                  <a:pt x="386234" y="449822"/>
                </a:lnTo>
                <a:lnTo>
                  <a:pt x="424157" y="424151"/>
                </a:lnTo>
                <a:lnTo>
                  <a:pt x="449831" y="386228"/>
                </a:lnTo>
                <a:lnTo>
                  <a:pt x="459273" y="340031"/>
                </a:lnTo>
                <a:lnTo>
                  <a:pt x="449831" y="297149"/>
                </a:lnTo>
                <a:lnTo>
                  <a:pt x="424157" y="260925"/>
                </a:lnTo>
                <a:lnTo>
                  <a:pt x="386234" y="235878"/>
                </a:lnTo>
                <a:lnTo>
                  <a:pt x="340041" y="226525"/>
                </a:lnTo>
                <a:lnTo>
                  <a:pt x="436438" y="226525"/>
                </a:lnTo>
                <a:lnTo>
                  <a:pt x="437563" y="232872"/>
                </a:lnTo>
                <a:lnTo>
                  <a:pt x="443590" y="242209"/>
                </a:lnTo>
                <a:lnTo>
                  <a:pt x="452926" y="248236"/>
                </a:lnTo>
                <a:lnTo>
                  <a:pt x="464991" y="250374"/>
                </a:lnTo>
                <a:lnTo>
                  <a:pt x="518880" y="250374"/>
                </a:lnTo>
                <a:lnTo>
                  <a:pt x="518880" y="453061"/>
                </a:lnTo>
                <a:lnTo>
                  <a:pt x="517596" y="459264"/>
                </a:lnTo>
                <a:close/>
              </a:path>
              <a:path w="685800" h="685800">
                <a:moveTo>
                  <a:pt x="340041" y="411576"/>
                </a:moveTo>
                <a:lnTo>
                  <a:pt x="314667" y="406232"/>
                </a:lnTo>
                <a:lnTo>
                  <a:pt x="293719" y="391364"/>
                </a:lnTo>
                <a:lnTo>
                  <a:pt x="279477" y="368716"/>
                </a:lnTo>
                <a:lnTo>
                  <a:pt x="274223" y="340031"/>
                </a:lnTo>
                <a:lnTo>
                  <a:pt x="279477" y="314659"/>
                </a:lnTo>
                <a:lnTo>
                  <a:pt x="293719" y="293714"/>
                </a:lnTo>
                <a:lnTo>
                  <a:pt x="314667" y="279475"/>
                </a:lnTo>
                <a:lnTo>
                  <a:pt x="340041" y="274223"/>
                </a:lnTo>
                <a:lnTo>
                  <a:pt x="368724" y="279475"/>
                </a:lnTo>
                <a:lnTo>
                  <a:pt x="391369" y="293714"/>
                </a:lnTo>
                <a:lnTo>
                  <a:pt x="406234" y="314659"/>
                </a:lnTo>
                <a:lnTo>
                  <a:pt x="411576" y="340031"/>
                </a:lnTo>
                <a:lnTo>
                  <a:pt x="406234" y="368716"/>
                </a:lnTo>
                <a:lnTo>
                  <a:pt x="391369" y="391364"/>
                </a:lnTo>
                <a:lnTo>
                  <a:pt x="368724" y="406232"/>
                </a:lnTo>
                <a:lnTo>
                  <a:pt x="340041" y="411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349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Client Task Management</vt:lpstr>
      <vt:lpstr>Features</vt:lpstr>
      <vt:lpstr>User Interface</vt:lpstr>
      <vt:lpstr>Development Process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nirmal</dc:creator>
  <cp:lastModifiedBy>nirmal</cp:lastModifiedBy>
  <cp:revision>2</cp:revision>
  <dcterms:created xsi:type="dcterms:W3CDTF">2023-08-26T08:19:40Z</dcterms:created>
  <dcterms:modified xsi:type="dcterms:W3CDTF">2023-08-26T10:36:56Z</dcterms:modified>
</cp:coreProperties>
</file>