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9B0B81-3626-456D-B382-9D17E9C93087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Becker" initials="FB" lastIdx="2" clrIdx="0">
    <p:extLst>
      <p:ext uri="{19B8F6BF-5375-455C-9EA6-DF929625EA0E}">
        <p15:presenceInfo xmlns:p15="http://schemas.microsoft.com/office/powerpoint/2012/main" userId="25d1ef9641cac0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0" y="366"/>
      </p:cViewPr>
      <p:guideLst>
        <p:guide orient="horz" pos="218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8A20A-9EB3-4C38-869B-F7650FF6AA7A}" type="doc">
      <dgm:prSet loTypeId="urn:microsoft.com/office/officeart/2005/8/layout/matrix2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10596761-BD57-4CB6-8DB5-223E88D92DC6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de-DE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de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5D44E8-E5F9-40E5-AD08-44E151EB104E}" type="sibTrans" cxnId="{8D2BA538-5A57-4F13-A6CF-6524AC7264D7}">
      <dgm:prSet/>
      <dgm:spPr/>
      <dgm:t>
        <a:bodyPr/>
        <a:lstStyle/>
        <a:p>
          <a:endParaRPr lang="de-DE"/>
        </a:p>
      </dgm:t>
    </dgm:pt>
    <dgm:pt modelId="{CB6DA937-190D-4344-81DB-B4A667890328}" type="parTrans" cxnId="{8D2BA538-5A57-4F13-A6CF-6524AC7264D7}">
      <dgm:prSet/>
      <dgm:spPr/>
      <dgm:t>
        <a:bodyPr/>
        <a:lstStyle/>
        <a:p>
          <a:endParaRPr lang="de-DE"/>
        </a:p>
      </dgm:t>
    </dgm:pt>
    <dgm:pt modelId="{E3D864ED-520D-437E-BE79-13EB04802252}" type="pres">
      <dgm:prSet presAssocID="{68A8A20A-9EB3-4C38-869B-F7650FF6AA7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3B11871-75C8-4980-B6A8-1786A969F128}" type="pres">
      <dgm:prSet presAssocID="{68A8A20A-9EB3-4C38-869B-F7650FF6AA7A}" presName="axisShape" presStyleLbl="bgShp" presStyleIdx="0" presStyleCnt="1" custScaleX="134088"/>
      <dgm:spPr>
        <a:solidFill>
          <a:schemeClr val="bg2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565AA6CB-AF4F-4137-AF9D-52D79369D806}" type="pres">
      <dgm:prSet presAssocID="{68A8A20A-9EB3-4C38-869B-F7650FF6AA7A}" presName="rect1" presStyleLbl="node1" presStyleIdx="0" presStyleCnt="4" custScaleX="14882" custScaleY="13932" custLinFactX="-14400" custLinFactNeighborX="-100000" custLinFactNeighborY="-55110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de-DE"/>
        </a:p>
      </dgm:t>
    </dgm:pt>
    <dgm:pt modelId="{70DA7D72-5C19-4F75-BC87-4D4979CC78F8}" type="pres">
      <dgm:prSet presAssocID="{68A8A20A-9EB3-4C38-869B-F7650FF6AA7A}" presName="rect2" presStyleLbl="node1" presStyleIdx="1" presStyleCnt="4" custScaleX="14882" custScaleY="13932" custLinFactX="-100000" custLinFactNeighborX="-134882" custLinFactNeighborY="-76014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  <a:ln>
          <a:solidFill>
            <a:schemeClr val="bg1"/>
          </a:solidFill>
        </a:ln>
      </dgm:spPr>
      <dgm:t>
        <a:bodyPr/>
        <a:lstStyle/>
        <a:p>
          <a:endParaRPr lang="de-DE"/>
        </a:p>
      </dgm:t>
    </dgm:pt>
    <dgm:pt modelId="{46274920-8D60-433F-B42C-F13C8A0092D2}" type="pres">
      <dgm:prSet presAssocID="{68A8A20A-9EB3-4C38-869B-F7650FF6AA7A}" presName="rect3" presStyleLbl="node1" presStyleIdx="2" presStyleCnt="4" custScaleX="14882" custScaleY="13932" custLinFactX="-14400" custLinFactY="-69890" custLinFactNeighborX="-100000" custLinFactNeighborY="-100000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  <a:ln>
          <a:solidFill>
            <a:schemeClr val="bg1"/>
          </a:solidFill>
        </a:ln>
      </dgm:spPr>
      <dgm:t>
        <a:bodyPr/>
        <a:lstStyle/>
        <a:p>
          <a:endParaRPr lang="de-DE"/>
        </a:p>
      </dgm:t>
    </dgm:pt>
    <dgm:pt modelId="{9B9ADB04-9533-473C-918B-E678CA8281DE}" type="pres">
      <dgm:prSet presAssocID="{68A8A20A-9EB3-4C38-869B-F7650FF6AA7A}" presName="rect4" presStyleLbl="node1" presStyleIdx="3" presStyleCnt="4" custScaleX="14882" custScaleY="13932" custLinFactX="-100000" custLinFactY="-77492" custLinFactNeighborX="-139062" custLinFactNeighborY="-100000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  <a:ln>
          <a:solidFill>
            <a:schemeClr val="bg1"/>
          </a:solidFill>
        </a:ln>
      </dgm:spPr>
    </dgm:pt>
  </dgm:ptLst>
  <dgm:cxnLst>
    <dgm:cxn modelId="{A590FEC6-B150-46BB-8ECF-EB76EAE8EE52}" type="presOf" srcId="{68A8A20A-9EB3-4C38-869B-F7650FF6AA7A}" destId="{E3D864ED-520D-437E-BE79-13EB04802252}" srcOrd="0" destOrd="0" presId="urn:microsoft.com/office/officeart/2005/8/layout/matrix2"/>
    <dgm:cxn modelId="{1356471A-902D-4F41-84BB-E44EA268F461}" type="presOf" srcId="{10596761-BD57-4CB6-8DB5-223E88D92DC6}" destId="{565AA6CB-AF4F-4137-AF9D-52D79369D806}" srcOrd="0" destOrd="0" presId="urn:microsoft.com/office/officeart/2005/8/layout/matrix2"/>
    <dgm:cxn modelId="{8D2BA538-5A57-4F13-A6CF-6524AC7264D7}" srcId="{68A8A20A-9EB3-4C38-869B-F7650FF6AA7A}" destId="{10596761-BD57-4CB6-8DB5-223E88D92DC6}" srcOrd="0" destOrd="0" parTransId="{CB6DA937-190D-4344-81DB-B4A667890328}" sibTransId="{E55D44E8-E5F9-40E5-AD08-44E151EB104E}"/>
    <dgm:cxn modelId="{4B05E3D5-52E6-484A-9276-1409AC597819}" type="presParOf" srcId="{E3D864ED-520D-437E-BE79-13EB04802252}" destId="{63B11871-75C8-4980-B6A8-1786A969F128}" srcOrd="0" destOrd="0" presId="urn:microsoft.com/office/officeart/2005/8/layout/matrix2"/>
    <dgm:cxn modelId="{12BA7ECC-1D53-4C26-9275-3F08F7EAF9C7}" type="presParOf" srcId="{E3D864ED-520D-437E-BE79-13EB04802252}" destId="{565AA6CB-AF4F-4137-AF9D-52D79369D806}" srcOrd="1" destOrd="0" presId="urn:microsoft.com/office/officeart/2005/8/layout/matrix2"/>
    <dgm:cxn modelId="{C7A4BD7F-77D3-4180-B697-77D7B3F0A564}" type="presParOf" srcId="{E3D864ED-520D-437E-BE79-13EB04802252}" destId="{70DA7D72-5C19-4F75-BC87-4D4979CC78F8}" srcOrd="2" destOrd="0" presId="urn:microsoft.com/office/officeart/2005/8/layout/matrix2"/>
    <dgm:cxn modelId="{EB51DA5B-7794-4C88-B4F1-340279194A1B}" type="presParOf" srcId="{E3D864ED-520D-437E-BE79-13EB04802252}" destId="{46274920-8D60-433F-B42C-F13C8A0092D2}" srcOrd="3" destOrd="0" presId="urn:microsoft.com/office/officeart/2005/8/layout/matrix2"/>
    <dgm:cxn modelId="{6592B3C8-F3D0-4962-9A4E-D911DE54FD78}" type="presParOf" srcId="{E3D864ED-520D-437E-BE79-13EB04802252}" destId="{9B9ADB04-9533-473C-918B-E678CA8281D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11871-75C8-4980-B6A8-1786A969F128}">
      <dsp:nvSpPr>
        <dsp:cNvPr id="0" name=""/>
        <dsp:cNvSpPr/>
      </dsp:nvSpPr>
      <dsp:spPr>
        <a:xfrm>
          <a:off x="431108" y="0"/>
          <a:ext cx="7265782" cy="541866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AA6CB-AF4F-4137-AF9D-52D79369D806}">
      <dsp:nvSpPr>
        <dsp:cNvPr id="0" name=""/>
        <dsp:cNvSpPr/>
      </dsp:nvSpPr>
      <dsp:spPr>
        <a:xfrm>
          <a:off x="149750" y="90470"/>
          <a:ext cx="322562" cy="3019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6988" y="134693"/>
        <a:ext cx="228086" cy="213525"/>
      </dsp:txXfrm>
    </dsp:sp>
    <dsp:sp modelId="{70DA7D72-5C19-4F75-BC87-4D4979CC78F8}">
      <dsp:nvSpPr>
        <dsp:cNvPr id="0" name=""/>
        <dsp:cNvSpPr/>
      </dsp:nvSpPr>
      <dsp:spPr>
        <a:xfrm>
          <a:off x="85116" y="0"/>
          <a:ext cx="322562" cy="3019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74920-8D60-433F-B42C-F13C8A0092D2}">
      <dsp:nvSpPr>
        <dsp:cNvPr id="0" name=""/>
        <dsp:cNvSpPr/>
      </dsp:nvSpPr>
      <dsp:spPr>
        <a:xfrm>
          <a:off x="149750" y="149425"/>
          <a:ext cx="322562" cy="3019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ADB04-9533-473C-918B-E678CA8281DE}">
      <dsp:nvSpPr>
        <dsp:cNvPr id="0" name=""/>
        <dsp:cNvSpPr/>
      </dsp:nvSpPr>
      <dsp:spPr>
        <a:xfrm>
          <a:off x="0" y="0"/>
          <a:ext cx="322562" cy="3019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5CFC0-A65A-48AC-BBAF-EDA564F59D0C}" type="datetimeFigureOut">
              <a:rPr lang="de-DE" smtClean="0"/>
              <a:t>20.03.2014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0282B-1B74-4563-9A9C-1EBA9239CE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115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9DF2-AFA7-44DA-AB43-25E7874FD0A0}" type="datetimeFigureOut">
              <a:rPr lang="de-DE" smtClean="0"/>
              <a:t>20.03.2014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3EC5-160F-4D63-A301-8421C718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7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9DF2-AFA7-44DA-AB43-25E7874FD0A0}" type="datetimeFigureOut">
              <a:rPr lang="de-DE" smtClean="0"/>
              <a:t>20.03.2014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3EC5-160F-4D63-A301-8421C718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33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9DF2-AFA7-44DA-AB43-25E7874FD0A0}" type="datetimeFigureOut">
              <a:rPr lang="de-DE" smtClean="0"/>
              <a:t>20.03.2014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3EC5-160F-4D63-A301-8421C718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22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9DF2-AFA7-44DA-AB43-25E7874FD0A0}" type="datetimeFigureOut">
              <a:rPr lang="de-DE" smtClean="0"/>
              <a:t>20.03.2014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3EC5-160F-4D63-A301-8421C718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98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9DF2-AFA7-44DA-AB43-25E7874FD0A0}" type="datetimeFigureOut">
              <a:rPr lang="de-DE" smtClean="0"/>
              <a:t>20.03.2014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3EC5-160F-4D63-A301-8421C718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86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9DF2-AFA7-44DA-AB43-25E7874FD0A0}" type="datetimeFigureOut">
              <a:rPr lang="de-DE" smtClean="0"/>
              <a:t>20.03.2014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3EC5-160F-4D63-A301-8421C718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23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9DF2-AFA7-44DA-AB43-25E7874FD0A0}" type="datetimeFigureOut">
              <a:rPr lang="de-DE" smtClean="0"/>
              <a:t>20.03.2014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3EC5-160F-4D63-A301-8421C718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8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9DF2-AFA7-44DA-AB43-25E7874FD0A0}" type="datetimeFigureOut">
              <a:rPr lang="de-DE" smtClean="0"/>
              <a:t>20.03.2014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3EC5-160F-4D63-A301-8421C718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62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9DF2-AFA7-44DA-AB43-25E7874FD0A0}" type="datetimeFigureOut">
              <a:rPr lang="de-DE" smtClean="0"/>
              <a:t>20.03.2014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3EC5-160F-4D63-A301-8421C718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67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9DF2-AFA7-44DA-AB43-25E7874FD0A0}" type="datetimeFigureOut">
              <a:rPr lang="de-DE" smtClean="0"/>
              <a:t>20.03.2014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3EC5-160F-4D63-A301-8421C718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63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9DF2-AFA7-44DA-AB43-25E7874FD0A0}" type="datetimeFigureOut">
              <a:rPr lang="de-DE" smtClean="0"/>
              <a:t>20.03.2014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3EC5-160F-4D63-A301-8421C718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87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9DF2-AFA7-44DA-AB43-25E7874FD0A0}" type="datetimeFigureOut">
              <a:rPr lang="de-DE" smtClean="0"/>
              <a:t>20.03.2014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D3EC5-160F-4D63-A301-8421C718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033359952"/>
              </p:ext>
            </p:extLst>
          </p:nvPr>
        </p:nvGraphicFramePr>
        <p:xfrm>
          <a:off x="508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pieren 6"/>
          <p:cNvGrpSpPr/>
          <p:nvPr/>
        </p:nvGrpSpPr>
        <p:grpSpPr>
          <a:xfrm>
            <a:off x="6489496" y="1505068"/>
            <a:ext cx="1208157" cy="594109"/>
            <a:chOff x="2822860" y="2074950"/>
            <a:chExt cx="1208157" cy="594109"/>
          </a:xfrm>
        </p:grpSpPr>
        <p:sp>
          <p:nvSpPr>
            <p:cNvPr id="8" name="Ellipse 7"/>
            <p:cNvSpPr/>
            <p:nvPr/>
          </p:nvSpPr>
          <p:spPr>
            <a:xfrm>
              <a:off x="3319847" y="2454876"/>
              <a:ext cx="214184" cy="214183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822860" y="2074950"/>
              <a:ext cx="12081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Roboterarm, Neurochirurgie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6825129" y="3142120"/>
            <a:ext cx="114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Neue Technologie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133389" y="3142120"/>
            <a:ext cx="1534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1000" dirty="0"/>
              <a:t>Bestehende Technologie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113901" y="449573"/>
            <a:ext cx="2855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Neue Märkte/Bedürfnisse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113901" y="6135473"/>
            <a:ext cx="285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1000" dirty="0"/>
              <a:t>Alte</a:t>
            </a:r>
            <a:r>
              <a:rPr lang="de-DE" dirty="0"/>
              <a:t> </a:t>
            </a:r>
            <a:r>
              <a:rPr lang="de-DE" sz="1000" dirty="0"/>
              <a:t>Märkte/Bedürfnisse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083417" y="695794"/>
            <a:ext cx="11203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Architektonisch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943032" y="695794"/>
            <a:ext cx="11203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Nische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083417" y="5889252"/>
            <a:ext cx="11203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Revolutionär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943032" y="5889252"/>
            <a:ext cx="11203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Regulär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265166" y="787520"/>
            <a:ext cx="1736021" cy="589244"/>
            <a:chOff x="2556820" y="2079815"/>
            <a:chExt cx="1736021" cy="589244"/>
          </a:xfrm>
        </p:grpSpPr>
        <p:sp>
          <p:nvSpPr>
            <p:cNvPr id="25" name="Ellipse 24"/>
            <p:cNvSpPr/>
            <p:nvPr/>
          </p:nvSpPr>
          <p:spPr>
            <a:xfrm>
              <a:off x="3319847" y="2454876"/>
              <a:ext cx="214184" cy="21418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556820" y="2079815"/>
              <a:ext cx="1736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Katheter-</a:t>
              </a:r>
            </a:p>
            <a:p>
              <a:pPr algn="ctr"/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Beschichtung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421758" y="1506556"/>
            <a:ext cx="856735" cy="593366"/>
            <a:chOff x="2998571" y="2075693"/>
            <a:chExt cx="856735" cy="593366"/>
          </a:xfrm>
        </p:grpSpPr>
        <p:sp>
          <p:nvSpPr>
            <p:cNvPr id="28" name="Ellipse 27"/>
            <p:cNvSpPr/>
            <p:nvPr/>
          </p:nvSpPr>
          <p:spPr>
            <a:xfrm>
              <a:off x="3319847" y="2454876"/>
              <a:ext cx="214184" cy="214183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2998571" y="2075693"/>
              <a:ext cx="856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MTB: Einführung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1769901" y="2229934"/>
            <a:ext cx="1269611" cy="578911"/>
            <a:chOff x="2782275" y="2081698"/>
            <a:chExt cx="1269611" cy="578911"/>
          </a:xfrm>
        </p:grpSpPr>
        <p:sp>
          <p:nvSpPr>
            <p:cNvPr id="37" name="Ellipse 36"/>
            <p:cNvSpPr/>
            <p:nvPr/>
          </p:nvSpPr>
          <p:spPr>
            <a:xfrm>
              <a:off x="3319847" y="2454876"/>
              <a:ext cx="211441" cy="205733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2782275" y="2081698"/>
              <a:ext cx="1269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MTB</a:t>
              </a:r>
              <a:r>
                <a:rPr lang="de-DE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Schaumring </a:t>
              </a: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Pedale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2490818" y="1508243"/>
            <a:ext cx="1269611" cy="587361"/>
            <a:chOff x="2782275" y="2081698"/>
            <a:chExt cx="1269611" cy="587361"/>
          </a:xfrm>
        </p:grpSpPr>
        <p:sp>
          <p:nvSpPr>
            <p:cNvPr id="40" name="Ellipse 39"/>
            <p:cNvSpPr/>
            <p:nvPr/>
          </p:nvSpPr>
          <p:spPr>
            <a:xfrm>
              <a:off x="3319847" y="2454876"/>
              <a:ext cx="214184" cy="214183"/>
            </a:xfrm>
            <a:prstGeom prst="ellipse">
              <a:avLst/>
            </a:prstGeom>
            <a:ln w="317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2782275" y="2081698"/>
              <a:ext cx="1269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MTB: </a:t>
              </a:r>
            </a:p>
            <a:p>
              <a:pPr algn="ctr"/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Fahrradspikes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3215674" y="3764956"/>
            <a:ext cx="1269611" cy="490420"/>
            <a:chOff x="2792133" y="2178639"/>
            <a:chExt cx="1269611" cy="490420"/>
          </a:xfrm>
        </p:grpSpPr>
        <p:sp>
          <p:nvSpPr>
            <p:cNvPr id="43" name="Ellipse 42"/>
            <p:cNvSpPr/>
            <p:nvPr/>
          </p:nvSpPr>
          <p:spPr>
            <a:xfrm>
              <a:off x="3319847" y="2454876"/>
              <a:ext cx="214184" cy="21418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2792133" y="2178639"/>
              <a:ext cx="1269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Plastikrohrschelle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feld 46"/>
          <p:cNvSpPr txBox="1"/>
          <p:nvPr/>
        </p:nvSpPr>
        <p:spPr>
          <a:xfrm>
            <a:off x="2482850" y="4383452"/>
            <a:ext cx="1269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MTB: </a:t>
            </a:r>
          </a:p>
          <a:p>
            <a:pPr algn="ctr"/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Kniebremse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5407048" y="1633913"/>
            <a:ext cx="1208157" cy="465592"/>
            <a:chOff x="2822860" y="2203467"/>
            <a:chExt cx="1208157" cy="465592"/>
          </a:xfrm>
        </p:grpSpPr>
        <p:sp>
          <p:nvSpPr>
            <p:cNvPr id="49" name="Ellipse 48"/>
            <p:cNvSpPr/>
            <p:nvPr/>
          </p:nvSpPr>
          <p:spPr>
            <a:xfrm>
              <a:off x="3319847" y="2454876"/>
              <a:ext cx="214184" cy="214183"/>
            </a:xfrm>
            <a:prstGeom prst="ellipse">
              <a:avLst/>
            </a:prstGeom>
            <a:pattFill prst="pct5">
              <a:fgClr>
                <a:srgbClr val="FFFFFF"/>
              </a:fgClr>
              <a:bgClr>
                <a:schemeClr val="bg1"/>
              </a:bgClr>
            </a:pattFill>
            <a:ln w="19050">
              <a:prstDash val="lgDashDot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822860" y="2203467"/>
              <a:ext cx="12081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Kite</a:t>
              </a: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Surfing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3247924" y="4366289"/>
            <a:ext cx="1208157" cy="614174"/>
            <a:chOff x="2822860" y="2054885"/>
            <a:chExt cx="1208157" cy="614174"/>
          </a:xfrm>
        </p:grpSpPr>
        <p:sp>
          <p:nvSpPr>
            <p:cNvPr id="52" name="Ellipse 51"/>
            <p:cNvSpPr/>
            <p:nvPr/>
          </p:nvSpPr>
          <p:spPr>
            <a:xfrm>
              <a:off x="3319847" y="2454876"/>
              <a:ext cx="214184" cy="214183"/>
            </a:xfrm>
            <a:prstGeom prst="ellipse">
              <a:avLst/>
            </a:prstGeom>
            <a:ln w="19050">
              <a:prstDash val="lgDashDot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822860" y="2054885"/>
              <a:ext cx="12081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Verbesserungen </a:t>
              </a:r>
              <a:r>
                <a:rPr lang="de-DE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Kite</a:t>
              </a: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Surfing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3215674" y="786846"/>
            <a:ext cx="1269611" cy="594283"/>
            <a:chOff x="2790025" y="2074776"/>
            <a:chExt cx="1269611" cy="594283"/>
          </a:xfrm>
        </p:grpSpPr>
        <p:sp>
          <p:nvSpPr>
            <p:cNvPr id="61" name="Ellipse 60"/>
            <p:cNvSpPr/>
            <p:nvPr/>
          </p:nvSpPr>
          <p:spPr>
            <a:xfrm>
              <a:off x="3319847" y="2454876"/>
              <a:ext cx="214184" cy="21418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790025" y="2074776"/>
              <a:ext cx="1269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PC-CAD </a:t>
              </a: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für Leiterplatten</a:t>
              </a: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3422173" y="2352852"/>
            <a:ext cx="856735" cy="460404"/>
            <a:chOff x="2998571" y="2208655"/>
            <a:chExt cx="856735" cy="460404"/>
          </a:xfrm>
        </p:grpSpPr>
        <p:sp>
          <p:nvSpPr>
            <p:cNvPr id="64" name="Ellipse 63"/>
            <p:cNvSpPr/>
            <p:nvPr/>
          </p:nvSpPr>
          <p:spPr>
            <a:xfrm>
              <a:off x="3319847" y="2454876"/>
              <a:ext cx="214184" cy="214183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2998571" y="2208655"/>
              <a:ext cx="8567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OPAC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2704810" y="2353917"/>
            <a:ext cx="856735" cy="460404"/>
            <a:chOff x="2998571" y="2208655"/>
            <a:chExt cx="856735" cy="460404"/>
          </a:xfrm>
        </p:grpSpPr>
        <p:sp>
          <p:nvSpPr>
            <p:cNvPr id="70" name="Ellipse 69"/>
            <p:cNvSpPr/>
            <p:nvPr/>
          </p:nvSpPr>
          <p:spPr>
            <a:xfrm>
              <a:off x="3319847" y="2454876"/>
              <a:ext cx="214184" cy="214183"/>
            </a:xfrm>
            <a:prstGeom prst="ellipse">
              <a:avLst/>
            </a:prstGeom>
            <a:ln w="317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2998571" y="2208655"/>
              <a:ext cx="8567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OpenPCR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Gruppieren 71"/>
          <p:cNvGrpSpPr/>
          <p:nvPr/>
        </p:nvGrpSpPr>
        <p:grpSpPr>
          <a:xfrm>
            <a:off x="1985765" y="1628513"/>
            <a:ext cx="856735" cy="460404"/>
            <a:chOff x="2998571" y="2208655"/>
            <a:chExt cx="856735" cy="460404"/>
          </a:xfrm>
        </p:grpSpPr>
        <p:sp>
          <p:nvSpPr>
            <p:cNvPr id="73" name="Ellipse 72"/>
            <p:cNvSpPr/>
            <p:nvPr/>
          </p:nvSpPr>
          <p:spPr>
            <a:xfrm>
              <a:off x="3319847" y="2454876"/>
              <a:ext cx="214184" cy="214183"/>
            </a:xfrm>
            <a:prstGeom prst="ellipse">
              <a:avLst/>
            </a:prstGeom>
            <a:ln w="19050" cap="flat" cmpd="sng">
              <a:prstDash val="lgDashDot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2998571" y="2208655"/>
              <a:ext cx="8567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Freenet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Ellipse 74"/>
          <p:cNvSpPr/>
          <p:nvPr/>
        </p:nvSpPr>
        <p:spPr>
          <a:xfrm>
            <a:off x="3033739" y="4766281"/>
            <a:ext cx="214184" cy="214183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982791" y="922412"/>
            <a:ext cx="856735" cy="460404"/>
            <a:chOff x="2998571" y="2208655"/>
            <a:chExt cx="856735" cy="460404"/>
          </a:xfrm>
        </p:grpSpPr>
        <p:sp>
          <p:nvSpPr>
            <p:cNvPr id="55" name="Ellipse 54"/>
            <p:cNvSpPr/>
            <p:nvPr/>
          </p:nvSpPr>
          <p:spPr>
            <a:xfrm>
              <a:off x="3319847" y="2454876"/>
              <a:ext cx="214184" cy="214183"/>
            </a:xfrm>
            <a:prstGeom prst="ellipse">
              <a:avLst/>
            </a:prstGeom>
            <a:ln w="19050">
              <a:prstDash val="lgDashDot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2998571" y="2208655"/>
              <a:ext cx="8567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OpenNebula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6489496" y="4090533"/>
            <a:ext cx="1779709" cy="1386342"/>
            <a:chOff x="9886950" y="2914650"/>
            <a:chExt cx="1779709" cy="1386342"/>
          </a:xfrm>
        </p:grpSpPr>
        <p:grpSp>
          <p:nvGrpSpPr>
            <p:cNvPr id="5" name="Gruppieren 4"/>
            <p:cNvGrpSpPr/>
            <p:nvPr/>
          </p:nvGrpSpPr>
          <p:grpSpPr>
            <a:xfrm>
              <a:off x="9886950" y="2914650"/>
              <a:ext cx="1666875" cy="1386342"/>
              <a:chOff x="9886950" y="2914650"/>
              <a:chExt cx="1666875" cy="1386342"/>
            </a:xfrm>
          </p:grpSpPr>
          <p:sp>
            <p:nvSpPr>
              <p:cNvPr id="3" name="Rechteck 2"/>
              <p:cNvSpPr/>
              <p:nvPr/>
            </p:nvSpPr>
            <p:spPr>
              <a:xfrm>
                <a:off x="9886950" y="2914650"/>
                <a:ext cx="1666875" cy="13863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9999784" y="3335061"/>
                <a:ext cx="214184" cy="214183"/>
              </a:xfrm>
              <a:prstGeom prst="ellipse">
                <a:avLst/>
              </a:prstGeom>
              <a:pattFill prst="pct5">
                <a:fgClr>
                  <a:srgbClr val="FFFFFF"/>
                </a:fgClr>
                <a:bgClr>
                  <a:schemeClr val="bg1"/>
                </a:bgClr>
              </a:pattFill>
              <a:ln w="19050">
                <a:prstDash val="lgDashDot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9999784" y="3657864"/>
                <a:ext cx="214184" cy="21418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9999784" y="3012258"/>
                <a:ext cx="214184" cy="214183"/>
              </a:xfrm>
              <a:prstGeom prst="ellipse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Textfeld 1"/>
            <p:cNvSpPr txBox="1"/>
            <p:nvPr/>
          </p:nvSpPr>
          <p:spPr>
            <a:xfrm>
              <a:off x="10213968" y="2996238"/>
              <a:ext cx="1158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de-DE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utzerinitiiert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10213968" y="3257754"/>
              <a:ext cx="14526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nutzerinitiiert</a:t>
              </a: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</a:p>
            <a:p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Innovation Community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10213968" y="3564901"/>
              <a:ext cx="11588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hersteller- </a:t>
              </a:r>
              <a:r>
                <a:rPr lang="de-DE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oder forscherinitiiert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Textfeld 67"/>
          <p:cNvSpPr txBox="1"/>
          <p:nvPr/>
        </p:nvSpPr>
        <p:spPr>
          <a:xfrm>
            <a:off x="6518265" y="5156550"/>
            <a:ext cx="13648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MTB: Mountain Bike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</Words>
  <Application>Microsoft Office PowerPoint</Application>
  <PresentationFormat>Bildschirmpräsentation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Becker</dc:creator>
  <cp:lastModifiedBy>Felix Becker</cp:lastModifiedBy>
  <cp:revision>39</cp:revision>
  <dcterms:created xsi:type="dcterms:W3CDTF">2014-01-25T17:06:40Z</dcterms:created>
  <dcterms:modified xsi:type="dcterms:W3CDTF">2014-03-20T14:30:04Z</dcterms:modified>
</cp:coreProperties>
</file>