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AEA6D-3EDC-1822-3C98-41545AEB9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A939D8-4524-D34D-BB82-13A901A2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5FACD-45D6-086F-D519-039285B3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A4545-59E8-E6B7-669E-F8CE4063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A2E69-BE22-95D2-DE59-42F6B31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30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81B29-48D0-9D3C-9703-9A0D5A6A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FEFA33-0E3F-5CEE-3DF9-DCCB995F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B7A7D7-BAB6-E0A5-C6A5-2E46874F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FE5853-D357-86D7-3C3C-798F385B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5F8ECD-1324-B1D5-1017-D8341EB0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9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642CEC-8BFB-6C2A-24B0-F5F43C18B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EFD516-50DC-D324-0C85-102EB3D79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019F5-7BEF-EA3E-FD75-9329623F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D8F0DD-46B0-4338-72F5-BA0B0DEF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79A2E7-E64A-8D65-13D2-DB5078C0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9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8867F-9ABA-3AF5-9666-5CD1959D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A4325-5976-890B-6F82-85DEAD3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3124B4-C992-8C03-52A7-DD5D01B6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E30717-E997-CC2C-0672-6A2F358D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40AC58-7F6D-F3A9-609B-E6BACFC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1C449-D638-9197-4D94-797F8523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D09451-7D42-73A6-4E4D-43A422E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1C431B-CD01-EAB3-AD90-82165706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E281B-C967-A8B4-03BC-1A3EC160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4CB33D-0FD4-68BF-0C82-30AB597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FC4B6-7673-EAA6-3E83-AB34661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CE9AF-348E-8BE0-7614-EA45A73E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F7EC8F-B794-A78C-3299-B1929B45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C1EE0-B53C-3B80-D3B3-B105A0A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02B3-8214-0D31-F09A-ED6763F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476238-8D51-0DAF-DDDF-8EDEC215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73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C9EAE-464A-9896-CEE9-D58694C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69287-5CAF-9221-F8FA-D9A26BEB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DB9205-0A87-88B9-DE9D-C2CF253B6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57C9D3-6F13-9AF8-732C-3590038A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CE02C3-4F40-4847-7E91-DBC01C4D1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8000F5-E0E4-13E7-E342-184EA861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536DAA-C16C-171D-E5EB-9965A68C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19571D-70E5-C9D2-753A-1152F154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1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8A33B-8476-F0BF-1297-3D748F2C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6FC0FA-606C-E8B2-9743-A95F1DDF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CA2873-F187-EA83-9078-8AEFC911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A55298-3337-627A-A4E2-8924993E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23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830D65-3495-0B7F-1467-A0C99002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AB31D-2F00-E8AC-6B24-7FECB0AB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89C41D-41BB-5D56-0E2F-62B9CBA0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4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0559A-4071-6537-A516-4170C34C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86A90-1BA2-CB01-B109-CBB50197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714117-AE1A-15A2-B76B-52618EED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F04962-5DA1-9FB6-7AEF-D56B917E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D09A02-D244-34F8-85FC-4F3687B1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0DCF2-92DE-218C-216C-9AF785AC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ABC0B-29C9-ECAB-877C-045F5236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6AB5BAD-69A1-7050-716A-0E910570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571460-02FB-DC03-9629-D17F26C5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D1FE8-03B4-F31D-4121-0A1E5ECF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D437A3-E9B0-7E3D-CCB4-D88E977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1AA640-A1A0-6E17-FE04-94F516C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16F8C90-AC97-3922-95F5-3420CC24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24169B-7F5E-044C-5CFC-1EDFC694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562C53-4EA9-B27C-DD98-551A4378D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DC4-7795-48F8-AB91-2F66589A6E3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690249-5DBB-16F8-EE4C-448A3E27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24D63-6396-42C7-5156-D70D507C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5D85-319D-4DF7-ACE8-BCC917B672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74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7D116-816E-5A83-F7F5-1B2D26350956}"/>
              </a:ext>
            </a:extLst>
          </p:cNvPr>
          <p:cNvSpPr txBox="1"/>
          <p:nvPr/>
        </p:nvSpPr>
        <p:spPr>
          <a:xfrm>
            <a:off x="776176" y="1963754"/>
            <a:ext cx="10302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operativo è un programma che funge da intermediario tre un utente e hardware di un computer. Viene utilizzato per gestire e organizzare le risorse hardware e software di un computer e fornire una piattaforma per l’esecuzione di applicazioni.</a:t>
            </a:r>
          </a:p>
          <a:p>
            <a:endParaRPr lang="it-IT" dirty="0"/>
          </a:p>
          <a:p>
            <a:r>
              <a:rPr lang="it-IT" dirty="0"/>
              <a:t>Tra le varie classifiche dei sistemi operativi, possiamo distinguerli in base alla gestione delle operazioni e delle risorse:</a:t>
            </a:r>
          </a:p>
          <a:p>
            <a:pPr marL="342900" indent="-342900">
              <a:buAutoNum type="arabicPeriod"/>
            </a:pPr>
            <a:r>
              <a:rPr lang="it-IT" dirty="0"/>
              <a:t>Sistema mono-tasking</a:t>
            </a:r>
          </a:p>
          <a:p>
            <a:pPr marL="342900" indent="-342900">
              <a:buAutoNum type="arabicPeriod"/>
            </a:pPr>
            <a:r>
              <a:rPr lang="it-IT" dirty="0"/>
              <a:t>Sistema muli-tasking</a:t>
            </a:r>
          </a:p>
          <a:p>
            <a:pPr marL="342900" indent="-342900">
              <a:buAutoNum type="arabicPeriod"/>
            </a:pPr>
            <a:r>
              <a:rPr lang="it-IT" dirty="0"/>
              <a:t>Sistema time-sharing</a:t>
            </a:r>
          </a:p>
          <a:p>
            <a:endParaRPr lang="it-IT" dirty="0"/>
          </a:p>
          <a:p>
            <a:r>
              <a:rPr lang="it-IT" dirty="0"/>
              <a:t>Possiamo vedere come funzionano meglio delle slide successive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4C25D-7CBB-4472-B3E8-3B53BBB7748F}"/>
              </a:ext>
            </a:extLst>
          </p:cNvPr>
          <p:cNvSpPr txBox="1"/>
          <p:nvPr/>
        </p:nvSpPr>
        <p:spPr>
          <a:xfrm>
            <a:off x="4182139" y="680484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Esercizio Su Scheduling della CPU</a:t>
            </a:r>
          </a:p>
        </p:txBody>
      </p:sp>
    </p:spTree>
    <p:extLst>
      <p:ext uri="{BB962C8B-B14F-4D97-AF65-F5344CB8AC3E}">
        <p14:creationId xmlns:p14="http://schemas.microsoft.com/office/powerpoint/2010/main" val="16736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94EA23-2C79-E33D-A46F-6090B2DE5E5F}"/>
              </a:ext>
            </a:extLst>
          </p:cNvPr>
          <p:cNvCxnSpPr/>
          <p:nvPr/>
        </p:nvCxnSpPr>
        <p:spPr>
          <a:xfrm>
            <a:off x="2333845" y="547577"/>
            <a:ext cx="0" cy="5762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9A7E6AE-914B-5B0E-4F91-CD20AEA94E71}"/>
              </a:ext>
            </a:extLst>
          </p:cNvPr>
          <p:cNvCxnSpPr>
            <a:cxnSpLocks/>
          </p:cNvCxnSpPr>
          <p:nvPr/>
        </p:nvCxnSpPr>
        <p:spPr>
          <a:xfrm>
            <a:off x="1552353" y="5619307"/>
            <a:ext cx="8325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73013-78A7-915E-7498-EE0D39A00227}"/>
              </a:ext>
            </a:extLst>
          </p:cNvPr>
          <p:cNvSpPr txBox="1"/>
          <p:nvPr/>
        </p:nvSpPr>
        <p:spPr>
          <a:xfrm>
            <a:off x="1408815" y="4537893"/>
            <a:ext cx="7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379C36-2EB8-A83D-F545-546005B3FD9C}"/>
              </a:ext>
            </a:extLst>
          </p:cNvPr>
          <p:cNvSpPr txBox="1"/>
          <p:nvPr/>
        </p:nvSpPr>
        <p:spPr>
          <a:xfrm>
            <a:off x="1387546" y="3556890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2130C82-020A-B277-7585-54990BD1E727}"/>
              </a:ext>
            </a:extLst>
          </p:cNvPr>
          <p:cNvSpPr txBox="1"/>
          <p:nvPr/>
        </p:nvSpPr>
        <p:spPr>
          <a:xfrm>
            <a:off x="1419447" y="2562447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8CD4ED-92AD-B8F7-350E-6C02F9320966}"/>
              </a:ext>
            </a:extLst>
          </p:cNvPr>
          <p:cNvSpPr txBox="1"/>
          <p:nvPr/>
        </p:nvSpPr>
        <p:spPr>
          <a:xfrm>
            <a:off x="1430077" y="1640222"/>
            <a:ext cx="9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pc4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D888237-D88A-1581-41E3-E88B5FE2EB3E}"/>
              </a:ext>
            </a:extLst>
          </p:cNvPr>
          <p:cNvSpPr/>
          <p:nvPr/>
        </p:nvSpPr>
        <p:spPr>
          <a:xfrm>
            <a:off x="2519916" y="4625163"/>
            <a:ext cx="1626775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893C524F-8FA8-C427-A727-7CEAF9193C80}"/>
              </a:ext>
            </a:extLst>
          </p:cNvPr>
          <p:cNvSpPr/>
          <p:nvPr/>
        </p:nvSpPr>
        <p:spPr>
          <a:xfrm>
            <a:off x="4146691" y="4625163"/>
            <a:ext cx="552899" cy="3030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EB02A0E-F416-C709-D217-E6A03429AF7C}"/>
              </a:ext>
            </a:extLst>
          </p:cNvPr>
          <p:cNvSpPr/>
          <p:nvPr/>
        </p:nvSpPr>
        <p:spPr>
          <a:xfrm>
            <a:off x="4699590" y="4625163"/>
            <a:ext cx="329610" cy="30299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66A38E9-641B-64AA-4CC2-406EED3EB97D}"/>
              </a:ext>
            </a:extLst>
          </p:cNvPr>
          <p:cNvSpPr/>
          <p:nvPr/>
        </p:nvSpPr>
        <p:spPr>
          <a:xfrm>
            <a:off x="5479305" y="3774712"/>
            <a:ext cx="552899" cy="30301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E3AA128-651D-D5FE-ACAF-E4A32A985226}"/>
              </a:ext>
            </a:extLst>
          </p:cNvPr>
          <p:cNvSpPr/>
          <p:nvPr/>
        </p:nvSpPr>
        <p:spPr>
          <a:xfrm>
            <a:off x="6032204" y="3774712"/>
            <a:ext cx="329610" cy="3029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6C138A4-A2DD-9B81-45D5-BC0EC2E0A9EA}"/>
              </a:ext>
            </a:extLst>
          </p:cNvPr>
          <p:cNvSpPr/>
          <p:nvPr/>
        </p:nvSpPr>
        <p:spPr>
          <a:xfrm>
            <a:off x="6648893" y="2595614"/>
            <a:ext cx="329610" cy="30299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1EE2704-E1DF-17F9-0257-C55935D417B3}"/>
              </a:ext>
            </a:extLst>
          </p:cNvPr>
          <p:cNvSpPr/>
          <p:nvPr/>
        </p:nvSpPr>
        <p:spPr>
          <a:xfrm>
            <a:off x="7159255" y="1824888"/>
            <a:ext cx="1626775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D74ECA-93CC-FE0D-CA89-8732056D4C5D}"/>
              </a:ext>
            </a:extLst>
          </p:cNvPr>
          <p:cNvSpPr/>
          <p:nvPr/>
        </p:nvSpPr>
        <p:spPr>
          <a:xfrm>
            <a:off x="8786030" y="1803950"/>
            <a:ext cx="329610" cy="3029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CE426E9-2B06-142F-18A1-C139BB096E90}"/>
              </a:ext>
            </a:extLst>
          </p:cNvPr>
          <p:cNvSpPr txBox="1"/>
          <p:nvPr/>
        </p:nvSpPr>
        <p:spPr>
          <a:xfrm>
            <a:off x="4006703" y="283291"/>
            <a:ext cx="176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Mono- tasking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2EEDA13-DE06-7E0D-B61C-3A717AB1820C}"/>
              </a:ext>
            </a:extLst>
          </p:cNvPr>
          <p:cNvSpPr/>
          <p:nvPr/>
        </p:nvSpPr>
        <p:spPr>
          <a:xfrm>
            <a:off x="6505354" y="408074"/>
            <a:ext cx="308344" cy="2445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2250239-603D-7512-0EE5-A8DEE67768A7}"/>
              </a:ext>
            </a:extLst>
          </p:cNvPr>
          <p:cNvSpPr/>
          <p:nvPr/>
        </p:nvSpPr>
        <p:spPr>
          <a:xfrm>
            <a:off x="6494721" y="875906"/>
            <a:ext cx="308344" cy="2445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8FD3C6B-1BA9-7FE4-72CE-FCCF6B19F759}"/>
              </a:ext>
            </a:extLst>
          </p:cNvPr>
          <p:cNvSpPr txBox="1"/>
          <p:nvPr/>
        </p:nvSpPr>
        <p:spPr>
          <a:xfrm>
            <a:off x="7159254" y="352442"/>
            <a:ext cx="247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di utilizzo CPU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2F9260B-24B8-E42C-37D3-0C547793F5DF}"/>
              </a:ext>
            </a:extLst>
          </p:cNvPr>
          <p:cNvSpPr txBox="1"/>
          <p:nvPr/>
        </p:nvSpPr>
        <p:spPr>
          <a:xfrm>
            <a:off x="7192925" y="869360"/>
            <a:ext cx="30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attesa eventi esterni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FE105B5-DC1B-49EF-16D7-C0648AD0E889}"/>
              </a:ext>
            </a:extLst>
          </p:cNvPr>
          <p:cNvSpPr txBox="1"/>
          <p:nvPr/>
        </p:nvSpPr>
        <p:spPr>
          <a:xfrm>
            <a:off x="8670852" y="5941091"/>
            <a:ext cx="24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(t)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3C6F490-2EBC-3DF6-F862-C6FEE26EEA45}"/>
              </a:ext>
            </a:extLst>
          </p:cNvPr>
          <p:cNvSpPr txBox="1"/>
          <p:nvPr/>
        </p:nvSpPr>
        <p:spPr>
          <a:xfrm>
            <a:off x="660988" y="547577"/>
            <a:ext cx="15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Processo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02A5DFB-D373-ACED-CE79-D8DD78D68CB6}"/>
              </a:ext>
            </a:extLst>
          </p:cNvPr>
          <p:cNvSpPr txBox="1"/>
          <p:nvPr/>
        </p:nvSpPr>
        <p:spPr>
          <a:xfrm>
            <a:off x="7442791" y="2690037"/>
            <a:ext cx="436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Mono-tasking: gestiscono l’esecuzione di un solo programma per volta. Questo sistema operativo si può dire che è ormai obsoleto.</a:t>
            </a:r>
          </a:p>
        </p:txBody>
      </p:sp>
    </p:spTree>
    <p:extLst>
      <p:ext uri="{BB962C8B-B14F-4D97-AF65-F5344CB8AC3E}">
        <p14:creationId xmlns:p14="http://schemas.microsoft.com/office/powerpoint/2010/main" val="42647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5E08281-783A-B50C-BEDC-3D105D73B1A9}"/>
              </a:ext>
            </a:extLst>
          </p:cNvPr>
          <p:cNvCxnSpPr/>
          <p:nvPr/>
        </p:nvCxnSpPr>
        <p:spPr>
          <a:xfrm>
            <a:off x="1945758" y="978195"/>
            <a:ext cx="0" cy="485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AEDA00C-E50C-2189-12E3-C536851BFC27}"/>
              </a:ext>
            </a:extLst>
          </p:cNvPr>
          <p:cNvCxnSpPr/>
          <p:nvPr/>
        </p:nvCxnSpPr>
        <p:spPr>
          <a:xfrm>
            <a:off x="1520456" y="5178056"/>
            <a:ext cx="7814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CD98D7-F613-6AB8-F13D-1AA0F4F6E402}"/>
              </a:ext>
            </a:extLst>
          </p:cNvPr>
          <p:cNvSpPr txBox="1"/>
          <p:nvPr/>
        </p:nvSpPr>
        <p:spPr>
          <a:xfrm>
            <a:off x="1265273" y="1780146"/>
            <a:ext cx="9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73BCE4-E70E-2BCC-D0C9-E22BE058932C}"/>
              </a:ext>
            </a:extLst>
          </p:cNvPr>
          <p:cNvSpPr txBox="1"/>
          <p:nvPr/>
        </p:nvSpPr>
        <p:spPr>
          <a:xfrm>
            <a:off x="1228058" y="2592687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86C478-9797-F5AA-D235-5286C7A80281}"/>
              </a:ext>
            </a:extLst>
          </p:cNvPr>
          <p:cNvSpPr txBox="1"/>
          <p:nvPr/>
        </p:nvSpPr>
        <p:spPr>
          <a:xfrm>
            <a:off x="1228059" y="3479103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4EF979-A72A-4270-72C5-A1E66183BCDD}"/>
              </a:ext>
            </a:extLst>
          </p:cNvPr>
          <p:cNvSpPr txBox="1"/>
          <p:nvPr/>
        </p:nvSpPr>
        <p:spPr>
          <a:xfrm>
            <a:off x="1265273" y="4335278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7673DC-00A7-66AB-E5A3-F373E482EB35}"/>
              </a:ext>
            </a:extLst>
          </p:cNvPr>
          <p:cNvSpPr txBox="1"/>
          <p:nvPr/>
        </p:nvSpPr>
        <p:spPr>
          <a:xfrm>
            <a:off x="737189" y="825173"/>
            <a:ext cx="15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Processo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B8BFC7-51E6-DD44-285D-65B0A6942229}"/>
              </a:ext>
            </a:extLst>
          </p:cNvPr>
          <p:cNvSpPr txBox="1"/>
          <p:nvPr/>
        </p:nvSpPr>
        <p:spPr>
          <a:xfrm>
            <a:off x="8458201" y="5325807"/>
            <a:ext cx="24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(t)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05D054E-00D1-2DBB-7682-E2F61BE2BFD1}"/>
              </a:ext>
            </a:extLst>
          </p:cNvPr>
          <p:cNvSpPr/>
          <p:nvPr/>
        </p:nvSpPr>
        <p:spPr>
          <a:xfrm>
            <a:off x="2303723" y="4335278"/>
            <a:ext cx="1626775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767C378-E16A-A9F1-3CEE-9914AECD5E6A}"/>
              </a:ext>
            </a:extLst>
          </p:cNvPr>
          <p:cNvSpPr/>
          <p:nvPr/>
        </p:nvSpPr>
        <p:spPr>
          <a:xfrm>
            <a:off x="3930498" y="4335279"/>
            <a:ext cx="567074" cy="2820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5833E2E-3B67-4A5D-4B91-5385D0780893}"/>
              </a:ext>
            </a:extLst>
          </p:cNvPr>
          <p:cNvSpPr/>
          <p:nvPr/>
        </p:nvSpPr>
        <p:spPr>
          <a:xfrm>
            <a:off x="4497572" y="4335279"/>
            <a:ext cx="329610" cy="28205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BF5C457-FD0E-FDF8-EA74-1B2B84C6EA51}"/>
              </a:ext>
            </a:extLst>
          </p:cNvPr>
          <p:cNvSpPr/>
          <p:nvPr/>
        </p:nvSpPr>
        <p:spPr>
          <a:xfrm>
            <a:off x="3973025" y="3569019"/>
            <a:ext cx="567074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17A55BD-66D8-879C-A081-AB21B3ECA0FB}"/>
              </a:ext>
            </a:extLst>
          </p:cNvPr>
          <p:cNvSpPr/>
          <p:nvPr/>
        </p:nvSpPr>
        <p:spPr>
          <a:xfrm>
            <a:off x="4505544" y="3563561"/>
            <a:ext cx="329610" cy="2820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0235252-EDB7-74EA-F3CD-9EF960DCF8F4}"/>
              </a:ext>
            </a:extLst>
          </p:cNvPr>
          <p:cNvSpPr/>
          <p:nvPr/>
        </p:nvSpPr>
        <p:spPr>
          <a:xfrm>
            <a:off x="4997308" y="2747369"/>
            <a:ext cx="329608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5D0419D-6C0F-93C4-2A77-4841494E5E1A}"/>
              </a:ext>
            </a:extLst>
          </p:cNvPr>
          <p:cNvSpPr/>
          <p:nvPr/>
        </p:nvSpPr>
        <p:spPr>
          <a:xfrm>
            <a:off x="5326916" y="2025138"/>
            <a:ext cx="1626775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AE1E3EC-80D9-C818-5AC3-ABDA44478443}"/>
              </a:ext>
            </a:extLst>
          </p:cNvPr>
          <p:cNvSpPr/>
          <p:nvPr/>
        </p:nvSpPr>
        <p:spPr>
          <a:xfrm>
            <a:off x="7113169" y="1964812"/>
            <a:ext cx="329610" cy="2820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816C4BF-8F63-0F58-57E7-360C65DB01FD}"/>
              </a:ext>
            </a:extLst>
          </p:cNvPr>
          <p:cNvSpPr txBox="1"/>
          <p:nvPr/>
        </p:nvSpPr>
        <p:spPr>
          <a:xfrm>
            <a:off x="2303723" y="308344"/>
            <a:ext cx="203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Multi- tasking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1D2A92-74ED-4426-6FD9-080FF552A962}"/>
              </a:ext>
            </a:extLst>
          </p:cNvPr>
          <p:cNvSpPr txBox="1"/>
          <p:nvPr/>
        </p:nvSpPr>
        <p:spPr>
          <a:xfrm>
            <a:off x="6813698" y="345682"/>
            <a:ext cx="247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di utilizzo CPU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87C70E5-2143-97C1-0433-D576F2CF9044}"/>
              </a:ext>
            </a:extLst>
          </p:cNvPr>
          <p:cNvSpPr/>
          <p:nvPr/>
        </p:nvSpPr>
        <p:spPr>
          <a:xfrm>
            <a:off x="6505354" y="408074"/>
            <a:ext cx="308344" cy="2445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9EC22C4-6BB3-7C31-229F-BB80008548B7}"/>
              </a:ext>
            </a:extLst>
          </p:cNvPr>
          <p:cNvSpPr/>
          <p:nvPr/>
        </p:nvSpPr>
        <p:spPr>
          <a:xfrm>
            <a:off x="6494721" y="875906"/>
            <a:ext cx="308344" cy="2445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B588B72-B6EB-4DF9-52F7-F3D36952B2DF}"/>
              </a:ext>
            </a:extLst>
          </p:cNvPr>
          <p:cNvSpPr txBox="1"/>
          <p:nvPr/>
        </p:nvSpPr>
        <p:spPr>
          <a:xfrm>
            <a:off x="6803065" y="793529"/>
            <a:ext cx="30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attesa eventi esterni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59F109E-4730-8EF4-FE53-234AA4A15A9B}"/>
              </a:ext>
            </a:extLst>
          </p:cNvPr>
          <p:cNvSpPr txBox="1"/>
          <p:nvPr/>
        </p:nvSpPr>
        <p:spPr>
          <a:xfrm>
            <a:off x="7921256" y="2592687"/>
            <a:ext cx="379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Multi-tasking: permette l’esecuzione contemporanea di più programmi. Un esempio di sistema operativo multi-tasking Windows e Linux</a:t>
            </a:r>
          </a:p>
        </p:txBody>
      </p:sp>
    </p:spTree>
    <p:extLst>
      <p:ext uri="{BB962C8B-B14F-4D97-AF65-F5344CB8AC3E}">
        <p14:creationId xmlns:p14="http://schemas.microsoft.com/office/powerpoint/2010/main" val="23819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193662B-7C37-597A-A7AA-C5C07BCE0B85}"/>
              </a:ext>
            </a:extLst>
          </p:cNvPr>
          <p:cNvCxnSpPr/>
          <p:nvPr/>
        </p:nvCxnSpPr>
        <p:spPr>
          <a:xfrm>
            <a:off x="2137144" y="1201479"/>
            <a:ext cx="0" cy="4327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D55D8E-8715-86F2-7D98-06E3D915B898}"/>
              </a:ext>
            </a:extLst>
          </p:cNvPr>
          <p:cNvCxnSpPr/>
          <p:nvPr/>
        </p:nvCxnSpPr>
        <p:spPr>
          <a:xfrm>
            <a:off x="1743740" y="4890977"/>
            <a:ext cx="7198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29C8AA2-377F-B039-89B6-99E62944F243}"/>
              </a:ext>
            </a:extLst>
          </p:cNvPr>
          <p:cNvSpPr txBox="1"/>
          <p:nvPr/>
        </p:nvSpPr>
        <p:spPr>
          <a:xfrm>
            <a:off x="1477924" y="4253025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3BDB0E7-F194-8AC8-18F5-0B8FC46D7DFE}"/>
              </a:ext>
            </a:extLst>
          </p:cNvPr>
          <p:cNvSpPr txBox="1"/>
          <p:nvPr/>
        </p:nvSpPr>
        <p:spPr>
          <a:xfrm>
            <a:off x="1477922" y="2977121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01C6C06-B5EB-C740-D99A-367B0EB54E7D}"/>
              </a:ext>
            </a:extLst>
          </p:cNvPr>
          <p:cNvSpPr txBox="1"/>
          <p:nvPr/>
        </p:nvSpPr>
        <p:spPr>
          <a:xfrm>
            <a:off x="1477921" y="2264747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101109-FD25-7028-A06C-07BB39575D41}"/>
              </a:ext>
            </a:extLst>
          </p:cNvPr>
          <p:cNvSpPr txBox="1"/>
          <p:nvPr/>
        </p:nvSpPr>
        <p:spPr>
          <a:xfrm>
            <a:off x="1477920" y="3559104"/>
            <a:ext cx="8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0FF9E4A-AF8B-C15A-FC71-3D590DA6FF44}"/>
              </a:ext>
            </a:extLst>
          </p:cNvPr>
          <p:cNvSpPr/>
          <p:nvPr/>
        </p:nvSpPr>
        <p:spPr>
          <a:xfrm>
            <a:off x="2328524" y="4253025"/>
            <a:ext cx="712381" cy="28203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655534A-A1D8-A0D1-BD0D-85819928705C}"/>
              </a:ext>
            </a:extLst>
          </p:cNvPr>
          <p:cNvSpPr/>
          <p:nvPr/>
        </p:nvSpPr>
        <p:spPr>
          <a:xfrm>
            <a:off x="3290778" y="3602740"/>
            <a:ext cx="696431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44E8B5D-BB65-9D9A-B244-626BB39CDB7B}"/>
              </a:ext>
            </a:extLst>
          </p:cNvPr>
          <p:cNvSpPr/>
          <p:nvPr/>
        </p:nvSpPr>
        <p:spPr>
          <a:xfrm>
            <a:off x="6352953" y="4260606"/>
            <a:ext cx="712381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F55BC87-B20A-AE45-D99C-591BF7359FD2}"/>
              </a:ext>
            </a:extLst>
          </p:cNvPr>
          <p:cNvSpPr/>
          <p:nvPr/>
        </p:nvSpPr>
        <p:spPr>
          <a:xfrm>
            <a:off x="4181249" y="3020757"/>
            <a:ext cx="712381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5EE1FA7-B40D-9A6D-F210-67CB22736FC7}"/>
              </a:ext>
            </a:extLst>
          </p:cNvPr>
          <p:cNvSpPr/>
          <p:nvPr/>
        </p:nvSpPr>
        <p:spPr>
          <a:xfrm>
            <a:off x="5342860" y="2695061"/>
            <a:ext cx="1010093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D18094-BCA9-763B-5EA1-5D28770C30FA}"/>
              </a:ext>
            </a:extLst>
          </p:cNvPr>
          <p:cNvSpPr txBox="1"/>
          <p:nvPr/>
        </p:nvSpPr>
        <p:spPr>
          <a:xfrm>
            <a:off x="1924493" y="378861"/>
            <a:ext cx="20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Time- sharing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B37BB5A-88CA-0CC3-5C0D-DAE9599C8598}"/>
              </a:ext>
            </a:extLst>
          </p:cNvPr>
          <p:cNvSpPr/>
          <p:nvPr/>
        </p:nvSpPr>
        <p:spPr>
          <a:xfrm>
            <a:off x="6505354" y="408074"/>
            <a:ext cx="308344" cy="2445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8DBB40D-2D99-9348-9189-D23579E2D482}"/>
              </a:ext>
            </a:extLst>
          </p:cNvPr>
          <p:cNvSpPr txBox="1"/>
          <p:nvPr/>
        </p:nvSpPr>
        <p:spPr>
          <a:xfrm>
            <a:off x="7159254" y="352442"/>
            <a:ext cx="247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di utilizzo CPU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02CE70-5D9E-5251-EEB1-0B149A2A28DD}"/>
              </a:ext>
            </a:extLst>
          </p:cNvPr>
          <p:cNvSpPr txBox="1"/>
          <p:nvPr/>
        </p:nvSpPr>
        <p:spPr>
          <a:xfrm>
            <a:off x="884272" y="1091235"/>
            <a:ext cx="15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Processo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F4EF7DD-7C1E-DC54-5EC6-F6FD26542903}"/>
              </a:ext>
            </a:extLst>
          </p:cNvPr>
          <p:cNvSpPr txBox="1"/>
          <p:nvPr/>
        </p:nvSpPr>
        <p:spPr>
          <a:xfrm>
            <a:off x="7979736" y="5159598"/>
            <a:ext cx="24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(t)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373684D-0001-FD46-5E1B-AA825DFCFF8A}"/>
              </a:ext>
            </a:extLst>
          </p:cNvPr>
          <p:cNvSpPr txBox="1"/>
          <p:nvPr/>
        </p:nvSpPr>
        <p:spPr>
          <a:xfrm>
            <a:off x="7006856" y="1275901"/>
            <a:ext cx="449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Sistema Time-sharing:  ogni processo viene eseguito in maniera ciclica per piccole porzioni di tempo. Viene utilizzato con i server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73E29C50-F9DE-3F78-31DD-25827FF535FC}"/>
              </a:ext>
            </a:extLst>
          </p:cNvPr>
          <p:cNvSpPr/>
          <p:nvPr/>
        </p:nvSpPr>
        <p:spPr>
          <a:xfrm>
            <a:off x="7624428" y="2695061"/>
            <a:ext cx="567074" cy="2820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 Arnetta</dc:creator>
  <cp:lastModifiedBy>Silvia Arnetta</cp:lastModifiedBy>
  <cp:revision>5</cp:revision>
  <dcterms:created xsi:type="dcterms:W3CDTF">2024-10-14T12:32:15Z</dcterms:created>
  <dcterms:modified xsi:type="dcterms:W3CDTF">2024-10-14T15:20:59Z</dcterms:modified>
</cp:coreProperties>
</file>