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0b4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096000" cy="6855493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3291439" y="1091082"/>
            <a:ext cx="4785312" cy="1183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200" b="1">
                <a:solidFill>
                  <a:schemeClr val="lt1"/>
                </a:solidFill>
                <a:latin typeface="+mj-lt"/>
              </a:rPr>
              <a:t>도미노</a:t>
            </a:r>
            <a:r>
              <a:rPr lang="ko-KR" altLang="en-US" sz="7200" b="1">
                <a:solidFill>
                  <a:srgbClr val="289b6e"/>
                </a:solidFill>
                <a:latin typeface="+mj-lt"/>
              </a:rPr>
              <a:t>피자</a:t>
            </a:r>
            <a:endParaRPr lang="ko-KR" altLang="en-US" sz="7200" b="1">
              <a:solidFill>
                <a:srgbClr val="289b6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836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720090"/>
            <a:chOff x="0" y="0"/>
            <a:chExt cx="12192000" cy="720090"/>
          </a:xfrm>
        </p:grpSpPr>
        <p:sp>
          <p:nvSpPr>
            <p:cNvPr id="5" name=""/>
            <p:cNvSpPr txBox="1"/>
            <p:nvPr/>
          </p:nvSpPr>
          <p:spPr>
            <a:xfrm>
              <a:off x="0" y="0"/>
              <a:ext cx="12192000" cy="720090"/>
            </a:xfrm>
            <a:prstGeom prst="rect">
              <a:avLst/>
            </a:prstGeom>
            <a:gradFill flip="xy" rotWithShape="1">
              <a:gsLst>
                <a:gs pos="0">
                  <a:srgbClr val="800080">
                    <a:alpha val="52940"/>
                  </a:srgbClr>
                </a:gs>
                <a:gs pos="39000">
                  <a:srgbClr val="0261d4">
                    <a:alpha val="60000"/>
                  </a:srgbClr>
                </a:gs>
                <a:gs pos="74000">
                  <a:srgbClr val="09a9f1">
                    <a:alpha val="58820"/>
                  </a:srgbClr>
                </a:gs>
                <a:gs pos="100000">
                  <a:srgbClr val="024aa2">
                    <a:alpha val="44710"/>
                  </a:srgbClr>
                </a:gs>
              </a:gsLst>
              <a:lin ang="10800000" scaled="1"/>
              <a:tileRect/>
            </a:gradFill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0" y="0"/>
              <a:ext cx="2652059" cy="541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Team XXXXX </a:t>
              </a:r>
              <a:endPara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24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720090"/>
            <a:chOff x="0" y="0"/>
            <a:chExt cx="12192000" cy="720090"/>
          </a:xfrm>
        </p:grpSpPr>
        <p:sp>
          <p:nvSpPr>
            <p:cNvPr id="5" name=""/>
            <p:cNvSpPr txBox="1"/>
            <p:nvPr/>
          </p:nvSpPr>
          <p:spPr>
            <a:xfrm>
              <a:off x="0" y="0"/>
              <a:ext cx="12192000" cy="720090"/>
            </a:xfrm>
            <a:prstGeom prst="rect">
              <a:avLst/>
            </a:prstGeom>
            <a:gradFill flip="xy" rotWithShape="1">
              <a:gsLst>
                <a:gs pos="0">
                  <a:srgbClr val="800080">
                    <a:alpha val="52940"/>
                  </a:srgbClr>
                </a:gs>
                <a:gs pos="39000">
                  <a:srgbClr val="0261d4">
                    <a:alpha val="60000"/>
                  </a:srgbClr>
                </a:gs>
                <a:gs pos="74000">
                  <a:srgbClr val="09a9f1">
                    <a:alpha val="58820"/>
                  </a:srgbClr>
                </a:gs>
                <a:gs pos="100000">
                  <a:srgbClr val="024aa2">
                    <a:alpha val="44710"/>
                  </a:srgbClr>
                </a:gs>
              </a:gsLst>
              <a:lin ang="10800000" scaled="1"/>
              <a:tileRect/>
            </a:gradFill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0" y="0"/>
              <a:ext cx="2652059" cy="541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Team XXXXX </a:t>
              </a:r>
              <a:endPara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99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720090"/>
            <a:chOff x="0" y="0"/>
            <a:chExt cx="12192000" cy="720090"/>
          </a:xfrm>
        </p:grpSpPr>
        <p:sp>
          <p:nvSpPr>
            <p:cNvPr id="5" name=""/>
            <p:cNvSpPr txBox="1"/>
            <p:nvPr/>
          </p:nvSpPr>
          <p:spPr>
            <a:xfrm>
              <a:off x="0" y="0"/>
              <a:ext cx="12192000" cy="720090"/>
            </a:xfrm>
            <a:prstGeom prst="rect">
              <a:avLst/>
            </a:prstGeom>
            <a:gradFill flip="xy" rotWithShape="1">
              <a:gsLst>
                <a:gs pos="0">
                  <a:srgbClr val="800080">
                    <a:alpha val="52940"/>
                  </a:srgbClr>
                </a:gs>
                <a:gs pos="39000">
                  <a:srgbClr val="0261d4">
                    <a:alpha val="60000"/>
                  </a:srgbClr>
                </a:gs>
                <a:gs pos="74000">
                  <a:srgbClr val="09a9f1">
                    <a:alpha val="58820"/>
                  </a:srgbClr>
                </a:gs>
                <a:gs pos="100000">
                  <a:srgbClr val="024aa2">
                    <a:alpha val="44710"/>
                  </a:srgbClr>
                </a:gs>
              </a:gsLst>
              <a:lin ang="10800000" scaled="1"/>
              <a:tileRect/>
            </a:gradFill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0" y="0"/>
              <a:ext cx="2652059" cy="541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Team XXXXX </a:t>
              </a:r>
              <a:endPara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9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720090"/>
            <a:chOff x="0" y="0"/>
            <a:chExt cx="12192000" cy="720090"/>
          </a:xfrm>
        </p:grpSpPr>
        <p:sp>
          <p:nvSpPr>
            <p:cNvPr id="5" name=""/>
            <p:cNvSpPr txBox="1"/>
            <p:nvPr/>
          </p:nvSpPr>
          <p:spPr>
            <a:xfrm>
              <a:off x="0" y="0"/>
              <a:ext cx="12192000" cy="720090"/>
            </a:xfrm>
            <a:prstGeom prst="rect">
              <a:avLst/>
            </a:prstGeom>
            <a:gradFill flip="xy" rotWithShape="1">
              <a:gsLst>
                <a:gs pos="0">
                  <a:srgbClr val="800080">
                    <a:alpha val="52940"/>
                  </a:srgbClr>
                </a:gs>
                <a:gs pos="39000">
                  <a:srgbClr val="0261d4">
                    <a:alpha val="60000"/>
                  </a:srgbClr>
                </a:gs>
                <a:gs pos="74000">
                  <a:srgbClr val="09a9f1">
                    <a:alpha val="58820"/>
                  </a:srgbClr>
                </a:gs>
                <a:gs pos="100000">
                  <a:srgbClr val="024aa2">
                    <a:alpha val="44710"/>
                  </a:srgbClr>
                </a:gs>
              </a:gsLst>
              <a:lin ang="10800000" scaled="1"/>
              <a:tileRect/>
            </a:gradFill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0" y="0"/>
              <a:ext cx="2652059" cy="541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Team XXXXX </a:t>
              </a:r>
              <a:endPara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10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635375" y="2777975"/>
            <a:ext cx="4921250" cy="13020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8000" b="1">
                <a:solidFill>
                  <a:srgbClr val="ff570d"/>
                </a:solidFill>
              </a:rPr>
              <a:t>Thank You</a:t>
            </a:r>
            <a:endParaRPr lang="en-US" altLang="ko-KR" sz="8000" b="1">
              <a:solidFill>
                <a:srgbClr val="ff57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884364" y="2777975"/>
            <a:ext cx="2423272" cy="13020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0" b="1" i="0" u="none" strike="noStrike" kern="1200" cap="none" spc="0" normalizeH="0" baseline="0" mc:Ignorable="hp" hp:hslEmbossed="0">
                <a:solidFill>
                  <a:srgbClr val="ff570d"/>
                </a:solidFill>
                <a:latin typeface="Calibri"/>
                <a:ea typeface="맑은 고딕"/>
                <a:cs typeface="Calibri"/>
              </a:rPr>
              <a:t>Q&amp;A</a:t>
            </a:r>
            <a:endParaRPr xmlns:mc="http://schemas.openxmlformats.org/markup-compatibility/2006" xmlns:hp="http://schemas.haansoft.com/office/presentation/8.0" kumimoji="0" lang="en-US" altLang="ko-KR" sz="8000" b="1" i="0" u="none" strike="noStrike" kern="1200" cap="none" spc="0" normalizeH="0" baseline="0" mc:Ignorable="hp" hp:hslEmbossed="0">
              <a:solidFill>
                <a:srgbClr val="ff570d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396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ce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602168" y="891584"/>
            <a:ext cx="22229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6" name="직선 연결선 4"/>
          <p:cNvCxnSpPr/>
          <p:nvPr/>
        </p:nvCxnSpPr>
        <p:spPr>
          <a:xfrm>
            <a:off x="602168" y="657923"/>
            <a:ext cx="3687036" cy="0"/>
          </a:xfrm>
          <a:prstGeom prst="line">
            <a:avLst/>
          </a:prstGeom>
          <a:ln w="203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403845" y="1918676"/>
            <a:ext cx="39664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3454005" y="1918676"/>
            <a:ext cx="40267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403845" y="4587854"/>
            <a:ext cx="39381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455560" y="4538667"/>
            <a:ext cx="401119" cy="5108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4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1024157" y="1985507"/>
            <a:ext cx="1800957" cy="389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개요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4014526" y="1974955"/>
            <a:ext cx="18014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상세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800489" y="4649409"/>
            <a:ext cx="2462776" cy="38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시연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영상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4014525" y="4649409"/>
            <a:ext cx="715590" cy="38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29904" y="0"/>
            <a:ext cx="5262095" cy="6858000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797657" y="2643605"/>
            <a:ext cx="2308616" cy="90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타임라인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프로젝트 소개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3655342" y="2643605"/>
            <a:ext cx="2308616" cy="11835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구조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ERD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6506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2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3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0" y="0"/>
            <a:ext cx="12192000" cy="720090"/>
            <a:chOff x="0" y="0"/>
            <a:chExt cx="12192000" cy="720090"/>
          </a:xfrm>
        </p:grpSpPr>
        <p:sp>
          <p:nvSpPr>
            <p:cNvPr id="4" name=""/>
            <p:cNvSpPr txBox="1"/>
            <p:nvPr/>
          </p:nvSpPr>
          <p:spPr>
            <a:xfrm>
              <a:off x="0" y="0"/>
              <a:ext cx="12192000" cy="720090"/>
            </a:xfrm>
            <a:prstGeom prst="rect">
              <a:avLst/>
            </a:prstGeom>
            <a:gradFill flip="xy" rotWithShape="1">
              <a:gsLst>
                <a:gs pos="0">
                  <a:srgbClr val="800080">
                    <a:alpha val="53000"/>
                  </a:srgbClr>
                </a:gs>
                <a:gs pos="39000">
                  <a:srgbClr val="0261d4">
                    <a:alpha val="60000"/>
                  </a:srgbClr>
                </a:gs>
                <a:gs pos="74000">
                  <a:srgbClr val="09a9f1">
                    <a:alpha val="59000"/>
                  </a:srgbClr>
                </a:gs>
                <a:gs pos="100000">
                  <a:srgbClr val="024aa2">
                    <a:alpha val="45000"/>
                  </a:srgbClr>
                </a:gs>
              </a:gsLst>
              <a:lin ang="10800000" scaled="1"/>
              <a:tileRect/>
            </a:gradFill>
          </p:spPr>
          <p:txBody>
            <a:bodyPr wrap="square">
              <a:spAutoFit/>
            </a:bodyPr>
            <a:p>
              <a:pPr>
                <a:defRPr/>
              </a:pPr>
              <a:endParaRPr lang="en-US" altLang="ko-KR"/>
            </a:p>
          </p:txBody>
        </p:sp>
        <p:sp>
          <p:nvSpPr>
            <p:cNvPr id="5" name=""/>
            <p:cNvSpPr txBox="1"/>
            <p:nvPr/>
          </p:nvSpPr>
          <p:spPr>
            <a:xfrm>
              <a:off x="0" y="0"/>
              <a:ext cx="2652059" cy="541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3000" b="1" i="1">
                  <a:solidFill>
                    <a:schemeClr val="lt1"/>
                  </a:solidFill>
                </a:rPr>
                <a:t>Team XXXXX </a:t>
              </a:r>
              <a:endParaRPr lang="en-US" altLang="ko-KR" sz="3000" b="1" i="1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98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720090"/>
            <a:chOff x="0" y="0"/>
            <a:chExt cx="12192000" cy="720090"/>
          </a:xfrm>
        </p:grpSpPr>
        <p:sp>
          <p:nvSpPr>
            <p:cNvPr id="5" name=""/>
            <p:cNvSpPr txBox="1"/>
            <p:nvPr/>
          </p:nvSpPr>
          <p:spPr>
            <a:xfrm>
              <a:off x="0" y="0"/>
              <a:ext cx="12192000" cy="720090"/>
            </a:xfrm>
            <a:prstGeom prst="rect">
              <a:avLst/>
            </a:prstGeom>
            <a:gradFill flip="xy" rotWithShape="1">
              <a:gsLst>
                <a:gs pos="0">
                  <a:srgbClr val="800080">
                    <a:alpha val="52940"/>
                  </a:srgbClr>
                </a:gs>
                <a:gs pos="39000">
                  <a:srgbClr val="0261d4">
                    <a:alpha val="60000"/>
                  </a:srgbClr>
                </a:gs>
                <a:gs pos="74000">
                  <a:srgbClr val="09a9f1">
                    <a:alpha val="58820"/>
                  </a:srgbClr>
                </a:gs>
                <a:gs pos="100000">
                  <a:srgbClr val="024aa2">
                    <a:alpha val="44710"/>
                  </a:srgbClr>
                </a:gs>
              </a:gsLst>
              <a:lin ang="10800000" scaled="1"/>
              <a:tileRect/>
            </a:gradFill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0" y="0"/>
              <a:ext cx="2652059" cy="541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Team XXXXX </a:t>
              </a:r>
              <a:endPara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32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720090"/>
            <a:chOff x="0" y="0"/>
            <a:chExt cx="12192000" cy="720090"/>
          </a:xfrm>
        </p:grpSpPr>
        <p:sp>
          <p:nvSpPr>
            <p:cNvPr id="5" name=""/>
            <p:cNvSpPr txBox="1"/>
            <p:nvPr/>
          </p:nvSpPr>
          <p:spPr>
            <a:xfrm>
              <a:off x="0" y="0"/>
              <a:ext cx="12192000" cy="720090"/>
            </a:xfrm>
            <a:prstGeom prst="rect">
              <a:avLst/>
            </a:prstGeom>
            <a:gradFill flip="xy" rotWithShape="1">
              <a:gsLst>
                <a:gs pos="0">
                  <a:srgbClr val="800080">
                    <a:alpha val="52940"/>
                  </a:srgbClr>
                </a:gs>
                <a:gs pos="39000">
                  <a:srgbClr val="0261d4">
                    <a:alpha val="60000"/>
                  </a:srgbClr>
                </a:gs>
                <a:gs pos="74000">
                  <a:srgbClr val="09a9f1">
                    <a:alpha val="58820"/>
                  </a:srgbClr>
                </a:gs>
                <a:gs pos="100000">
                  <a:srgbClr val="024aa2">
                    <a:alpha val="44710"/>
                  </a:srgbClr>
                </a:gs>
              </a:gsLst>
              <a:lin ang="10800000" scaled="1"/>
              <a:tileRect/>
            </a:gradFill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0" y="0"/>
              <a:ext cx="2652059" cy="541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Team XXXXX </a:t>
              </a:r>
              <a:endPara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95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720090"/>
            <a:chOff x="0" y="0"/>
            <a:chExt cx="12192000" cy="720090"/>
          </a:xfrm>
        </p:grpSpPr>
        <p:sp>
          <p:nvSpPr>
            <p:cNvPr id="5" name=""/>
            <p:cNvSpPr txBox="1"/>
            <p:nvPr/>
          </p:nvSpPr>
          <p:spPr>
            <a:xfrm>
              <a:off x="0" y="0"/>
              <a:ext cx="12192000" cy="720090"/>
            </a:xfrm>
            <a:prstGeom prst="rect">
              <a:avLst/>
            </a:prstGeom>
            <a:gradFill flip="xy" rotWithShape="1">
              <a:gsLst>
                <a:gs pos="0">
                  <a:srgbClr val="800080">
                    <a:alpha val="52940"/>
                  </a:srgbClr>
                </a:gs>
                <a:gs pos="39000">
                  <a:srgbClr val="0261d4">
                    <a:alpha val="60000"/>
                  </a:srgbClr>
                </a:gs>
                <a:gs pos="74000">
                  <a:srgbClr val="09a9f1">
                    <a:alpha val="58820"/>
                  </a:srgbClr>
                </a:gs>
                <a:gs pos="100000">
                  <a:srgbClr val="024aa2">
                    <a:alpha val="44710"/>
                  </a:srgbClr>
                </a:gs>
              </a:gsLst>
              <a:lin ang="10800000" scaled="1"/>
              <a:tileRect/>
            </a:gradFill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0" y="0"/>
              <a:ext cx="2652059" cy="541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Team XXXXX </a:t>
              </a:r>
              <a:endPara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35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720090"/>
            <a:chOff x="0" y="0"/>
            <a:chExt cx="12192000" cy="720090"/>
          </a:xfrm>
        </p:grpSpPr>
        <p:sp>
          <p:nvSpPr>
            <p:cNvPr id="5" name=""/>
            <p:cNvSpPr txBox="1"/>
            <p:nvPr/>
          </p:nvSpPr>
          <p:spPr>
            <a:xfrm>
              <a:off x="0" y="0"/>
              <a:ext cx="12192000" cy="720090"/>
            </a:xfrm>
            <a:prstGeom prst="rect">
              <a:avLst/>
            </a:prstGeom>
            <a:gradFill flip="xy" rotWithShape="1">
              <a:gsLst>
                <a:gs pos="0">
                  <a:srgbClr val="800080">
                    <a:alpha val="52940"/>
                  </a:srgbClr>
                </a:gs>
                <a:gs pos="39000">
                  <a:srgbClr val="0261d4">
                    <a:alpha val="60000"/>
                  </a:srgbClr>
                </a:gs>
                <a:gs pos="74000">
                  <a:srgbClr val="09a9f1">
                    <a:alpha val="58820"/>
                  </a:srgbClr>
                </a:gs>
                <a:gs pos="100000">
                  <a:srgbClr val="024aa2">
                    <a:alpha val="44710"/>
                  </a:srgbClr>
                </a:gs>
              </a:gsLst>
              <a:lin ang="10800000" scaled="1"/>
              <a:tileRect/>
            </a:gradFill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0" y="0"/>
              <a:ext cx="2652059" cy="541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Team XXXXX </a:t>
              </a:r>
              <a:endParaRPr xmlns:mc="http://schemas.openxmlformats.org/markup-compatibility/2006" xmlns:hp="http://schemas.haansoft.com/office/presentation/8.0" kumimoji="0" lang="en-US" altLang="ko-KR" sz="3000" b="1" i="1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243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</ep:Words>
  <ep:PresentationFormat>화면 슬라이드 쇼(4:3)</ep:PresentationFormat>
  <ep:Paragraphs>19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2023-08-20T15:01:45.929</dcterms:created>
  <dc:creator>why31</dc:creator>
  <cp:lastModifiedBy>why31</cp:lastModifiedBy>
  <dcterms:modified xsi:type="dcterms:W3CDTF">2023-08-20T15:19:38.492</dcterms:modified>
  <cp:revision>9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