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59" r:id="rId6"/>
    <p:sldId id="261" r:id="rId7"/>
    <p:sldId id="276" r:id="rId8"/>
    <p:sldId id="262" r:id="rId9"/>
    <p:sldId id="263" r:id="rId10"/>
    <p:sldId id="271" r:id="rId11"/>
    <p:sldId id="274" r:id="rId12"/>
    <p:sldId id="277" r:id="rId13"/>
    <p:sldId id="267" r:id="rId14"/>
    <p:sldId id="268" r:id="rId15"/>
    <p:sldId id="269" r:id="rId16"/>
    <p:sldId id="275" r:id="rId17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C9DB2-F20F-49FB-B1B6-10330A543433}" type="datetimeFigureOut">
              <a:rPr lang="ro-RO" smtClean="0"/>
              <a:t>05.07.2019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EAD1-FA89-429D-8D8C-EFCE89421A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47143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3EAD1-FA89-429D-8D8C-EFCE89421A9E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12591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Dim scris</a:t>
            </a:r>
            <a:r>
              <a:rPr lang="ro-RO" baseline="0" dirty="0" smtClean="0"/>
              <a:t> mai mic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3EAD1-FA89-429D-8D8C-EFCE89421A9E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72145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In pasul 2 se verifică</a:t>
            </a:r>
            <a:r>
              <a:rPr lang="ro-RO" baseline="0" dirty="0" smtClean="0"/>
              <a:t> dacă linia curenta se potriveste cu una din expresiile regulate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3EAD1-FA89-429D-8D8C-EFCE89421A9E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91235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In pasul 2.1 se creeaza un obiect ce contine informatii de spre liia ce a facut match, uumarul paginii in care se regaseste, frecventa si regexul cu care a facut match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3EAD1-FA89-429D-8D8C-EFCE89421A9E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91235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CAB49E3-7D07-4E05-BD70-AA9A95422792}" type="datetime1">
              <a:rPr lang="ro-RO" smtClean="0"/>
              <a:t>05.07.2019</a:t>
            </a:fld>
            <a:endParaRPr lang="ro-RO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o-RO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50B2D30-1F08-4FBD-9D45-01D047FD6431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897100-057E-4268-BC40-A14911EFAEAA}" type="datetime1">
              <a:rPr lang="ro-RO" smtClean="0"/>
              <a:t>05.07.2019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0B2D30-1F08-4FBD-9D45-01D047FD6431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90B691-AAF7-49FE-894E-59FE58807247}" type="datetime1">
              <a:rPr lang="ro-RO" smtClean="0"/>
              <a:t>05.07.2019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0B2D30-1F08-4FBD-9D45-01D047FD6431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645F80-6CB8-4804-BDFC-96F13E653FF6}" type="datetime1">
              <a:rPr lang="ro-RO" smtClean="0"/>
              <a:t>05.07.2019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0B2D30-1F08-4FBD-9D45-01D047FD6431}" type="slidenum">
              <a:rPr lang="ro-RO" smtClean="0"/>
              <a:t>‹#›</a:t>
            </a:fld>
            <a:endParaRPr lang="ro-RO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575F49-DC71-47DE-BCA6-382534BB2B2B}" type="datetime1">
              <a:rPr lang="ro-RO" smtClean="0"/>
              <a:t>05.07.2019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0B2D30-1F08-4FBD-9D45-01D047FD6431}" type="slidenum">
              <a:rPr lang="ro-RO" smtClean="0"/>
              <a:t>‹#›</a:t>
            </a:fld>
            <a:endParaRPr lang="ro-RO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D5E8E7-7CC8-4DCE-AB2C-8807C0FB64FE}" type="datetime1">
              <a:rPr lang="ro-RO" smtClean="0"/>
              <a:t>05.07.2019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0B2D30-1F08-4FBD-9D45-01D047FD6431}" type="slidenum">
              <a:rPr lang="ro-RO" smtClean="0"/>
              <a:t>‹#›</a:t>
            </a:fld>
            <a:endParaRPr lang="ro-RO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56A99A-DCE9-4B18-A129-7F12AC2F6770}" type="datetime1">
              <a:rPr lang="ro-RO" smtClean="0"/>
              <a:t>05.07.2019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0B2D30-1F08-4FBD-9D45-01D047FD6431}" type="slidenum">
              <a:rPr lang="ro-RO" smtClean="0"/>
              <a:t>‹#›</a:t>
            </a:fld>
            <a:endParaRPr lang="ro-R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BA6B1D-5786-4B5C-85C6-7D9428E84FB4}" type="datetime1">
              <a:rPr lang="ro-RO" smtClean="0"/>
              <a:t>05.07.2019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0B2D30-1F08-4FBD-9D45-01D047FD6431}" type="slidenum">
              <a:rPr lang="ro-RO" smtClean="0"/>
              <a:t>‹#›</a:t>
            </a:fld>
            <a:endParaRPr lang="ro-RO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CB6460-E2CC-4BFC-A7BD-D9489BBC5879}" type="datetime1">
              <a:rPr lang="ro-RO" smtClean="0"/>
              <a:t>05.07.2019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0B2D30-1F08-4FBD-9D45-01D047FD6431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879EBA6-EAD6-434F-B885-B101E4138C75}" type="datetime1">
              <a:rPr lang="ro-RO" smtClean="0"/>
              <a:t>05.07.2019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0B2D30-1F08-4FBD-9D45-01D047FD6431}" type="slidenum">
              <a:rPr lang="ro-RO" smtClean="0"/>
              <a:t>‹#›</a:t>
            </a:fld>
            <a:endParaRPr lang="ro-R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3F3127-3E87-4CB7-A958-3711565898A0}" type="datetime1">
              <a:rPr lang="ro-RO" smtClean="0"/>
              <a:t>05.07.2019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50B2D30-1F08-4FBD-9D45-01D047FD6431}" type="slidenum">
              <a:rPr lang="ro-RO" smtClean="0"/>
              <a:t>‹#›</a:t>
            </a:fld>
            <a:endParaRPr lang="ro-R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DE7204A-03FF-4913-925D-3089A9867233}" type="datetime1">
              <a:rPr lang="ro-RO" smtClean="0"/>
              <a:t>05.07.2019</a:t>
            </a:fld>
            <a:endParaRPr lang="ro-RO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o-RO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50B2D30-1F08-4FBD-9D45-01D047FD6431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2057399"/>
          </a:xfrm>
        </p:spPr>
        <p:txBody>
          <a:bodyPr>
            <a:normAutofit/>
          </a:bodyPr>
          <a:lstStyle/>
          <a:p>
            <a:pPr algn="ctr"/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PDF parser</a:t>
            </a:r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91000"/>
            <a:ext cx="7772400" cy="1524001"/>
          </a:xfrm>
        </p:spPr>
        <p:txBody>
          <a:bodyPr/>
          <a:lstStyle/>
          <a:p>
            <a:pPr algn="l"/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Absolvent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Silvia-Ana-Maria Ungureanu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Profesor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coordonator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Alex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Moruz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2D30-1F08-4FBD-9D45-01D047FD6431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63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Pasul 1</a:t>
            </a:r>
          </a:p>
          <a:p>
            <a:pPr marL="109728" indent="0">
              <a:buNone/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Construcția unui  Map de liste – cheia reprezită numărul paginii iar valoarea este o listă ce cuprinde liniile existete in pagina respectivă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Pasul 2</a:t>
            </a:r>
          </a:p>
          <a:p>
            <a:pPr marL="109728" indent="0">
              <a:buNone/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Procesarea paginii și verificarea liniei curente</a:t>
            </a:r>
          </a:p>
          <a:p>
            <a:pPr marL="109728" indent="0">
              <a:buNone/>
            </a:pPr>
            <a:endParaRPr lang="ro-R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2D30-1F08-4FBD-9D45-01D047FD6431}" type="slidenum">
              <a:rPr lang="ro-RO" smtClean="0"/>
              <a:t>10</a:t>
            </a:fld>
            <a:endParaRPr lang="ro-RO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600" dirty="0" smtClean="0">
                <a:latin typeface="Times New Roman" pitchFamily="18" charset="0"/>
                <a:cs typeface="Times New Roman" pitchFamily="18" charset="0"/>
              </a:rPr>
              <a:t>Algoritmul utilizat</a:t>
            </a:r>
            <a:endParaRPr lang="ro-RO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41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48200"/>
          </a:xfrm>
        </p:spPr>
        <p:txBody>
          <a:bodyPr>
            <a:normAutofit/>
          </a:bodyPr>
          <a:lstStyle/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Pasul 3</a:t>
            </a:r>
          </a:p>
          <a:p>
            <a:pPr marL="109728" indent="0">
              <a:buNone/>
            </a:pP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ro-RO" dirty="0">
                <a:latin typeface="Times New Roman" pitchFamily="18" charset="0"/>
                <a:cs typeface="Times New Roman" pitchFamily="18" charset="0"/>
              </a:rPr>
              <a:t>Se iterează prin lista de obiecte și se elimină din paginile corespunzătoare (Map-ul inițial)</a:t>
            </a:r>
          </a:p>
          <a:p>
            <a:pPr marL="109728" indent="0">
              <a:buNone/>
            </a:pP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Pasul 4</a:t>
            </a:r>
          </a:p>
          <a:p>
            <a:pPr marL="109728" indent="0">
              <a:buNone/>
            </a:pP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Se iterează din nou prin toate paginile filtrate și se scriu în fișier</a:t>
            </a:r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2D30-1F08-4FBD-9D45-01D047FD6431}" type="slidenum">
              <a:rPr lang="ro-RO" smtClean="0"/>
              <a:t>11</a:t>
            </a:fld>
            <a:endParaRPr lang="ro-RO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600" dirty="0" smtClean="0">
                <a:latin typeface="Times New Roman" pitchFamily="18" charset="0"/>
                <a:cs typeface="Times New Roman" pitchFamily="18" charset="0"/>
              </a:rPr>
              <a:t>Algoritmul utilizat</a:t>
            </a:r>
            <a:endParaRPr lang="ro-RO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61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2D30-1F08-4FBD-9D45-01D047FD6431}" type="slidenum">
              <a:rPr lang="ro-RO" smtClean="0"/>
              <a:t>12</a:t>
            </a:fld>
            <a:endParaRPr lang="ro-RO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output</a:t>
            </a:r>
            <a:endParaRPr lang="ro-RO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silvia-ana-maria\Desktop\Licenta\t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5" y="1676400"/>
            <a:ext cx="822960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17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ăugarea unei interfețe grafice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Implicarea algoritmilor de Machine Learning în procesul de identificare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Etichetarea cu tag-uri de tip Html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Eliminarea heraderelor și footerelor din reviste, articole și ordonarea coloanelor </a:t>
            </a:r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2D30-1F08-4FBD-9D45-01D047FD6431}" type="slidenum">
              <a:rPr lang="ro-RO" smtClean="0"/>
              <a:t>13</a:t>
            </a:fld>
            <a:endParaRPr lang="ro-RO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600" dirty="0" smtClean="0">
                <a:latin typeface="Times New Roman" pitchFamily="18" charset="0"/>
                <a:cs typeface="Times New Roman" pitchFamily="18" charset="0"/>
              </a:rPr>
              <a:t>Direcții viitoare</a:t>
            </a:r>
            <a:endParaRPr lang="ro-RO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65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Soluție simplă și eficientă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Poate fi extisă cu ușurință prin adaugarea de noi funcționalități</a:t>
            </a:r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2D30-1F08-4FBD-9D45-01D047FD6431}" type="slidenum">
              <a:rPr lang="ro-RO" smtClean="0"/>
              <a:t>14</a:t>
            </a:fld>
            <a:endParaRPr lang="ro-RO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600" dirty="0" smtClean="0">
                <a:latin typeface="Times New Roman" pitchFamily="18" charset="0"/>
                <a:cs typeface="Times New Roman" pitchFamily="18" charset="0"/>
              </a:rPr>
              <a:t>Concluzii</a:t>
            </a:r>
            <a:endParaRPr lang="ro-RO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27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Demo</a:t>
            </a:r>
            <a:endParaRPr lang="ro-RO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2D30-1F08-4FBD-9D45-01D047FD6431}" type="slidenum">
              <a:rPr lang="ro-RO" smtClean="0"/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0719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5400" dirty="0" smtClean="0">
                <a:latin typeface="Times New Roman" pitchFamily="18" charset="0"/>
                <a:cs typeface="Times New Roman" pitchFamily="18" charset="0"/>
              </a:rPr>
              <a:t>Întrebări</a:t>
            </a:r>
            <a:endParaRPr lang="ro-RO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2D30-1F08-4FBD-9D45-01D047FD6431}" type="slidenum">
              <a:rPr lang="ro-RO" smtClean="0"/>
              <a:t>16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7111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Introducere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Motiva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ție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Contribuții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Soluția curentă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Arhitectura aplicației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Direc</a:t>
            </a:r>
            <a:r>
              <a:rPr lang="ro-RO" dirty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ii 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viitoare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Cuprins</a:t>
            </a:r>
            <a:endParaRPr lang="ro-RO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2D30-1F08-4FBD-9D45-01D047FD6431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3250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PDF parser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aplica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ție ce elimină headerele și footerele din documente PDF în baza mai multor eurisici și a unei liste de expresii regulate bine definite</a:t>
            </a:r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2D30-1F08-4FBD-9D45-01D047FD6431}" type="slidenum">
              <a:rPr lang="ro-RO" smtClean="0"/>
              <a:t>3</a:t>
            </a:fld>
            <a:endParaRPr lang="ro-RO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600" dirty="0" smtClean="0">
                <a:latin typeface="Times New Roman" pitchFamily="18" charset="0"/>
                <a:cs typeface="Times New Roman" pitchFamily="18" charset="0"/>
              </a:rPr>
              <a:t>Introducere</a:t>
            </a:r>
            <a:endParaRPr lang="ro-RO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52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Automatizarea procesului de eliminare al headerelor și footerelor</a:t>
            </a:r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Extragere cât mai corectă și eficientă a datelor</a:t>
            </a:r>
          </a:p>
          <a:p>
            <a:pPr marL="109728" indent="0">
              <a:buNone/>
            </a:pP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Determinarea unei soluții eficiente de 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prelu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rare 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a fișierelor de dimensiuni mari</a:t>
            </a:r>
          </a:p>
          <a:p>
            <a:pPr marL="109728" indent="0">
              <a:buNone/>
            </a:pP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nteracțiune 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minimă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utilizatorul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în 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ceea ce privește întregul proces de parsare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2D30-1F08-4FBD-9D45-01D047FD6431}" type="slidenum">
              <a:rPr lang="ro-RO" smtClean="0"/>
              <a:t>4</a:t>
            </a:fld>
            <a:endParaRPr lang="ro-RO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600" dirty="0" smtClean="0">
                <a:latin typeface="Times New Roman" pitchFamily="18" charset="0"/>
                <a:cs typeface="Times New Roman" pitchFamily="18" charset="0"/>
              </a:rPr>
              <a:t>Motivație</a:t>
            </a:r>
            <a:endParaRPr lang="ro-RO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95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/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O serie de pattern-uri specifice headerelor și footerelor</a:t>
            </a:r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O listă de expresii regulate specifice pattern-urilor detectate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Un algoritm care 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elimină 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liniile 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specifice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headerelor</a:t>
            </a:r>
            <a:r>
              <a:rPr lang="ro-RO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și footerelor</a:t>
            </a:r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2D30-1F08-4FBD-9D45-01D047FD6431}" type="slidenum">
              <a:rPr lang="ro-RO" smtClean="0"/>
              <a:t>5</a:t>
            </a:fld>
            <a:endParaRPr lang="ro-RO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600" dirty="0" smtClean="0">
                <a:latin typeface="Times New Roman" pitchFamily="18" charset="0"/>
                <a:cs typeface="Times New Roman" pitchFamily="18" charset="0"/>
              </a:rPr>
              <a:t>Contribuții</a:t>
            </a:r>
            <a:endParaRPr lang="ro-RO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32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Extragere de trăsături specifice headerelor și footerelor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Arial" pitchFamily="34" charset="0"/>
              <a:buChar char="•"/>
            </a:pP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Prezen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ța tiltului cărtii și a 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autorului</a:t>
            </a:r>
          </a:p>
          <a:p>
            <a:pPr lvl="1">
              <a:buFont typeface="Arial" pitchFamily="34" charset="0"/>
              <a:buChar char="•"/>
            </a:pP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Numărul 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paginii</a:t>
            </a:r>
          </a:p>
          <a:p>
            <a:pPr lvl="1">
              <a:buFont typeface="Arial" pitchFamily="34" charset="0"/>
              <a:buChar char="•"/>
            </a:pP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Titlul capitolului și al subcapitolului</a:t>
            </a:r>
          </a:p>
          <a:p>
            <a:pPr marL="624078" indent="-51435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2D30-1F08-4FBD-9D45-01D047FD6431}" type="slidenum">
              <a:rPr lang="ro-RO" smtClean="0"/>
              <a:t>6</a:t>
            </a:fld>
            <a:endParaRPr lang="ro-RO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600" dirty="0" smtClean="0">
                <a:latin typeface="Times New Roman" pitchFamily="18" charset="0"/>
                <a:cs typeface="Times New Roman" pitchFamily="18" charset="0"/>
              </a:rPr>
              <a:t>Soluția curentă</a:t>
            </a:r>
            <a:endParaRPr lang="ro-RO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63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2D30-1F08-4FBD-9D45-01D047FD6431}" type="slidenum">
              <a:rPr lang="ro-RO" smtClean="0"/>
              <a:t>7</a:t>
            </a:fld>
            <a:endParaRPr lang="ro-RO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600" dirty="0" smtClean="0">
                <a:latin typeface="Times New Roman" pitchFamily="18" charset="0"/>
                <a:cs typeface="Times New Roman" pitchFamily="18" charset="0"/>
              </a:rPr>
              <a:t>Soluția curentă</a:t>
            </a:r>
            <a:endParaRPr lang="ro-RO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silvia-ana-maria\Desktop\Licenta\tes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429001"/>
            <a:ext cx="5821363" cy="23050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ilvia-ana-maria\Desktop\Licenta\tes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76401"/>
            <a:ext cx="5821363" cy="1524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1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>
                <a:latin typeface="Times New Roman" pitchFamily="18" charset="0"/>
                <a:cs typeface="Times New Roman" pitchFamily="18" charset="0"/>
              </a:rPr>
              <a:t>Construcția 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expresiilor 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regulate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o-RO" sz="2700" dirty="0" smtClean="0">
                <a:latin typeface="Times New Roman" pitchFamily="18" charset="0"/>
                <a:cs typeface="Times New Roman" pitchFamily="18" charset="0"/>
              </a:rPr>
              <a:t>"([</a:t>
            </a:r>
            <a:r>
              <a:rPr lang="ro-RO" sz="2700" dirty="0">
                <a:latin typeface="Times New Roman" pitchFamily="18" charset="0"/>
                <a:cs typeface="Times New Roman" pitchFamily="18" charset="0"/>
              </a:rPr>
              <a:t>1-9][0-9]*)" 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7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o-RO" sz="2700" dirty="0" smtClean="0">
                <a:latin typeface="Times New Roman" pitchFamily="18" charset="0"/>
                <a:cs typeface="Times New Roman" pitchFamily="18" charset="0"/>
              </a:rPr>
              <a:t>"(([</a:t>
            </a:r>
            <a:r>
              <a:rPr lang="ro-RO" sz="2700" dirty="0">
                <a:latin typeface="Times New Roman" pitchFamily="18" charset="0"/>
                <a:cs typeface="Times New Roman" pitchFamily="18" charset="0"/>
              </a:rPr>
              <a:t>A-Z][A-Za-z]* )+)([1-9][0-9]*)" </a:t>
            </a:r>
            <a:endParaRPr 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o-RO" sz="2700" dirty="0" smtClean="0">
                <a:latin typeface="Times New Roman" pitchFamily="18" charset="0"/>
                <a:cs typeface="Times New Roman" pitchFamily="18" charset="0"/>
              </a:rPr>
              <a:t>"([</a:t>
            </a:r>
            <a:r>
              <a:rPr lang="ro-RO" sz="2700" dirty="0">
                <a:latin typeface="Times New Roman" pitchFamily="18" charset="0"/>
                <a:cs typeface="Times New Roman" pitchFamily="18" charset="0"/>
              </a:rPr>
              <a:t>1-9]((\\.)[0-9]*)+)(( [A-Z][A-Za-z]*)+)" </a:t>
            </a:r>
          </a:p>
          <a:p>
            <a:pPr lvl="1">
              <a:buFont typeface="Arial" pitchFamily="34" charset="0"/>
              <a:buChar char="•"/>
            </a:pPr>
            <a:r>
              <a:rPr lang="pl-PL" sz="2700" dirty="0" smtClean="0">
                <a:latin typeface="Times New Roman" pitchFamily="18" charset="0"/>
                <a:cs typeface="Times New Roman" pitchFamily="18" charset="0"/>
              </a:rPr>
              <a:t>"([</a:t>
            </a:r>
            <a:r>
              <a:rPr lang="pl-PL" sz="2700" dirty="0">
                <a:latin typeface="Times New Roman" pitchFamily="18" charset="0"/>
                <a:cs typeface="Times New Roman" pitchFamily="18" charset="0"/>
              </a:rPr>
              <a:t>A-Z][a-z]* *)([a-zA-Z ]*)([1-9][0-9]*)" </a:t>
            </a:r>
            <a:endParaRPr lang="ro-RO" sz="27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o-RO" sz="2700" dirty="0">
                <a:latin typeface="Times New Roman" pitchFamily="18" charset="0"/>
                <a:cs typeface="Times New Roman" pitchFamily="18" charset="0"/>
              </a:rPr>
              <a:t>"([1-9][0-9]*\\))( *[a-zA-Z ]*)" </a:t>
            </a:r>
          </a:p>
          <a:p>
            <a:pPr lvl="1">
              <a:buFont typeface="Arial" pitchFamily="34" charset="0"/>
              <a:buChar char="•"/>
            </a:pPr>
            <a:endParaRPr lang="ro-RO" sz="27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endParaRPr lang="ro-RO" sz="27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endParaRPr lang="ro-RO" sz="2700" dirty="0">
              <a:latin typeface="Times New Roman" pitchFamily="18" charset="0"/>
              <a:cs typeface="Times New Roman" pitchFamily="18" charset="0"/>
            </a:endParaRPr>
          </a:p>
          <a:p>
            <a:endParaRPr lang="ro-R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2D30-1F08-4FBD-9D45-01D047FD6431}" type="slidenum">
              <a:rPr lang="ro-RO" smtClean="0"/>
              <a:t>8</a:t>
            </a:fld>
            <a:endParaRPr lang="ro-RO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600" dirty="0" smtClean="0">
                <a:latin typeface="Times New Roman" pitchFamily="18" charset="0"/>
                <a:cs typeface="Times New Roman" pitchFamily="18" charset="0"/>
              </a:rPr>
              <a:t>Soluția curentă</a:t>
            </a:r>
            <a:endParaRPr lang="ro-RO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26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95672"/>
          </a:xfrm>
        </p:spPr>
        <p:txBody>
          <a:bodyPr/>
          <a:lstStyle/>
          <a:p>
            <a:pPr marL="109728" indent="0">
              <a:buNone/>
            </a:pPr>
            <a:endParaRPr lang="ro-RO" dirty="0"/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Crearea unei liste de expresii regulate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Procesarea textului se face pagină cu pagină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Stocarea  datelor folosind hash map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Eliminarea headerelor și footerelor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Scrierea liniilor in fișier </a:t>
            </a:r>
          </a:p>
          <a:p>
            <a:endParaRPr lang="ro-RO" dirty="0"/>
          </a:p>
          <a:p>
            <a:endParaRPr lang="ro-R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2D30-1F08-4FBD-9D45-01D047FD6431}" type="slidenum">
              <a:rPr lang="ro-RO" smtClean="0"/>
              <a:t>9</a:t>
            </a:fld>
            <a:endParaRPr lang="ro-RO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600" dirty="0" smtClean="0">
                <a:latin typeface="Times New Roman" pitchFamily="18" charset="0"/>
                <a:cs typeface="Times New Roman" pitchFamily="18" charset="0"/>
              </a:rPr>
              <a:t>Algoritmul utilizat</a:t>
            </a:r>
            <a:endParaRPr lang="ro-RO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77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206</TotalTime>
  <Words>377</Words>
  <Application>Microsoft Office PowerPoint</Application>
  <PresentationFormat>On-screen Show (4:3)</PresentationFormat>
  <Paragraphs>115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PDF parser</vt:lpstr>
      <vt:lpstr>Cuprins</vt:lpstr>
      <vt:lpstr>Introducere</vt:lpstr>
      <vt:lpstr>Motivație</vt:lpstr>
      <vt:lpstr>Contribuții</vt:lpstr>
      <vt:lpstr>Soluția curentă</vt:lpstr>
      <vt:lpstr>Soluția curentă</vt:lpstr>
      <vt:lpstr>Soluția curentă</vt:lpstr>
      <vt:lpstr>Algoritmul utilizat</vt:lpstr>
      <vt:lpstr>Algoritmul utilizat</vt:lpstr>
      <vt:lpstr>Algoritmul utilizat</vt:lpstr>
      <vt:lpstr>Exemplu output</vt:lpstr>
      <vt:lpstr>Direcții viitoare</vt:lpstr>
      <vt:lpstr>Concluzii</vt:lpstr>
      <vt:lpstr>Demo</vt:lpstr>
      <vt:lpstr>Întrebări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silvia-ana-maria</dc:creator>
  <cp:lastModifiedBy>silvia-ana-maria</cp:lastModifiedBy>
  <cp:revision>19</cp:revision>
  <dcterms:created xsi:type="dcterms:W3CDTF">2019-06-25T19:31:09Z</dcterms:created>
  <dcterms:modified xsi:type="dcterms:W3CDTF">2019-07-05T20:33:42Z</dcterms:modified>
</cp:coreProperties>
</file>