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1" r:id="rId10"/>
    <p:sldId id="272" r:id="rId11"/>
    <p:sldId id="27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9DB2-F20F-49FB-B1B6-10330A543433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EAD1-FA89-429D-8D8C-EFCE89421A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71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259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In pasul 2 se verifică</a:t>
            </a:r>
            <a:r>
              <a:rPr lang="ro-RO" baseline="0" dirty="0" smtClean="0"/>
              <a:t> dacă linia curenta se potriveste cu una din expresiile regulate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123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In pasul 2.1 se creeaza un obiect ce contine informatii de spre liia ce a facut match, uumarul paginii in care se regaseste, frecventa si regexul cu care a facut match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123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In pasul 2.1 se creeaza un obiect ce contine informatii de spre liia ce a facut match, uumarul paginii in care se regaseste, frecventa si regexul cu care a facut match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123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B49E3-7D07-4E05-BD70-AA9A95422792}" type="datetime1">
              <a:rPr lang="ro-RO" smtClean="0"/>
              <a:t>26.06.2019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7100-057E-4268-BC40-A14911EFAEAA}" type="datetime1">
              <a:rPr lang="ro-RO" smtClean="0"/>
              <a:t>26.06.2019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0B691-AAF7-49FE-894E-59FE58807247}" type="datetime1">
              <a:rPr lang="ro-RO" smtClean="0"/>
              <a:t>26.06.2019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645F80-6CB8-4804-BDFC-96F13E653FF6}" type="datetime1">
              <a:rPr lang="ro-RO" smtClean="0"/>
              <a:t>26.06.2019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75F49-DC71-47DE-BCA6-382534BB2B2B}" type="datetime1">
              <a:rPr lang="ro-RO" smtClean="0"/>
              <a:t>26.06.2019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5E8E7-7CC8-4DCE-AB2C-8807C0FB64FE}" type="datetime1">
              <a:rPr lang="ro-RO" smtClean="0"/>
              <a:t>26.06.2019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6A99A-DCE9-4B18-A129-7F12AC2F6770}" type="datetime1">
              <a:rPr lang="ro-RO" smtClean="0"/>
              <a:t>26.06.2019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A6B1D-5786-4B5C-85C6-7D9428E84FB4}" type="datetime1">
              <a:rPr lang="ro-RO" smtClean="0"/>
              <a:t>26.06.2019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CB6460-E2CC-4BFC-A7BD-D9489BBC5879}" type="datetime1">
              <a:rPr lang="ro-RO" smtClean="0"/>
              <a:t>26.06.2019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79EBA6-EAD6-434F-B885-B101E4138C75}" type="datetime1">
              <a:rPr lang="ro-RO" smtClean="0"/>
              <a:t>26.06.2019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3F3127-3E87-4CB7-A958-3711565898A0}" type="datetime1">
              <a:rPr lang="ro-RO" smtClean="0"/>
              <a:t>26.06.2019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E7204A-03FF-4913-925D-3089A9867233}" type="datetime1">
              <a:rPr lang="ro-RO" smtClean="0"/>
              <a:t>26.06.2019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057399"/>
          </a:xfrm>
        </p:spPr>
        <p:txBody>
          <a:bodyPr>
            <a:normAutofit/>
          </a:bodyPr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PDF parser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524001"/>
          </a:xfrm>
        </p:spPr>
        <p:txBody>
          <a:bodyPr/>
          <a:lstStyle/>
          <a:p>
            <a:pPr algn="l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Absolvent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Silvia-Ana-Maria Ungureanu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coordonator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Alex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Moruz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3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ro-RO" dirty="0" smtClean="0"/>
              <a:t>Pasul 2.1</a:t>
            </a:r>
          </a:p>
          <a:p>
            <a:pPr marL="109728" indent="0">
              <a:buNone/>
            </a:pPr>
            <a:r>
              <a:rPr lang="ro-RO" dirty="0" smtClean="0"/>
              <a:t>Dacă linia se potrivește cu o expresie regulată se crează un obiect nou</a:t>
            </a:r>
          </a:p>
          <a:p>
            <a:pPr marL="109728" indent="0">
              <a:buNone/>
            </a:pPr>
            <a:endParaRPr lang="ro-RO" dirty="0" smtClean="0"/>
          </a:p>
          <a:p>
            <a:pPr marL="109728" indent="0">
              <a:buNone/>
            </a:pPr>
            <a:r>
              <a:rPr lang="ro-RO" dirty="0" smtClean="0"/>
              <a:t>Obiecul se adaugă într-un Map – cheia este linia curentă, iar valoarea este obiectul creat anterior</a:t>
            </a:r>
          </a:p>
          <a:p>
            <a:pPr marL="109728" indent="0">
              <a:buNone/>
            </a:pPr>
            <a:endParaRPr lang="ro-RO" dirty="0" smtClean="0"/>
          </a:p>
          <a:p>
            <a:r>
              <a:rPr lang="ro-RO" dirty="0" smtClean="0"/>
              <a:t>Pasul 2.2</a:t>
            </a:r>
          </a:p>
          <a:p>
            <a:pPr marL="109728" indent="0">
              <a:buNone/>
            </a:pPr>
            <a:r>
              <a:rPr lang="ro-RO" dirty="0"/>
              <a:t>Dacă linia </a:t>
            </a:r>
            <a:r>
              <a:rPr lang="ro-RO" dirty="0" smtClean="0"/>
              <a:t>nu se </a:t>
            </a:r>
            <a:r>
              <a:rPr lang="ro-RO" dirty="0"/>
              <a:t>potrivește cu o expresie regulată </a:t>
            </a:r>
            <a:r>
              <a:rPr lang="ro-RO" dirty="0" smtClean="0"/>
              <a:t>nu se </a:t>
            </a:r>
            <a:r>
              <a:rPr lang="ro-RO" dirty="0"/>
              <a:t>crează un obiect nou</a:t>
            </a:r>
          </a:p>
          <a:p>
            <a:pPr marL="109728" indent="0">
              <a:buNone/>
            </a:pPr>
            <a:endParaRPr lang="ro-RO" dirty="0"/>
          </a:p>
          <a:p>
            <a:pPr marL="109728" indent="0">
              <a:buNone/>
            </a:pP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10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Algoritmul utilizat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r>
              <a:rPr lang="ro-RO" dirty="0" smtClean="0"/>
              <a:t>Pasul 3</a:t>
            </a:r>
          </a:p>
          <a:p>
            <a:pPr marL="109728" indent="0">
              <a:buNone/>
            </a:pPr>
            <a:endParaRPr lang="ro-RO" dirty="0" smtClean="0"/>
          </a:p>
          <a:p>
            <a:pPr marL="109728" indent="0">
              <a:buNone/>
            </a:pPr>
            <a:r>
              <a:rPr lang="ro-RO" dirty="0"/>
              <a:t>Se iterează prin lista de obiecte și se elimină din paginile corespunzătoare (Map-ul inițial)</a:t>
            </a:r>
          </a:p>
          <a:p>
            <a:pPr marL="109728" indent="0">
              <a:buNone/>
            </a:pPr>
            <a:endParaRPr lang="ro-RO" dirty="0" smtClean="0"/>
          </a:p>
          <a:p>
            <a:r>
              <a:rPr lang="ro-RO" dirty="0" smtClean="0"/>
              <a:t>Pasul 4</a:t>
            </a:r>
          </a:p>
          <a:p>
            <a:pPr marL="109728" indent="0">
              <a:buNone/>
            </a:pPr>
            <a:endParaRPr lang="ro-RO" dirty="0" smtClean="0"/>
          </a:p>
          <a:p>
            <a:pPr marL="109728" indent="0">
              <a:buNone/>
            </a:pPr>
            <a:r>
              <a:rPr lang="ro-RO" dirty="0" smtClean="0"/>
              <a:t>Se iterează din nou prin toate paginile filtrate și se scriu în fișier</a:t>
            </a:r>
            <a:endParaRPr lang="ro-RO" dirty="0"/>
          </a:p>
          <a:p>
            <a:pPr marL="109728" indent="0">
              <a:buNone/>
            </a:pP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11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Algoritmul utilizat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</a:t>
            </a:r>
            <a:r>
              <a:rPr lang="ro-RO" dirty="0" smtClean="0"/>
              <a:t>ăugarea unei interfețe grafice</a:t>
            </a:r>
          </a:p>
          <a:p>
            <a:endParaRPr lang="ro-RO" dirty="0"/>
          </a:p>
          <a:p>
            <a:r>
              <a:rPr lang="ro-RO" dirty="0" smtClean="0"/>
              <a:t>Implicarea algoritmilor de Machine Learning în procesul de identificare</a:t>
            </a:r>
          </a:p>
          <a:p>
            <a:endParaRPr lang="ro-RO" dirty="0"/>
          </a:p>
          <a:p>
            <a:r>
              <a:rPr lang="ro-RO" dirty="0" smtClean="0"/>
              <a:t>Etichetarea cu tag-uri de tip Html</a:t>
            </a:r>
          </a:p>
          <a:p>
            <a:endParaRPr lang="ro-RO" dirty="0"/>
          </a:p>
          <a:p>
            <a:r>
              <a:rPr lang="ro-RO" dirty="0" smtClean="0"/>
              <a:t>Eliminarea heraderelor și footerelor din reviste, articole și ordonarea coloanelor </a:t>
            </a: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12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Direcții viitoare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Soluție simplă și eficientă</a:t>
            </a:r>
          </a:p>
          <a:p>
            <a:endParaRPr lang="ro-RO" dirty="0"/>
          </a:p>
          <a:p>
            <a:r>
              <a:rPr lang="ro-RO" dirty="0" smtClean="0"/>
              <a:t>Poate fi extisă cu ușurință prin adaugarea de noi funcționalități</a:t>
            </a: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13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5400" dirty="0" smtClean="0">
                <a:latin typeface="Times New Roman" pitchFamily="18" charset="0"/>
                <a:cs typeface="Times New Roman" pitchFamily="18" charset="0"/>
              </a:rPr>
              <a:t>Întrebări</a:t>
            </a:r>
            <a:endParaRPr lang="ro-RO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1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Introducere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ție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Contribuții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Soluția curentă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Arhitectura aplicației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Directii viitoare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25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PDF parser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ție ce elimină headerele și footerele din documente PDF în baza mai multor eurisici și a unei liste de expresii regulate bine definite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3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Introducere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Automatizarea procesului de eliminare al headerelor și footerelor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xtragere cât mai corectă și eficientă a datelor</a:t>
            </a:r>
          </a:p>
          <a:p>
            <a:pPr marL="109728" indent="0"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Determinarea unei soluții eficiente de prelurare a fișierelor de dimensiuni mari</a:t>
            </a:r>
          </a:p>
          <a:p>
            <a:pPr marL="109728" indent="0"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Utilizatorul are o interacțiune minimă în ceea ce privește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ntregul proces de parsare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4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Motivație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O serie de pattern-uri specifice headerelor și footerelor</a:t>
            </a:r>
            <a:endParaRPr lang="ro-RO" dirty="0"/>
          </a:p>
          <a:p>
            <a:endParaRPr lang="ro-RO" dirty="0" smtClean="0"/>
          </a:p>
          <a:p>
            <a:r>
              <a:rPr lang="ro-RO" dirty="0" smtClean="0"/>
              <a:t>O listă de expresii regulate specifice pattern-urilor detectate</a:t>
            </a:r>
          </a:p>
          <a:p>
            <a:endParaRPr lang="ro-RO" dirty="0"/>
          </a:p>
          <a:p>
            <a:r>
              <a:rPr lang="ro-RO" dirty="0" smtClean="0"/>
              <a:t>Un algoritm care identifică în baza expresiilor regulate și elimină liniile specifice</a:t>
            </a: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5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Contribuții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Extragere de trăsături specifice headerelor și footerelor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24078" indent="-514350">
              <a:buFont typeface="+mj-lt"/>
              <a:buAutoNum type="arabicPeriod"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ța tiltului cărtii și a autorului</a:t>
            </a:r>
          </a:p>
          <a:p>
            <a:pPr marL="624078" indent="-514350">
              <a:buFont typeface="+mj-lt"/>
              <a:buAutoNum type="arabicPeriod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Numărul paginii</a:t>
            </a:r>
          </a:p>
          <a:p>
            <a:pPr marL="624078" indent="-514350">
              <a:buFont typeface="+mj-lt"/>
              <a:buAutoNum type="arabicPeriod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Titlul capitolului și al subcapitolului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6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Soluția curentă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Construcția </a:t>
            </a:r>
            <a:r>
              <a:rPr lang="ro-RO" dirty="0" smtClean="0"/>
              <a:t>expresiilor regulate pentru a identifica trăsaturile specifice headerelor și footerelor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ro-RO" sz="2400" dirty="0" smtClean="0"/>
              <a:t>"([</a:t>
            </a:r>
            <a:r>
              <a:rPr lang="ro-RO" sz="2400" dirty="0"/>
              <a:t>1-9][0-9]*)" </a:t>
            </a:r>
            <a:r>
              <a:rPr lang="en-US" sz="2400" dirty="0" smtClean="0"/>
              <a:t>	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ro-RO" sz="2400" dirty="0" smtClean="0"/>
              <a:t>"(([</a:t>
            </a:r>
            <a:r>
              <a:rPr lang="ro-RO" sz="2400" dirty="0"/>
              <a:t>A-Z][A-Za-z]* )+)([1-9][0-9]*)" 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ro-RO" sz="2400" dirty="0" smtClean="0"/>
              <a:t>"([</a:t>
            </a:r>
            <a:r>
              <a:rPr lang="ro-RO" sz="2400" dirty="0"/>
              <a:t>1-9]((\\.)[0-9]*)+)(( [A-Z][A-Za-z]*)+)" </a:t>
            </a:r>
          </a:p>
          <a:p>
            <a:pPr lvl="1">
              <a:buFont typeface="Arial" pitchFamily="34" charset="0"/>
              <a:buChar char="•"/>
            </a:pPr>
            <a:r>
              <a:rPr lang="pl-PL" sz="2400" dirty="0" smtClean="0"/>
              <a:t>"([</a:t>
            </a:r>
            <a:r>
              <a:rPr lang="pl-PL" sz="2400" dirty="0"/>
              <a:t>A-Z][a-z]* *)([a-zA-Z ]*)([1-9][0-9]*)" </a:t>
            </a:r>
            <a:endParaRPr lang="ro-RO" sz="2400" dirty="0"/>
          </a:p>
          <a:p>
            <a:pPr lvl="1">
              <a:buFont typeface="Arial" pitchFamily="34" charset="0"/>
              <a:buChar char="•"/>
            </a:pPr>
            <a:r>
              <a:rPr lang="ro-RO" sz="2400" dirty="0"/>
              <a:t>"([1-9][0-9]*\\))( *[a-zA-Z ]*)" </a:t>
            </a:r>
          </a:p>
          <a:p>
            <a:pPr lvl="1">
              <a:buFont typeface="Arial" pitchFamily="34" charset="0"/>
              <a:buChar char="•"/>
            </a:pPr>
            <a:endParaRPr lang="ro-RO" sz="2400" dirty="0"/>
          </a:p>
          <a:p>
            <a:pPr lvl="1">
              <a:buFont typeface="Arial" pitchFamily="34" charset="0"/>
              <a:buChar char="•"/>
            </a:pPr>
            <a:endParaRPr lang="ro-RO" sz="2400" dirty="0"/>
          </a:p>
          <a:p>
            <a:pPr lvl="1">
              <a:buFont typeface="Arial" pitchFamily="34" charset="0"/>
              <a:buChar char="•"/>
            </a:pPr>
            <a:endParaRPr lang="ro-RO" dirty="0"/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7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Soluția curentă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/>
          <a:lstStyle/>
          <a:p>
            <a:pPr marL="109728" indent="0">
              <a:buNone/>
            </a:pPr>
            <a:endParaRPr lang="ro-RO" dirty="0"/>
          </a:p>
          <a:p>
            <a:r>
              <a:rPr lang="ro-RO" dirty="0" smtClean="0"/>
              <a:t>Crearea unei liste de expresii regulate</a:t>
            </a:r>
          </a:p>
          <a:p>
            <a:endParaRPr lang="ro-RO" dirty="0"/>
          </a:p>
          <a:p>
            <a:r>
              <a:rPr lang="ro-RO" dirty="0" smtClean="0"/>
              <a:t>Procesarea textului se face pagină cu pagină</a:t>
            </a:r>
          </a:p>
          <a:p>
            <a:endParaRPr lang="ro-RO" dirty="0"/>
          </a:p>
          <a:p>
            <a:r>
              <a:rPr lang="ro-RO" dirty="0" smtClean="0"/>
              <a:t>Stocarea  datelor folosind hash map</a:t>
            </a:r>
          </a:p>
          <a:p>
            <a:endParaRPr lang="ro-RO" dirty="0"/>
          </a:p>
          <a:p>
            <a:r>
              <a:rPr lang="ro-RO" dirty="0" smtClean="0"/>
              <a:t>Eliminarea headerelor și footerelor</a:t>
            </a:r>
          </a:p>
          <a:p>
            <a:endParaRPr lang="ro-RO" dirty="0"/>
          </a:p>
          <a:p>
            <a:r>
              <a:rPr lang="ro-RO" dirty="0" smtClean="0"/>
              <a:t>Scrierea liniilor in fișier </a:t>
            </a:r>
            <a:endParaRPr lang="ro-RO" dirty="0" smtClean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8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Algoritmul utilizat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Pasul 1</a:t>
            </a:r>
          </a:p>
          <a:p>
            <a:pPr marL="109728" indent="0">
              <a:buNone/>
            </a:pPr>
            <a:r>
              <a:rPr lang="ro-RO" dirty="0" smtClean="0"/>
              <a:t>Construcția unui  Map de liste – cheia reprezită numărul paginii iar valoarea este o listă ce cuprinde liniile existete in pagina respectivă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 smtClean="0"/>
              <a:t>Pasul 2</a:t>
            </a:r>
          </a:p>
          <a:p>
            <a:pPr marL="109728" indent="0">
              <a:buNone/>
            </a:pPr>
            <a:r>
              <a:rPr lang="ro-RO" dirty="0" smtClean="0"/>
              <a:t>Procesarea paginii și verificarea liniei curente</a:t>
            </a:r>
          </a:p>
          <a:p>
            <a:pPr marL="109728" indent="0">
              <a:buNone/>
            </a:pP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9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Algoritmul utilizat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</TotalTime>
  <Words>459</Words>
  <Application>Microsoft Office PowerPoint</Application>
  <PresentationFormat>On-screen Show (4:3)</PresentationFormat>
  <Paragraphs>116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PDF parser</vt:lpstr>
      <vt:lpstr>Cuprins</vt:lpstr>
      <vt:lpstr>Introducere</vt:lpstr>
      <vt:lpstr>Motivație</vt:lpstr>
      <vt:lpstr>Contribuții</vt:lpstr>
      <vt:lpstr>Soluția curentă</vt:lpstr>
      <vt:lpstr>Soluția curentă</vt:lpstr>
      <vt:lpstr>Algoritmul utilizat</vt:lpstr>
      <vt:lpstr>Algoritmul utilizat</vt:lpstr>
      <vt:lpstr>Algoritmul utilizat</vt:lpstr>
      <vt:lpstr>Algoritmul utilizat</vt:lpstr>
      <vt:lpstr>Direcții viitoare</vt:lpstr>
      <vt:lpstr>Concluzii</vt:lpstr>
      <vt:lpstr>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silvia-ana-maria</dc:creator>
  <cp:lastModifiedBy>silvia-ana-maria</cp:lastModifiedBy>
  <cp:revision>13</cp:revision>
  <dcterms:created xsi:type="dcterms:W3CDTF">2019-06-25T19:31:09Z</dcterms:created>
  <dcterms:modified xsi:type="dcterms:W3CDTF">2019-06-26T06:25:52Z</dcterms:modified>
</cp:coreProperties>
</file>