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2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6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3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0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384-7613-4342-8036-EC1D0A1A7A53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33E8-F6F3-4F94-AAAC-8AB44CFCC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直接连接符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70" y="2874646"/>
            <a:ext cx="6423660" cy="4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3115627" y="2119051"/>
            <a:ext cx="596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購  書  網  站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0" name="二十四角星 2"/>
          <p:cNvSpPr>
            <a:spLocks noChangeArrowheads="1"/>
          </p:cNvSpPr>
          <p:nvPr/>
        </p:nvSpPr>
        <p:spPr bwMode="auto">
          <a:xfrm>
            <a:off x="8894446" y="1862371"/>
            <a:ext cx="426720" cy="725341"/>
          </a:xfrm>
          <a:prstGeom prst="star24">
            <a:avLst>
              <a:gd name="adj" fmla="val 375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92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1" name="TextBox 3"/>
          <p:cNvSpPr txBox="1">
            <a:spLocks noChangeArrowheads="1"/>
          </p:cNvSpPr>
          <p:nvPr/>
        </p:nvSpPr>
        <p:spPr bwMode="auto">
          <a:xfrm rot="20430396">
            <a:off x="8900161" y="2057015"/>
            <a:ext cx="613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212" name="直接连接符 228"/>
          <p:cNvCxnSpPr>
            <a:cxnSpLocks noChangeShapeType="1"/>
          </p:cNvCxnSpPr>
          <p:nvPr/>
        </p:nvCxnSpPr>
        <p:spPr bwMode="auto">
          <a:xfrm>
            <a:off x="579121" y="1613536"/>
            <a:ext cx="11060430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直接连接符 229"/>
          <p:cNvCxnSpPr>
            <a:cxnSpLocks noChangeShapeType="1"/>
          </p:cNvCxnSpPr>
          <p:nvPr/>
        </p:nvCxnSpPr>
        <p:spPr bwMode="auto">
          <a:xfrm>
            <a:off x="609601" y="5071110"/>
            <a:ext cx="11060430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683725" y="3452397"/>
            <a:ext cx="624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Group 01:  </a:t>
            </a:r>
            <a:r>
              <a:rPr lang="zh-CN" altLang="en-US" sz="2400" dirty="0" smtClean="0"/>
              <a:t> 熊    欣    </a:t>
            </a:r>
            <a:r>
              <a:rPr lang="en-US" altLang="zh-CN" sz="2400" dirty="0" smtClean="0"/>
              <a:t>I054020002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冀佳鈺    </a:t>
            </a:r>
            <a:r>
              <a:rPr lang="en-US" altLang="zh-CN" sz="2400" dirty="0" smtClean="0"/>
              <a:t>I054020003</a:t>
            </a: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 rot="20193689">
            <a:off x="-1479367" y="213348"/>
            <a:ext cx="5615940" cy="295466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2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50" name="Picture 2" descr="“书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557" y="5200388"/>
            <a:ext cx="1775517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567715"/>
          </a:xfrm>
        </p:spPr>
      </p:pic>
    </p:spTree>
    <p:extLst>
      <p:ext uri="{BB962C8B-B14F-4D97-AF65-F5344CB8AC3E}">
        <p14:creationId xmlns:p14="http://schemas.microsoft.com/office/powerpoint/2010/main" val="311158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6210"/>
          </a:xfrm>
        </p:spPr>
      </p:pic>
    </p:spTree>
    <p:extLst>
      <p:ext uri="{BB962C8B-B14F-4D97-AF65-F5344CB8AC3E}">
        <p14:creationId xmlns:p14="http://schemas.microsoft.com/office/powerpoint/2010/main" val="91388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1215"/>
          </a:xfrm>
        </p:spPr>
      </p:pic>
    </p:spTree>
    <p:extLst>
      <p:ext uri="{BB962C8B-B14F-4D97-AF65-F5344CB8AC3E}">
        <p14:creationId xmlns:p14="http://schemas.microsoft.com/office/powerpoint/2010/main" val="15884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矩形 3"/>
          <p:cNvSpPr>
            <a:spLocks noChangeArrowheads="1"/>
          </p:cNvSpPr>
          <p:nvPr/>
        </p:nvSpPr>
        <p:spPr bwMode="auto">
          <a:xfrm>
            <a:off x="6096000" y="1091163"/>
            <a:ext cx="5615940" cy="387798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92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4" name="矩形 4"/>
          <p:cNvSpPr>
            <a:spLocks noChangeArrowheads="1"/>
          </p:cNvSpPr>
          <p:nvPr/>
        </p:nvSpPr>
        <p:spPr bwMode="auto">
          <a:xfrm>
            <a:off x="480060" y="1137330"/>
            <a:ext cx="5615940" cy="295466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2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811" name="TextBox 8"/>
          <p:cNvSpPr txBox="1">
            <a:spLocks noChangeArrowheads="1"/>
          </p:cNvSpPr>
          <p:nvPr/>
        </p:nvSpPr>
        <p:spPr bwMode="auto">
          <a:xfrm>
            <a:off x="1775459" y="2210622"/>
            <a:ext cx="7747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Sign up, Log in, </a:t>
            </a:r>
            <a:r>
              <a:rPr lang="en-US" altLang="zh-CN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dit info, Main page, Cart page, Buy page</a:t>
            </a:r>
            <a:endParaRPr lang="zh-CN" altLang="en-US" sz="2400" dirty="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812" name="TextBox 9"/>
          <p:cNvSpPr txBox="1">
            <a:spLocks noChangeArrowheads="1"/>
          </p:cNvSpPr>
          <p:nvPr/>
        </p:nvSpPr>
        <p:spPr bwMode="auto">
          <a:xfrm>
            <a:off x="1775460" y="3222177"/>
            <a:ext cx="587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$_session, </a:t>
            </a:r>
            <a:r>
              <a:rPr lang="zh-CN" alt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只有登錄才能加入購物車購買</a:t>
            </a:r>
            <a:endParaRPr lang="zh-CN" altLang="en-US" sz="2400" dirty="0">
              <a:solidFill>
                <a:srgbClr val="0070C0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813" name="TextBox 10"/>
          <p:cNvSpPr txBox="1">
            <a:spLocks noChangeArrowheads="1"/>
          </p:cNvSpPr>
          <p:nvPr/>
        </p:nvSpPr>
        <p:spPr bwMode="auto">
          <a:xfrm>
            <a:off x="1817370" y="5249096"/>
            <a:ext cx="69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加入購物車，可刪除購物車的商品，計算價格</a:t>
            </a:r>
            <a:endParaRPr lang="zh-CN" altLang="en-US" sz="2400" dirty="0">
              <a:solidFill>
                <a:srgbClr val="0070C0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814" name="TextBox 11"/>
          <p:cNvSpPr txBox="1">
            <a:spLocks noChangeArrowheads="1"/>
          </p:cNvSpPr>
          <p:nvPr/>
        </p:nvSpPr>
        <p:spPr bwMode="auto">
          <a:xfrm>
            <a:off x="1775459" y="4297518"/>
            <a:ext cx="5876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可搜索商品</a:t>
            </a:r>
          </a:p>
        </p:txBody>
      </p:sp>
      <p:grpSp>
        <p:nvGrpSpPr>
          <p:cNvPr id="73815" name="流程图: 摘录 18"/>
          <p:cNvGrpSpPr>
            <a:grpSpLocks/>
          </p:cNvGrpSpPr>
          <p:nvPr/>
        </p:nvGrpSpPr>
        <p:grpSpPr bwMode="auto">
          <a:xfrm>
            <a:off x="1297306" y="2366832"/>
            <a:ext cx="520064" cy="300990"/>
            <a:chOff x="0" y="0"/>
            <a:chExt cx="273" cy="158"/>
          </a:xfrm>
        </p:grpSpPr>
        <p:pic>
          <p:nvPicPr>
            <p:cNvPr id="73816" name="流程图: 摘录 1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17" name="Text Box 89"/>
            <p:cNvSpPr txBox="1">
              <a:spLocks noChangeArrowheads="1"/>
            </p:cNvSpPr>
            <p:nvPr/>
          </p:nvSpPr>
          <p:spPr bwMode="auto">
            <a:xfrm rot="10800000">
              <a:off x="68" y="0"/>
              <a:ext cx="136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160">
                <a:solidFill>
                  <a:srgbClr val="FFFFFF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818" name="流程图: 摘录 19"/>
          <p:cNvGrpSpPr>
            <a:grpSpLocks/>
          </p:cNvGrpSpPr>
          <p:nvPr/>
        </p:nvGrpSpPr>
        <p:grpSpPr bwMode="auto">
          <a:xfrm>
            <a:off x="1297306" y="3450776"/>
            <a:ext cx="520064" cy="299086"/>
            <a:chOff x="0" y="0"/>
            <a:chExt cx="273" cy="157"/>
          </a:xfrm>
        </p:grpSpPr>
        <p:pic>
          <p:nvPicPr>
            <p:cNvPr id="73819" name="流程图: 摘录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0" name="Text Box 92"/>
            <p:cNvSpPr txBox="1">
              <a:spLocks noChangeArrowheads="1"/>
            </p:cNvSpPr>
            <p:nvPr/>
          </p:nvSpPr>
          <p:spPr bwMode="auto">
            <a:xfrm rot="10800000">
              <a:off x="68" y="0"/>
              <a:ext cx="136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160">
                <a:solidFill>
                  <a:srgbClr val="FFFFFF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821" name="流程图: 摘录 20"/>
          <p:cNvGrpSpPr>
            <a:grpSpLocks/>
          </p:cNvGrpSpPr>
          <p:nvPr/>
        </p:nvGrpSpPr>
        <p:grpSpPr bwMode="auto">
          <a:xfrm>
            <a:off x="1282066" y="4416612"/>
            <a:ext cx="520064" cy="299084"/>
            <a:chOff x="0" y="0"/>
            <a:chExt cx="273" cy="157"/>
          </a:xfrm>
        </p:grpSpPr>
        <p:pic>
          <p:nvPicPr>
            <p:cNvPr id="73822" name="流程图: 摘录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3" name="Text Box 95"/>
            <p:cNvSpPr txBox="1">
              <a:spLocks noChangeArrowheads="1"/>
            </p:cNvSpPr>
            <p:nvPr/>
          </p:nvSpPr>
          <p:spPr bwMode="auto">
            <a:xfrm rot="10800000">
              <a:off x="70" y="0"/>
              <a:ext cx="136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160">
                <a:solidFill>
                  <a:srgbClr val="FFFFFF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824" name="流程图: 摘录 21"/>
          <p:cNvGrpSpPr>
            <a:grpSpLocks/>
          </p:cNvGrpSpPr>
          <p:nvPr/>
        </p:nvGrpSpPr>
        <p:grpSpPr bwMode="auto">
          <a:xfrm>
            <a:off x="1407796" y="5249096"/>
            <a:ext cx="299084" cy="520066"/>
            <a:chOff x="0" y="0"/>
            <a:chExt cx="157" cy="273"/>
          </a:xfrm>
        </p:grpSpPr>
        <p:pic>
          <p:nvPicPr>
            <p:cNvPr id="73825" name="流程图: 摘录 2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 rot="5400000">
              <a:off x="-28" y="97"/>
              <a:ext cx="136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160">
                <a:solidFill>
                  <a:srgbClr val="FFFFFF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Picture 2" descr="“书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557" y="5200388"/>
            <a:ext cx="1775517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-797927" y="470580"/>
            <a:ext cx="59607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特色和功能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0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11" grpId="0" autoUpdateAnimBg="0"/>
      <p:bldP spid="73812" grpId="0" autoUpdateAnimBg="0"/>
      <p:bldP spid="73813" grpId="0" autoUpdateAnimBg="0"/>
      <p:bldP spid="738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27"/>
            <a:ext cx="12192000" cy="57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8" y="-1"/>
            <a:ext cx="12201148" cy="6453051"/>
          </a:xfrm>
        </p:spPr>
      </p:pic>
    </p:spTree>
    <p:extLst>
      <p:ext uri="{BB962C8B-B14F-4D97-AF65-F5344CB8AC3E}">
        <p14:creationId xmlns:p14="http://schemas.microsoft.com/office/powerpoint/2010/main" val="7406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" y="548640"/>
            <a:ext cx="12146291" cy="5811838"/>
          </a:xfrm>
        </p:spPr>
      </p:pic>
    </p:spTree>
    <p:extLst>
      <p:ext uri="{BB962C8B-B14F-4D97-AF65-F5344CB8AC3E}">
        <p14:creationId xmlns:p14="http://schemas.microsoft.com/office/powerpoint/2010/main" val="38009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8807"/>
          </a:xfrm>
        </p:spPr>
      </p:pic>
    </p:spTree>
    <p:extLst>
      <p:ext uri="{BB962C8B-B14F-4D97-AF65-F5344CB8AC3E}">
        <p14:creationId xmlns:p14="http://schemas.microsoft.com/office/powerpoint/2010/main" val="42695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宽屏</PresentationFormat>
  <Paragraphs>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Franklin Gothic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冀佳钰</dc:creator>
  <cp:lastModifiedBy>冀佳钰</cp:lastModifiedBy>
  <cp:revision>6</cp:revision>
  <dcterms:created xsi:type="dcterms:W3CDTF">2017-01-05T06:56:16Z</dcterms:created>
  <dcterms:modified xsi:type="dcterms:W3CDTF">2017-01-05T07:20:00Z</dcterms:modified>
</cp:coreProperties>
</file>