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60" r:id="rId3"/>
    <p:sldId id="261" r:id="rId4"/>
    <p:sldId id="257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9246E-D11F-4F20-89A9-9026D4C80AC9}" v="746" dt="2024-01-15T13:39:41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5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7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4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6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9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4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5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0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2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4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9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85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1524000"/>
            <a:ext cx="5334000" cy="228600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Battleships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999" y="4571999"/>
            <a:ext cx="5333999" cy="152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Dumitrache Siliva</a:t>
            </a:r>
          </a:p>
          <a:p>
            <a:pPr algn="l"/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Tulumb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 Radu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98DD8E9-519B-43B1-96FF-0286B62D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802" y="832508"/>
            <a:ext cx="4448352" cy="6025492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48352" h="6025492">
                <a:moveTo>
                  <a:pt x="3173139" y="74"/>
                </a:move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90" y="2966250"/>
                  <a:pt x="2981970" y="3664324"/>
                  <a:pt x="2566852" y="4362395"/>
                </a:cubicBezTo>
                <a:cubicBezTo>
                  <a:pt x="2261941" y="4875091"/>
                  <a:pt x="1813643" y="5542665"/>
                  <a:pt x="1381603" y="6002073"/>
                </a:cubicBezTo>
                <a:lnTo>
                  <a:pt x="1358105" y="6025492"/>
                </a:lnTo>
                <a:lnTo>
                  <a:pt x="147593" y="6025492"/>
                </a:ln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CCD7EBD-BBF4-47CF-B72E-8F2C476B3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197" y="533400"/>
            <a:ext cx="5085498" cy="6329048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  <a:gd name="connsiteX0" fmla="*/ 147593 w 4448352"/>
              <a:gd name="connsiteY0" fmla="*/ 6025492 h 6112608"/>
              <a:gd name="connsiteX1" fmla="*/ 135095 w 4448352"/>
              <a:gd name="connsiteY1" fmla="*/ 5970139 h 6112608"/>
              <a:gd name="connsiteX2" fmla="*/ 989 w 4448352"/>
              <a:gd name="connsiteY2" fmla="*/ 3558990 h 6112608"/>
              <a:gd name="connsiteX3" fmla="*/ 134613 w 4448352"/>
              <a:gd name="connsiteY3" fmla="*/ 2769335 h 6112608"/>
              <a:gd name="connsiteX4" fmla="*/ 812398 w 4448352"/>
              <a:gd name="connsiteY4" fmla="*/ 1669996 h 6112608"/>
              <a:gd name="connsiteX5" fmla="*/ 1830565 w 4448352"/>
              <a:gd name="connsiteY5" fmla="*/ 638164 h 6112608"/>
              <a:gd name="connsiteX6" fmla="*/ 3173139 w 4448352"/>
              <a:gd name="connsiteY6" fmla="*/ 74 h 6112608"/>
              <a:gd name="connsiteX7" fmla="*/ 3840337 w 4448352"/>
              <a:gd name="connsiteY7" fmla="*/ 136997 h 6112608"/>
              <a:gd name="connsiteX8" fmla="*/ 4400480 w 4448352"/>
              <a:gd name="connsiteY8" fmla="*/ 1061406 h 6112608"/>
              <a:gd name="connsiteX9" fmla="*/ 3812207 w 4448352"/>
              <a:gd name="connsiteY9" fmla="*/ 2268177 h 6112608"/>
              <a:gd name="connsiteX10" fmla="*/ 2566852 w 4448352"/>
              <a:gd name="connsiteY10" fmla="*/ 4362395 h 6112608"/>
              <a:gd name="connsiteX11" fmla="*/ 1381603 w 4448352"/>
              <a:gd name="connsiteY11" fmla="*/ 6002073 h 6112608"/>
              <a:gd name="connsiteX12" fmla="*/ 1457187 w 4448352"/>
              <a:gd name="connsiteY12" fmla="*/ 6112608 h 6112608"/>
              <a:gd name="connsiteX0" fmla="*/ 147593 w 4448352"/>
              <a:gd name="connsiteY0" fmla="*/ 6025492 h 6025492"/>
              <a:gd name="connsiteX1" fmla="*/ 135095 w 4448352"/>
              <a:gd name="connsiteY1" fmla="*/ 5970139 h 6025492"/>
              <a:gd name="connsiteX2" fmla="*/ 989 w 4448352"/>
              <a:gd name="connsiteY2" fmla="*/ 3558990 h 6025492"/>
              <a:gd name="connsiteX3" fmla="*/ 134613 w 4448352"/>
              <a:gd name="connsiteY3" fmla="*/ 2769335 h 6025492"/>
              <a:gd name="connsiteX4" fmla="*/ 812398 w 4448352"/>
              <a:gd name="connsiteY4" fmla="*/ 1669996 h 6025492"/>
              <a:gd name="connsiteX5" fmla="*/ 1830565 w 4448352"/>
              <a:gd name="connsiteY5" fmla="*/ 638164 h 6025492"/>
              <a:gd name="connsiteX6" fmla="*/ 3173139 w 4448352"/>
              <a:gd name="connsiteY6" fmla="*/ 74 h 6025492"/>
              <a:gd name="connsiteX7" fmla="*/ 3840337 w 4448352"/>
              <a:gd name="connsiteY7" fmla="*/ 136997 h 6025492"/>
              <a:gd name="connsiteX8" fmla="*/ 4400480 w 4448352"/>
              <a:gd name="connsiteY8" fmla="*/ 1061406 h 6025492"/>
              <a:gd name="connsiteX9" fmla="*/ 3812207 w 4448352"/>
              <a:gd name="connsiteY9" fmla="*/ 2268177 h 6025492"/>
              <a:gd name="connsiteX10" fmla="*/ 2566852 w 4448352"/>
              <a:gd name="connsiteY10" fmla="*/ 4362395 h 6025492"/>
              <a:gd name="connsiteX11" fmla="*/ 1381603 w 4448352"/>
              <a:gd name="connsiteY11" fmla="*/ 6002073 h 6025492"/>
              <a:gd name="connsiteX0" fmla="*/ 147593 w 4448352"/>
              <a:gd name="connsiteY0" fmla="*/ 6025492 h 6029730"/>
              <a:gd name="connsiteX1" fmla="*/ 135095 w 4448352"/>
              <a:gd name="connsiteY1" fmla="*/ 5970139 h 6029730"/>
              <a:gd name="connsiteX2" fmla="*/ 989 w 4448352"/>
              <a:gd name="connsiteY2" fmla="*/ 3558990 h 6029730"/>
              <a:gd name="connsiteX3" fmla="*/ 134613 w 4448352"/>
              <a:gd name="connsiteY3" fmla="*/ 2769335 h 6029730"/>
              <a:gd name="connsiteX4" fmla="*/ 812398 w 4448352"/>
              <a:gd name="connsiteY4" fmla="*/ 1669996 h 6029730"/>
              <a:gd name="connsiteX5" fmla="*/ 1830565 w 4448352"/>
              <a:gd name="connsiteY5" fmla="*/ 638164 h 6029730"/>
              <a:gd name="connsiteX6" fmla="*/ 3173139 w 4448352"/>
              <a:gd name="connsiteY6" fmla="*/ 74 h 6029730"/>
              <a:gd name="connsiteX7" fmla="*/ 3840337 w 4448352"/>
              <a:gd name="connsiteY7" fmla="*/ 136997 h 6029730"/>
              <a:gd name="connsiteX8" fmla="*/ 4400480 w 4448352"/>
              <a:gd name="connsiteY8" fmla="*/ 1061406 h 6029730"/>
              <a:gd name="connsiteX9" fmla="*/ 3812207 w 4448352"/>
              <a:gd name="connsiteY9" fmla="*/ 2268177 h 6029730"/>
              <a:gd name="connsiteX10" fmla="*/ 2566852 w 4448352"/>
              <a:gd name="connsiteY10" fmla="*/ 4362395 h 6029730"/>
              <a:gd name="connsiteX11" fmla="*/ 1397330 w 4448352"/>
              <a:gd name="connsiteY11" fmla="*/ 6029730 h 6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48352" h="6029730">
                <a:moveTo>
                  <a:pt x="147593" y="6025492"/>
                </a:move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89" y="2966250"/>
                  <a:pt x="2969331" y="3735470"/>
                  <a:pt x="2566852" y="4362395"/>
                </a:cubicBezTo>
                <a:cubicBezTo>
                  <a:pt x="2164373" y="4989320"/>
                  <a:pt x="1829370" y="5570322"/>
                  <a:pt x="1397330" y="602973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2DBC-0010-CBD7-17E5-E800B310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39752-7B8C-D9F2-B71F-2F34DE829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Un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joc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clasic</a:t>
            </a:r>
            <a:endParaRPr lang="en-US" dirty="0" err="1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Nivel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potrivit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de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dificultate</a:t>
            </a:r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O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oportunitate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de a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crea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jocuri</a:t>
            </a:r>
          </a:p>
          <a:p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  <p:pic>
        <p:nvPicPr>
          <p:cNvPr id="4" name="Picture 3" descr="Battleship (game) Facts for Kids">
            <a:extLst>
              <a:ext uri="{FF2B5EF4-FFF2-40B4-BE49-F238E27FC236}">
                <a16:creationId xmlns:a16="http://schemas.microsoft.com/office/drawing/2014/main" id="{BEB0432D-8290-4073-72CE-BD8988FA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725" y="1485900"/>
            <a:ext cx="40290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89961-C41B-00B8-6467-C14CF054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framework-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folosite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DECD9-74DA-9804-42AF-179900A84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Pygame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Github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OS</a:t>
            </a:r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Random</a:t>
            </a:r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Time</a:t>
            </a:r>
          </a:p>
          <a:p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744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AC40-7E7E-10EC-2A0A-FBFB1E491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Meniul</a:t>
            </a:r>
            <a:r>
              <a:rPr lang="en-US" dirty="0"/>
              <a:t> de </a:t>
            </a:r>
            <a:r>
              <a:rPr lang="en-US" dirty="0" err="1"/>
              <a:t>inceput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00DD2-2E5C-DB19-F29A-D807E8438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4772025" cy="38180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Pentru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o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experinta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mai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placuta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a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utilizatorului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folosim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un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meniu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la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deschiderea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jocului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6252B716-9BBA-7407-23A5-B0BCEE65A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718" y="2428875"/>
            <a:ext cx="4960089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1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27F3-A888-8990-C7CA-6F409F49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jocului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72689-DE03-1FD3-9027-727D558F3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114925" cy="414193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Am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implementat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o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nava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care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ocupa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2x3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patratele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,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comparativ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cu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clasicul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1x3</a:t>
            </a:r>
          </a:p>
          <a:p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Navele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sunt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pozitionate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la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intamplare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si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pentru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jucator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si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pentru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adversar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Scopul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jocului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este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de a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distruge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flota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inamica</a:t>
            </a:r>
          </a:p>
        </p:txBody>
      </p:sp>
      <p:pic>
        <p:nvPicPr>
          <p:cNvPr id="4" name="Picture 3" descr="Screens screenshot of a video game&#10;&#10;Description automatically generated">
            <a:extLst>
              <a:ext uri="{FF2B5EF4-FFF2-40B4-BE49-F238E27FC236}">
                <a16:creationId xmlns:a16="http://schemas.microsoft.com/office/drawing/2014/main" id="{B2BC94FD-A559-F5FA-A7CE-15166D105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66" y="1914525"/>
            <a:ext cx="5384669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6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9ACE-D3D4-036E-63B8-A7CDB8FE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Dificultati</a:t>
            </a:r>
            <a:r>
              <a:rPr lang="en-US" dirty="0"/>
              <a:t> </a:t>
            </a:r>
            <a:r>
              <a:rPr lang="en-US" dirty="0" err="1"/>
              <a:t>intampinate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E20F-305E-1341-AFB3-F01540A64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Buton</a:t>
            </a:r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Doi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jucatori</a:t>
            </a:r>
            <a:endParaRPr lang="en-US" dirty="0" err="1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Github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Rezolutia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la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poze</a:t>
            </a:r>
          </a:p>
          <a:p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461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9D0B7-ED2E-5154-CA37-B85627F78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3950" y="4953000"/>
            <a:ext cx="4076700" cy="1524000"/>
          </a:xfrm>
        </p:spPr>
        <p:txBody>
          <a:bodyPr/>
          <a:lstStyle/>
          <a:p>
            <a:r>
              <a:rPr lang="en-US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322225445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PebbleVTI</vt:lpstr>
      <vt:lpstr>Battleships</vt:lpstr>
      <vt:lpstr>Motivul</vt:lpstr>
      <vt:lpstr>Tool-uri si framework-uri folosite</vt:lpstr>
      <vt:lpstr>Meniul de inceput</vt:lpstr>
      <vt:lpstr>Descrierea jocului</vt:lpstr>
      <vt:lpstr>Dificultati intampinate</vt:lpstr>
      <vt:lpstr>Demo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153</cp:revision>
  <dcterms:created xsi:type="dcterms:W3CDTF">2024-01-15T11:33:34Z</dcterms:created>
  <dcterms:modified xsi:type="dcterms:W3CDTF">2024-01-15T13:40:19Z</dcterms:modified>
</cp:coreProperties>
</file>