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9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1" autoAdjust="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281E-40AF-CE49-9328-D114AE639780}" type="datetime1">
              <a:rPr lang="it-IT" smtClean="0"/>
              <a:t>14/03/12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8101A-D4C2-7943-A20A-235DE95FD73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49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416F-545D-804C-B6CD-04061380DF4F}" type="datetime1">
              <a:rPr lang="it-IT" smtClean="0"/>
              <a:t>14/03/12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BC62F-A123-C249-8AD4-CB3F5F70BA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27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BC62F-A123-C249-8AD4-CB3F5F70BA0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06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BC62F-A123-C249-8AD4-CB3F5F70BA0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65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magini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jpe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jpe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jp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jp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jpe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 rot="21042312">
            <a:off x="924061" y="3441325"/>
            <a:ext cx="7551601" cy="826475"/>
          </a:xfrm>
        </p:spPr>
        <p:txBody>
          <a:bodyPr/>
          <a:lstStyle/>
          <a:p>
            <a:pPr algn="ctr"/>
            <a:r>
              <a:rPr lang="it-IT" sz="4800" smtClean="0"/>
              <a:t>CARE </a:t>
            </a:r>
            <a:r>
              <a:rPr lang="it-IT" sz="4800" smtClean="0"/>
              <a:t>YOUR </a:t>
            </a:r>
            <a:r>
              <a:rPr lang="it-IT" sz="4800" dirty="0" smtClean="0"/>
              <a:t>HAIR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Workshop Gestione di Imprese Informatiche – gruppo </a:t>
            </a:r>
            <a:r>
              <a:rPr lang="it-IT" dirty="0" err="1" smtClean="0"/>
              <a:t>Nutsoftware</a:t>
            </a:r>
            <a:endParaRPr lang="it-IT" dirty="0"/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11225" y="2919244"/>
            <a:ext cx="3054276" cy="259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60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posizionam2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 b="3783"/>
          <a:stretch>
            <a:fillRect/>
          </a:stretch>
        </p:blipFill>
        <p:spPr>
          <a:xfrm rot="21338992">
            <a:off x="1000620" y="636063"/>
            <a:ext cx="7267036" cy="4778471"/>
          </a:xfrm>
        </p:spPr>
      </p:pic>
      <p:sp>
        <p:nvSpPr>
          <p:cNvPr id="7" name="Segnaposto testo 2"/>
          <p:cNvSpPr>
            <a:spLocks noGrp="1"/>
          </p:cNvSpPr>
          <p:nvPr>
            <p:ph type="body" sz="half" idx="2"/>
          </p:nvPr>
        </p:nvSpPr>
        <p:spPr>
          <a:xfrm>
            <a:off x="712090" y="6275388"/>
            <a:ext cx="7717536" cy="466726"/>
          </a:xfrm>
        </p:spPr>
        <p:txBody>
          <a:bodyPr/>
          <a:lstStyle/>
          <a:p>
            <a:r>
              <a:rPr lang="it-IT" dirty="0" smtClean="0"/>
              <a:t>Assi: Professionale/Per gioco – Prezzo basso/Prezzo alto</a:t>
            </a:r>
            <a:endParaRPr lang="it-IT" dirty="0"/>
          </a:p>
        </p:txBody>
      </p:sp>
      <p:sp>
        <p:nvSpPr>
          <p:cNvPr id="8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POSIZIONAMENTO </a:t>
            </a:r>
            <a:endParaRPr lang="it-IT" dirty="0"/>
          </a:p>
        </p:txBody>
      </p:sp>
      <p:pic>
        <p:nvPicPr>
          <p:cNvPr id="10" name="Immagine 9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 descr="posizionam3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" b="5728"/>
          <a:stretch>
            <a:fillRect/>
          </a:stretch>
        </p:blipFill>
        <p:spPr>
          <a:xfrm rot="21338992">
            <a:off x="870895" y="646143"/>
            <a:ext cx="7396358" cy="4830638"/>
          </a:xfrm>
        </p:spPr>
      </p:pic>
      <p:sp>
        <p:nvSpPr>
          <p:cNvPr id="5" name="Segnaposto testo 2"/>
          <p:cNvSpPr>
            <a:spLocks noGrp="1"/>
          </p:cNvSpPr>
          <p:nvPr>
            <p:ph type="body" sz="half" idx="2"/>
          </p:nvPr>
        </p:nvSpPr>
        <p:spPr>
          <a:xfrm>
            <a:off x="712090" y="6275388"/>
            <a:ext cx="7717536" cy="4667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dirty="0" smtClean="0"/>
              <a:t>Assi: Alta personalizzazione/Bassa personalizzazione – Assenza social/Presenza social </a:t>
            </a:r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POSIZIONAMENTO </a:t>
            </a:r>
            <a:endParaRPr lang="it-IT" dirty="0"/>
          </a:p>
        </p:txBody>
      </p:sp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SWOT (Prima slide)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770"/>
          <a:stretch/>
        </p:blipFill>
        <p:spPr>
          <a:xfrm rot="21338992">
            <a:off x="1388374" y="923419"/>
            <a:ext cx="6350798" cy="4320930"/>
          </a:xfrm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SWOT</a:t>
            </a:r>
            <a:endParaRPr lang="it-IT" dirty="0"/>
          </a:p>
        </p:txBody>
      </p:sp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BMDefinitivo (Seconda slide)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134"/>
          <a:stretch/>
        </p:blipFill>
        <p:spPr>
          <a:xfrm rot="21338992">
            <a:off x="976044" y="712721"/>
            <a:ext cx="7045689" cy="4614245"/>
          </a:xfrm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342745" y="5587532"/>
            <a:ext cx="7716838" cy="723620"/>
          </a:xfrm>
        </p:spPr>
        <p:txBody>
          <a:bodyPr/>
          <a:lstStyle/>
          <a:p>
            <a:r>
              <a:rPr lang="it-IT" dirty="0" smtClean="0"/>
              <a:t>BUSINESS MODEL DEFINITIVO</a:t>
            </a:r>
            <a:endParaRPr lang="it-IT" dirty="0"/>
          </a:p>
        </p:txBody>
      </p:sp>
      <p:pic>
        <p:nvPicPr>
          <p:cNvPr id="8" name="Immagine 7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Untitled-1.jpg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5" b="9915"/>
          <a:stretch>
            <a:fillRect/>
          </a:stretch>
        </p:blipFill>
        <p:spPr>
          <a:xfrm rot="21338992">
            <a:off x="1091399" y="537226"/>
            <a:ext cx="7114367" cy="5190613"/>
          </a:xfrm>
        </p:spPr>
      </p:pic>
      <p:pic>
        <p:nvPicPr>
          <p:cNvPr id="6" name="Immagine 5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675538" y="5806435"/>
            <a:ext cx="7716838" cy="723620"/>
          </a:xfrm>
        </p:spPr>
        <p:txBody>
          <a:bodyPr/>
          <a:lstStyle/>
          <a:p>
            <a:r>
              <a:rPr lang="it-IT" dirty="0" smtClean="0"/>
              <a:t>BUSINESS PLAN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SPESE PREPONDERANTI ANNO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Risorse umane: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General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Project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Sales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3 Programmatore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Grafico 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Segretaria</a:t>
            </a:r>
            <a:endParaRPr lang="it-IT" dirty="0"/>
          </a:p>
          <a:p>
            <a:pPr marL="342900" lvl="2" indent="-342900">
              <a:spcAft>
                <a:spcPts val="2000"/>
              </a:spcAft>
            </a:pPr>
            <a:r>
              <a:rPr lang="it-IT" sz="2400" dirty="0"/>
              <a:t>Costi</a:t>
            </a:r>
            <a:r>
              <a:rPr lang="it-IT" sz="2400" dirty="0" smtClean="0"/>
              <a:t>: 140.000 euro circa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047701" y="3613150"/>
            <a:ext cx="2619924" cy="210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SPESE PREPONDERANTI ANNO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40386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Risorse umane: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General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Project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Sales manager</a:t>
            </a:r>
          </a:p>
          <a:p>
            <a:pPr lvl="2">
              <a:buFont typeface="Arial"/>
              <a:buChar char="•"/>
            </a:pPr>
            <a:r>
              <a:rPr lang="it-IT" dirty="0"/>
              <a:t>1</a:t>
            </a:r>
            <a:r>
              <a:rPr lang="it-IT" dirty="0" smtClean="0"/>
              <a:t> Programmatore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Segretaria </a:t>
            </a:r>
            <a:endParaRPr lang="it-IT" dirty="0"/>
          </a:p>
          <a:p>
            <a:pPr marL="342900" lvl="2" indent="-342900">
              <a:spcAft>
                <a:spcPts val="2000"/>
              </a:spcAft>
            </a:pPr>
            <a:r>
              <a:rPr lang="it-IT" sz="2400" dirty="0" smtClean="0"/>
              <a:t>Spese variabili: </a:t>
            </a:r>
          </a:p>
          <a:p>
            <a:pPr marL="920750" lvl="4" indent="-342900">
              <a:spcAft>
                <a:spcPts val="2000"/>
              </a:spcAft>
              <a:buFont typeface="Arial"/>
              <a:buChar char="•"/>
            </a:pPr>
            <a:r>
              <a:rPr lang="it-IT" dirty="0"/>
              <a:t>Acquisto di molti </a:t>
            </a:r>
            <a:r>
              <a:rPr lang="it-IT" dirty="0" err="1"/>
              <a:t>tablet</a:t>
            </a:r>
            <a:r>
              <a:rPr lang="it-IT" dirty="0"/>
              <a:t> </a:t>
            </a:r>
            <a:r>
              <a:rPr lang="it-IT" dirty="0" smtClean="0"/>
              <a:t>a seguito di incremento nelle vendite</a:t>
            </a:r>
          </a:p>
          <a:p>
            <a:pPr marL="342900" lvl="4" indent="-342900">
              <a:spcAft>
                <a:spcPts val="2000"/>
              </a:spcAft>
            </a:pPr>
            <a:r>
              <a:rPr lang="it-IT" sz="2400" dirty="0"/>
              <a:t>Costi</a:t>
            </a:r>
            <a:r>
              <a:rPr lang="it-IT" sz="2400" dirty="0" smtClean="0"/>
              <a:t>: 187.000 euro circa</a:t>
            </a:r>
            <a:endParaRPr lang="it-IT" sz="2400" dirty="0"/>
          </a:p>
          <a:p>
            <a:pPr marL="0" lvl="2" indent="0">
              <a:spcAft>
                <a:spcPts val="2000"/>
              </a:spcAft>
              <a:buNone/>
            </a:pP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968326" y="3089275"/>
            <a:ext cx="2619924" cy="210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SPESE PREPONDERANTI ANNO 3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825451" y="2819400"/>
            <a:ext cx="2619924" cy="21073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427037" y="2828925"/>
            <a:ext cx="7716838" cy="4038600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Risorse umane: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General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Project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Sales manager</a:t>
            </a:r>
          </a:p>
          <a:p>
            <a:pPr lvl="2">
              <a:buFont typeface="Arial"/>
              <a:buChar char="•"/>
            </a:pPr>
            <a:r>
              <a:rPr lang="it-IT" dirty="0"/>
              <a:t>1</a:t>
            </a:r>
            <a:r>
              <a:rPr lang="it-IT" dirty="0" smtClean="0"/>
              <a:t> Programmatore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Segretaria 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Commerciale</a:t>
            </a:r>
            <a:endParaRPr lang="it-IT" dirty="0"/>
          </a:p>
          <a:p>
            <a:pPr marL="342900" lvl="2" indent="-342900">
              <a:spcAft>
                <a:spcPts val="2000"/>
              </a:spcAft>
            </a:pPr>
            <a:r>
              <a:rPr lang="it-IT" sz="2400" dirty="0" smtClean="0"/>
              <a:t>Spese variabili: </a:t>
            </a:r>
          </a:p>
          <a:p>
            <a:pPr marL="920750" lvl="4" indent="-342900">
              <a:spcAft>
                <a:spcPts val="2000"/>
              </a:spcAft>
              <a:buFont typeface="Arial"/>
              <a:buChar char="•"/>
            </a:pPr>
            <a:r>
              <a:rPr lang="it-IT" dirty="0"/>
              <a:t>Acquisto di molti </a:t>
            </a:r>
            <a:r>
              <a:rPr lang="it-IT" dirty="0" err="1"/>
              <a:t>tablet</a:t>
            </a:r>
            <a:r>
              <a:rPr lang="it-IT" dirty="0"/>
              <a:t> </a:t>
            </a:r>
            <a:r>
              <a:rPr lang="it-IT" dirty="0" smtClean="0"/>
              <a:t>a seguito di incremento nelle vendite</a:t>
            </a:r>
          </a:p>
          <a:p>
            <a:pPr marL="342900" lvl="4" indent="-342900">
              <a:spcAft>
                <a:spcPts val="2000"/>
              </a:spcAft>
            </a:pPr>
            <a:r>
              <a:rPr lang="it-IT" sz="2400" dirty="0"/>
              <a:t>Costi</a:t>
            </a:r>
            <a:r>
              <a:rPr lang="it-IT" sz="2400" dirty="0" smtClean="0"/>
              <a:t>: 285.000 euro circa</a:t>
            </a:r>
            <a:endParaRPr lang="it-IT" sz="2400" dirty="0"/>
          </a:p>
          <a:p>
            <a:pPr marL="0" lvl="2" indent="0">
              <a:spcAft>
                <a:spcPts val="2000"/>
              </a:spcAft>
              <a:buNone/>
            </a:pPr>
            <a:endParaRPr lang="it-IT" sz="2400" dirty="0"/>
          </a:p>
        </p:txBody>
      </p:sp>
      <p:pic>
        <p:nvPicPr>
          <p:cNvPr id="7" name="Immagine 6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DI BREAKEVEN</a:t>
            </a:r>
            <a:endParaRPr lang="it-IT" dirty="0"/>
          </a:p>
        </p:txBody>
      </p:sp>
      <p:pic>
        <p:nvPicPr>
          <p:cNvPr id="6" name="Segnaposto immagine 5" descr="breakeven.jpe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6" t="-229" r="3187" b="229"/>
          <a:stretch/>
        </p:blipFill>
        <p:spPr/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Finanziamento richiesto: 200.000 euro</a:t>
            </a:r>
          </a:p>
          <a:p>
            <a:pPr marL="342900" lvl="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20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Breakeven</a:t>
            </a: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raggiunto verso la metà del secondo anno</a:t>
            </a:r>
          </a:p>
          <a:p>
            <a:pPr marL="342900" lvl="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Guadagni a partire dalla fine del terzo anno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/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L’IDEA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466438" y="1371600"/>
            <a:ext cx="1549937" cy="14713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/>
          <p:cNvSpPr txBox="1"/>
          <p:nvPr/>
        </p:nvSpPr>
        <p:spPr>
          <a:xfrm>
            <a:off x="712787" y="3286125"/>
            <a:ext cx="2144713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2000"/>
              </a:spcAft>
              <a:buBlip>
                <a:blip r:embed="rId4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Novità</a:t>
            </a:r>
          </a:p>
          <a:p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2111375" y="2842928"/>
            <a:ext cx="1523087" cy="136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/>
        </p:nvSpPr>
        <p:spPr>
          <a:xfrm>
            <a:off x="714375" y="4404380"/>
            <a:ext cx="3937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2000"/>
              </a:spcAft>
              <a:buBlip>
                <a:blip r:embed="rId4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Aiuto vendite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12788" y="5284227"/>
            <a:ext cx="50006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2000"/>
              </a:spcAft>
              <a:buBlip>
                <a:blip r:embed="rId4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Risoluzione problemi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3634462" y="4211094"/>
            <a:ext cx="1262701" cy="101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 descr="LogoGestion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PERSONAE – LUIGI RUSSO </a:t>
            </a:r>
            <a:endParaRPr lang="it-IT" dirty="0"/>
          </a:p>
        </p:txBody>
      </p:sp>
      <p:pic>
        <p:nvPicPr>
          <p:cNvPr id="5" name="Segnaposto immagine 4" descr="personae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/>
      </p:pic>
      <p:sp>
        <p:nvSpPr>
          <p:cNvPr id="8" name="Segnaposto testo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4110505" cy="370046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40 – 50 anni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maschile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venditore di prodotti per parrucchieri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Formazione: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istituto tecnico commerciale o laurea in economia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PERSONAE – GAIA BELLA</a:t>
            </a:r>
            <a:endParaRPr lang="it-IT" dirty="0"/>
          </a:p>
        </p:txBody>
      </p:sp>
      <p:pic>
        <p:nvPicPr>
          <p:cNvPr id="5" name="Segnaposto immagine 4" descr="personae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/>
      </p:pic>
      <p:sp>
        <p:nvSpPr>
          <p:cNvPr id="6" name="Segnaposto testo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4110505" cy="3700462"/>
          </a:xfrm>
        </p:spPr>
        <p:txBody>
          <a:bodyPr>
            <a:normAutofit lnSpcReduction="10000"/>
          </a:bodyPr>
          <a:lstStyle/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20 - 40 </a:t>
            </a: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anni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femminile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impiegata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Formazione</a:t>
            </a:r>
            <a:r>
              <a:rPr lang="it-IT" sz="3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3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generica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4332755" cy="1431832"/>
          </a:xfrm>
        </p:spPr>
        <p:txBody>
          <a:bodyPr/>
          <a:lstStyle/>
          <a:p>
            <a:r>
              <a:rPr lang="it-IT" dirty="0" smtClean="0"/>
              <a:t>PERSONAE – LORENZO DE FORBICI</a:t>
            </a:r>
            <a:endParaRPr lang="it-IT" dirty="0"/>
          </a:p>
        </p:txBody>
      </p:sp>
      <p:pic>
        <p:nvPicPr>
          <p:cNvPr id="5" name="Segnaposto immagine 4" descr="personae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/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4110505" cy="370046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40 anni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Sesso: maschile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Parrucchiere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Formazione: ha frequentato la scuola professionale per parrucchieri.</a:t>
            </a:r>
          </a:p>
          <a:p>
            <a:pPr marL="285750" indent="-285750">
              <a:buFont typeface="Arial"/>
              <a:buChar char="•"/>
            </a:pPr>
            <a:endParaRPr lang="it-IT" dirty="0" smtClean="0"/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10" name="Immagine 9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77870" y="984157"/>
            <a:ext cx="3951755" cy="1431832"/>
          </a:xfrm>
        </p:spPr>
        <p:txBody>
          <a:bodyPr/>
          <a:lstStyle/>
          <a:p>
            <a:pPr algn="ctr"/>
            <a:r>
              <a:rPr lang="it-IT" sz="4000" dirty="0" smtClean="0"/>
              <a:t>TECNOLOGIE UTILIZZATE</a:t>
            </a:r>
            <a:endParaRPr lang="it-IT" sz="4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254045" y="2547937"/>
            <a:ext cx="4889955" cy="4071598"/>
          </a:xfrm>
        </p:spPr>
        <p:txBody>
          <a:bodyPr>
            <a:normAutofit fontScale="55000" lnSpcReduction="20000"/>
          </a:bodyPr>
          <a:lstStyle/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 : Tablet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-sottili (non più 10mm)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-leggeri (circa 360g)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</a:t>
            </a:r>
            <a:r>
              <a:rPr lang="it-IT" sz="4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touchscreen</a:t>
            </a:r>
            <a:endParaRPr lang="it-IT" sz="4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-capienti (16/64GB)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-foto e video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SW: </a:t>
            </a:r>
            <a:r>
              <a:rPr lang="it-IT" sz="4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it-IT" sz="4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4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it-IT" sz="42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4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-grafica semplice, intuitiva</a:t>
            </a:r>
          </a:p>
          <a:p>
            <a:r>
              <a:rPr lang="it-IT" sz="4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Reperibilità </a:t>
            </a:r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alta</a:t>
            </a:r>
          </a:p>
          <a:p>
            <a:endParaRPr lang="it-IT" dirty="0"/>
          </a:p>
        </p:txBody>
      </p:sp>
      <p:pic>
        <p:nvPicPr>
          <p:cNvPr id="6" name="Immagine 5" descr="mini-ip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0" y="4059436"/>
            <a:ext cx="3497627" cy="234632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Segnaposto immagine 7" descr="asus-eee-pad-android-tablet-device.jpg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-16950" r="-565" b="-107638"/>
          <a:stretch/>
        </p:blipFill>
        <p:spPr>
          <a:xfrm rot="21416935">
            <a:off x="414337" y="1322386"/>
            <a:ext cx="3703637" cy="5202237"/>
          </a:xfrm>
        </p:spPr>
      </p:pic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COMPETITORS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12788" y="2819400"/>
            <a:ext cx="7843837" cy="359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smatphone</a:t>
            </a:r>
            <a:endParaRPr lang="it-IT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 siti </a:t>
            </a:r>
            <a:r>
              <a:rPr lang="it-I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</a:t>
            </a:r>
            <a:endParaRPr lang="it-IT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Dalle grandi alle piccole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Rivolti al mass market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Puntano sulla novità, prezzo, usabilità 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le grandi anche sul </a:t>
            </a:r>
            <a:r>
              <a:rPr lang="it-I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</a:t>
            </a:r>
            <a:endParaRPr lang="it-IT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pic>
        <p:nvPicPr>
          <p:cNvPr id="6" name="Immagine 5" descr="friends-competitors-musician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5" y="2936875"/>
            <a:ext cx="2921000" cy="2330863"/>
          </a:xfrm>
          <a:prstGeom prst="rect">
            <a:avLst/>
          </a:prstGeom>
          <a:ln>
            <a:solidFill>
              <a:srgbClr val="62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COMPETITORS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71500" y="2819400"/>
            <a:ext cx="7858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Canale usato da tutti è </a:t>
            </a:r>
            <a:r>
              <a:rPr lang="it-I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</a:p>
          <a:p>
            <a:pPr marL="1200150" lvl="2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it-IT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AppleStore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it-IT" sz="20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AndroidMarket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Tante funzionalità variabili come punto di forza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Debolezze eterogenee:</a:t>
            </a:r>
          </a:p>
          <a:p>
            <a:pPr marL="1200150" lvl="3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Spesso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manca l’internazionalizzazione</a:t>
            </a:r>
          </a:p>
          <a:p>
            <a:pPr marL="1200150" lvl="3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più piccole: poco </a:t>
            </a:r>
            <a:r>
              <a:rPr lang="it-IT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accativanti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3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Lato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assente o </a:t>
            </a: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limitato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>
          <a:xfrm>
            <a:off x="712090" y="6275388"/>
            <a:ext cx="7717536" cy="466726"/>
          </a:xfrm>
        </p:spPr>
        <p:txBody>
          <a:bodyPr>
            <a:normAutofit/>
          </a:bodyPr>
          <a:lstStyle/>
          <a:p>
            <a:r>
              <a:rPr lang="it-IT" dirty="0"/>
              <a:t>A</a:t>
            </a:r>
            <a:r>
              <a:rPr lang="it-IT" dirty="0" smtClean="0"/>
              <a:t>ssi: Professionale/Per gioco – Poco Integrato/Ben integrato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POSIZIONAMENTO </a:t>
            </a:r>
            <a:endParaRPr lang="it-IT" dirty="0"/>
          </a:p>
        </p:txBody>
      </p:sp>
      <p:pic>
        <p:nvPicPr>
          <p:cNvPr id="7" name="Segnaposto immagine 6" descr="posizionam1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r="2179"/>
          <a:stretch>
            <a:fillRect/>
          </a:stretch>
        </p:blipFill>
        <p:spPr>
          <a:xfrm rot="21338992">
            <a:off x="1072571" y="666418"/>
            <a:ext cx="7031708" cy="4860345"/>
          </a:xfrm>
        </p:spPr>
      </p:pic>
      <p:pic>
        <p:nvPicPr>
          <p:cNvPr id="10" name="Immagine 9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o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Cielo.thmx</Template>
  <TotalTime>221</TotalTime>
  <Words>359</Words>
  <Application>Microsoft Macintosh PowerPoint</Application>
  <PresentationFormat>Presentazione su schermo (4:3)</PresentationFormat>
  <Paragraphs>108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Cielo</vt:lpstr>
      <vt:lpstr>CARE YOUR HAIR</vt:lpstr>
      <vt:lpstr>L’IDEA</vt:lpstr>
      <vt:lpstr>PERSONAE – LUIGI RUSSO </vt:lpstr>
      <vt:lpstr>PERSONAE – GAIA BELLA</vt:lpstr>
      <vt:lpstr>PERSONAE – LORENZO DE FORBICI</vt:lpstr>
      <vt:lpstr>TECNOLOGIE UTILIZZATE</vt:lpstr>
      <vt:lpstr>COMPETITORS</vt:lpstr>
      <vt:lpstr>COMPETITORS</vt:lpstr>
      <vt:lpstr>POSIZIONAMENTO </vt:lpstr>
      <vt:lpstr>POSIZIONAMENTO </vt:lpstr>
      <vt:lpstr>POSIZIONAMENTO </vt:lpstr>
      <vt:lpstr>SWOT</vt:lpstr>
      <vt:lpstr>BUSINESS MODEL DEFINITIVO</vt:lpstr>
      <vt:lpstr>BUSINESS PLAN</vt:lpstr>
      <vt:lpstr>SPESE PREPONDERANTI ANNO 1</vt:lpstr>
      <vt:lpstr>SPESE PREPONDERANTI ANNO 2</vt:lpstr>
      <vt:lpstr>SPESE PREPONDERANTI ANNO 3</vt:lpstr>
      <vt:lpstr>ANALISI DI BREAKEVEN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YOU HAIR</dc:title>
  <dc:creator>margherita</dc:creator>
  <cp:lastModifiedBy>margherita</cp:lastModifiedBy>
  <cp:revision>33</cp:revision>
  <dcterms:created xsi:type="dcterms:W3CDTF">2012-03-14T13:14:44Z</dcterms:created>
  <dcterms:modified xsi:type="dcterms:W3CDTF">2012-03-14T20:41:13Z</dcterms:modified>
</cp:coreProperties>
</file>