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4B9C-2338-49CE-8430-2AB16645BD18}" type="datetimeFigureOut">
              <a:rPr lang="it-IT" smtClean="0"/>
              <a:t>13/03/2012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F0B-0ACA-4F90-A828-74338AB2CAC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4B9C-2338-49CE-8430-2AB16645BD18}" type="datetimeFigureOut">
              <a:rPr lang="it-IT" smtClean="0"/>
              <a:t>13/03/2012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F0B-0ACA-4F90-A828-74338AB2CAC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4B9C-2338-49CE-8430-2AB16645BD18}" type="datetimeFigureOut">
              <a:rPr lang="it-IT" smtClean="0"/>
              <a:t>13/03/2012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F0B-0ACA-4F90-A828-74338AB2CAC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4B9C-2338-49CE-8430-2AB16645BD18}" type="datetimeFigureOut">
              <a:rPr lang="it-IT" smtClean="0"/>
              <a:t>13/03/2012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F0B-0ACA-4F90-A828-74338AB2CAC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4B9C-2338-49CE-8430-2AB16645BD18}" type="datetimeFigureOut">
              <a:rPr lang="it-IT" smtClean="0"/>
              <a:t>13/03/2012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F0B-0ACA-4F90-A828-74338AB2CAC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4B9C-2338-49CE-8430-2AB16645BD18}" type="datetimeFigureOut">
              <a:rPr lang="it-IT" smtClean="0"/>
              <a:t>13/03/2012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F0B-0ACA-4F90-A828-74338AB2CAC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4B9C-2338-49CE-8430-2AB16645BD18}" type="datetimeFigureOut">
              <a:rPr lang="it-IT" smtClean="0"/>
              <a:t>13/03/2012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F0B-0ACA-4F90-A828-74338AB2CAC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4B9C-2338-49CE-8430-2AB16645BD18}" type="datetimeFigureOut">
              <a:rPr lang="it-IT" smtClean="0"/>
              <a:t>13/03/2012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F0B-0ACA-4F90-A828-74338AB2CAC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4B9C-2338-49CE-8430-2AB16645BD18}" type="datetimeFigureOut">
              <a:rPr lang="it-IT" smtClean="0"/>
              <a:t>13/03/2012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F0B-0ACA-4F90-A828-74338AB2CAC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4B9C-2338-49CE-8430-2AB16645BD18}" type="datetimeFigureOut">
              <a:rPr lang="it-IT" smtClean="0"/>
              <a:t>13/03/2012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F0B-0ACA-4F90-A828-74338AB2CAC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4B9C-2338-49CE-8430-2AB16645BD18}" type="datetimeFigureOut">
              <a:rPr lang="it-IT" smtClean="0"/>
              <a:t>13/03/2012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F0B-0ACA-4F90-A828-74338AB2CAC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4B9C-2338-49CE-8430-2AB16645BD18}" type="datetimeFigureOut">
              <a:rPr lang="it-IT" smtClean="0"/>
              <a:t>13/03/2012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A5F0B-0ACA-4F90-A828-74338AB2CAC7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67544" y="404665"/>
            <a:ext cx="7772400" cy="936104"/>
          </a:xfrm>
        </p:spPr>
        <p:txBody>
          <a:bodyPr/>
          <a:lstStyle/>
          <a:p>
            <a:r>
              <a:rPr lang="it-IT" dirty="0" smtClean="0"/>
              <a:t>TECNOLOGIE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920880" cy="518457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dirty="0" smtClean="0"/>
              <a:t>HW : </a:t>
            </a:r>
            <a:r>
              <a:rPr lang="it-IT" dirty="0" err="1" smtClean="0"/>
              <a:t>Tablet</a:t>
            </a:r>
            <a:endParaRPr lang="it-IT" dirty="0" smtClean="0"/>
          </a:p>
          <a:p>
            <a:pPr algn="l"/>
            <a:r>
              <a:rPr lang="it-IT" dirty="0"/>
              <a:t>	</a:t>
            </a:r>
            <a:r>
              <a:rPr lang="it-IT" dirty="0" smtClean="0"/>
              <a:t>-sottili (non più 10mm)</a:t>
            </a:r>
          </a:p>
          <a:p>
            <a:pPr algn="l"/>
            <a:r>
              <a:rPr lang="it-IT" dirty="0"/>
              <a:t>	</a:t>
            </a:r>
            <a:r>
              <a:rPr lang="it-IT" dirty="0" smtClean="0"/>
              <a:t>-leggeri (circa 360g)</a:t>
            </a:r>
          </a:p>
          <a:p>
            <a:pPr algn="l"/>
            <a:r>
              <a:rPr lang="it-IT" dirty="0"/>
              <a:t>	</a:t>
            </a:r>
            <a:r>
              <a:rPr lang="it-IT" dirty="0" err="1" smtClean="0"/>
              <a:t>-touchscreen</a:t>
            </a:r>
            <a:endParaRPr lang="it-IT" dirty="0" smtClean="0"/>
          </a:p>
          <a:p>
            <a:pPr algn="l"/>
            <a:r>
              <a:rPr lang="it-IT" dirty="0"/>
              <a:t>	</a:t>
            </a:r>
            <a:r>
              <a:rPr lang="it-IT" dirty="0" smtClean="0"/>
              <a:t>-capienti (16/64GB)</a:t>
            </a:r>
          </a:p>
          <a:p>
            <a:pPr algn="l"/>
            <a:r>
              <a:rPr lang="it-IT" dirty="0"/>
              <a:t>	</a:t>
            </a:r>
            <a:r>
              <a:rPr lang="it-IT" dirty="0" smtClean="0"/>
              <a:t>-foto e video</a:t>
            </a:r>
          </a:p>
          <a:p>
            <a:pPr algn="l"/>
            <a:r>
              <a:rPr lang="it-IT" dirty="0" smtClean="0"/>
              <a:t>SW: </a:t>
            </a:r>
            <a:r>
              <a:rPr lang="it-IT" dirty="0" err="1" smtClean="0"/>
              <a:t>Ios</a:t>
            </a:r>
            <a:r>
              <a:rPr lang="it-IT" dirty="0" smtClean="0"/>
              <a:t>, </a:t>
            </a:r>
            <a:r>
              <a:rPr lang="it-IT" dirty="0" err="1" smtClean="0"/>
              <a:t>Android</a:t>
            </a:r>
            <a:r>
              <a:rPr lang="it-IT" dirty="0" smtClean="0"/>
              <a:t>  (per </a:t>
            </a:r>
            <a:r>
              <a:rPr lang="it-IT" dirty="0" err="1" smtClean="0"/>
              <a:t>dipositivi</a:t>
            </a:r>
            <a:r>
              <a:rPr lang="it-IT" dirty="0" smtClean="0"/>
              <a:t> mobile)</a:t>
            </a:r>
          </a:p>
          <a:p>
            <a:pPr algn="l"/>
            <a:r>
              <a:rPr lang="it-IT" dirty="0"/>
              <a:t>	</a:t>
            </a:r>
            <a:r>
              <a:rPr lang="it-IT" dirty="0" smtClean="0"/>
              <a:t>-grafica semplice, intuitiva</a:t>
            </a:r>
          </a:p>
          <a:p>
            <a:pPr algn="l"/>
            <a:r>
              <a:rPr lang="it-IT" dirty="0" smtClean="0"/>
              <a:t>Reperibilità : alta</a:t>
            </a:r>
          </a:p>
          <a:p>
            <a:pPr algn="l"/>
            <a:r>
              <a:rPr lang="it-IT" dirty="0" smtClean="0"/>
              <a:t>Prezzo: media 600€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Competitor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it-IT" dirty="0" err="1" smtClean="0"/>
              <a:t>App</a:t>
            </a:r>
            <a:r>
              <a:rPr lang="it-IT" dirty="0" smtClean="0"/>
              <a:t> per </a:t>
            </a:r>
            <a:r>
              <a:rPr lang="it-IT" dirty="0" err="1" smtClean="0"/>
              <a:t>tablet</a:t>
            </a:r>
            <a:r>
              <a:rPr lang="it-IT" dirty="0" smtClean="0"/>
              <a:t> / </a:t>
            </a:r>
            <a:r>
              <a:rPr lang="it-IT" dirty="0" err="1" smtClean="0"/>
              <a:t>smatphone</a:t>
            </a:r>
            <a:endParaRPr lang="it-IT" dirty="0" smtClean="0"/>
          </a:p>
          <a:p>
            <a:r>
              <a:rPr lang="it-IT" dirty="0" err="1" smtClean="0"/>
              <a:t>Webapp</a:t>
            </a:r>
            <a:r>
              <a:rPr lang="it-IT" dirty="0" smtClean="0"/>
              <a:t> su siti online</a:t>
            </a:r>
          </a:p>
          <a:p>
            <a:endParaRPr lang="it-IT" dirty="0"/>
          </a:p>
          <a:p>
            <a:r>
              <a:rPr lang="it-IT" dirty="0" smtClean="0"/>
              <a:t>Dalle grandi alle piccole</a:t>
            </a:r>
          </a:p>
          <a:p>
            <a:r>
              <a:rPr lang="it-IT" dirty="0" smtClean="0"/>
              <a:t>Rivolti al mass market</a:t>
            </a:r>
          </a:p>
          <a:p>
            <a:r>
              <a:rPr lang="it-IT" dirty="0" smtClean="0"/>
              <a:t>Puntano sulla novità, prezzo, usabilità </a:t>
            </a:r>
          </a:p>
          <a:p>
            <a:pPr lvl="1"/>
            <a:r>
              <a:rPr lang="it-IT" dirty="0" smtClean="0"/>
              <a:t>Per le grandi anche sul </a:t>
            </a:r>
            <a:r>
              <a:rPr lang="it-IT" dirty="0" err="1" smtClean="0"/>
              <a:t>brand</a:t>
            </a:r>
            <a:endParaRPr lang="it-IT" dirty="0" smtClean="0"/>
          </a:p>
          <a:p>
            <a:endParaRPr lang="it-IT" dirty="0" smtClean="0"/>
          </a:p>
          <a:p>
            <a:pPr lvl="1"/>
            <a:endParaRPr lang="it-IT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COMPETITOR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it-IT" dirty="0" smtClean="0"/>
              <a:t>Canale usato da tutti è internet</a:t>
            </a:r>
          </a:p>
          <a:p>
            <a:pPr lvl="1"/>
            <a:r>
              <a:rPr lang="it-IT" dirty="0" smtClean="0"/>
              <a:t>Per le </a:t>
            </a:r>
            <a:r>
              <a:rPr lang="it-IT" dirty="0" err="1" smtClean="0"/>
              <a:t>app</a:t>
            </a:r>
            <a:r>
              <a:rPr lang="it-IT" dirty="0" smtClean="0"/>
              <a:t>: </a:t>
            </a:r>
            <a:r>
              <a:rPr lang="it-IT" dirty="0" err="1" smtClean="0"/>
              <a:t>AppleStore</a:t>
            </a:r>
            <a:r>
              <a:rPr lang="it-IT" dirty="0" smtClean="0"/>
              <a:t> e </a:t>
            </a:r>
            <a:r>
              <a:rPr lang="it-IT" dirty="0" err="1" smtClean="0"/>
              <a:t>AndroidMarket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Tante funzionalità variabili come punto di forza</a:t>
            </a:r>
            <a:endParaRPr lang="it-IT" dirty="0" smtClean="0"/>
          </a:p>
          <a:p>
            <a:r>
              <a:rPr lang="it-IT" dirty="0" smtClean="0"/>
              <a:t>Debolezze eterogenee:</a:t>
            </a:r>
          </a:p>
          <a:p>
            <a:pPr lvl="1"/>
            <a:r>
              <a:rPr lang="it-IT" dirty="0" smtClean="0"/>
              <a:t>Spesso manca l’internazionalizzazione</a:t>
            </a:r>
          </a:p>
          <a:p>
            <a:pPr lvl="1"/>
            <a:r>
              <a:rPr lang="it-IT" dirty="0" smtClean="0"/>
              <a:t>Per le più piccole: poco </a:t>
            </a:r>
            <a:r>
              <a:rPr lang="it-IT" dirty="0" err="1" smtClean="0"/>
              <a:t>accativanti</a:t>
            </a:r>
            <a:endParaRPr lang="it-IT" dirty="0" smtClean="0"/>
          </a:p>
          <a:p>
            <a:pPr lvl="1"/>
            <a:r>
              <a:rPr lang="it-IT" dirty="0" smtClean="0"/>
              <a:t>Lato social assente o limitato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posizionamento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Immagini grafici</a:t>
            </a:r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78</Words>
  <Application>Microsoft Office PowerPoint</Application>
  <PresentationFormat>Presentazione su schermo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TECNOLOGIE</vt:lpstr>
      <vt:lpstr>Competitor</vt:lpstr>
      <vt:lpstr>COMPETITOR</vt:lpstr>
      <vt:lpstr>Risultati posizionamento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TECNOLOGIE</dc:title>
  <dc:creator>nane</dc:creator>
  <cp:lastModifiedBy>nane</cp:lastModifiedBy>
  <cp:revision>6</cp:revision>
  <dcterms:created xsi:type="dcterms:W3CDTF">2012-03-13T19:44:21Z</dcterms:created>
  <dcterms:modified xsi:type="dcterms:W3CDTF">2012-03-13T20:26:26Z</dcterms:modified>
</cp:coreProperties>
</file>