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5da2bb3d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5da2bb3d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441fd2dac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441fd2da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441fd2da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441fd2da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825038" y="3341715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61" name="Google Shape;61;p14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4"/>
          <p:cNvSpPr/>
          <p:nvPr/>
        </p:nvSpPr>
        <p:spPr>
          <a:xfrm rot="-5400000">
            <a:off x="1959425" y="2648300"/>
            <a:ext cx="309600" cy="4249800"/>
          </a:xfrm>
          <a:prstGeom prst="rect">
            <a:avLst/>
          </a:prstGeom>
          <a:solidFill>
            <a:srgbClr val="C7D6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b="20153" l="0" r="0" t="0"/>
          <a:stretch/>
        </p:blipFill>
        <p:spPr>
          <a:xfrm>
            <a:off x="4820075" y="4594325"/>
            <a:ext cx="1775600" cy="4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1700" y="4541513"/>
            <a:ext cx="2259113" cy="5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-10675" y="4753050"/>
            <a:ext cx="4249800" cy="390600"/>
          </a:xfrm>
          <a:prstGeom prst="rect">
            <a:avLst/>
          </a:prstGeom>
          <a:solidFill>
            <a:srgbClr val="042C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 1" showMasterSp="0">
  <p:cSld name="TITLE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822946" y="569225"/>
            <a:ext cx="74895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825038" y="3341715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69" name="Google Shape;69;p15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5"/>
          <p:cNvSpPr/>
          <p:nvPr/>
        </p:nvSpPr>
        <p:spPr>
          <a:xfrm>
            <a:off x="8834400" y="-16650"/>
            <a:ext cx="309600" cy="5176800"/>
          </a:xfrm>
          <a:prstGeom prst="rect">
            <a:avLst/>
          </a:prstGeom>
          <a:solidFill>
            <a:srgbClr val="C7D6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 b="20153" l="0" r="0" t="0"/>
          <a:stretch/>
        </p:blipFill>
        <p:spPr>
          <a:xfrm>
            <a:off x="6620450" y="4594325"/>
            <a:ext cx="1775600" cy="4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325" y="4541513"/>
            <a:ext cx="2259113" cy="5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 rot="5400000">
            <a:off x="6225650" y="2376450"/>
            <a:ext cx="5176800" cy="390600"/>
          </a:xfrm>
          <a:prstGeom prst="rect">
            <a:avLst/>
          </a:prstGeom>
          <a:solidFill>
            <a:srgbClr val="042C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22960" y="293331"/>
            <a:ext cx="754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showMasterSp="0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25" y="0"/>
            <a:ext cx="3600300" cy="5143500"/>
          </a:xfrm>
          <a:prstGeom prst="rect">
            <a:avLst/>
          </a:prstGeom>
          <a:solidFill>
            <a:srgbClr val="042C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00450" y="548640"/>
            <a:ext cx="48693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showMasterSp="0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2375" y="4731575"/>
            <a:ext cx="9141600" cy="41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822960" y="293331"/>
            <a:ext cx="754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822960" y="1048295"/>
            <a:ext cx="75438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showMasterSp="0" type="secHead">
  <p:cSld name="SECTION_HEADER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12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06" name="Google Shape;106;p20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822959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0" type="dt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82296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822960" y="1936751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3" type="body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19" name="Google Shape;119;p22"/>
          <p:cNvSpPr txBox="1"/>
          <p:nvPr>
            <p:ph idx="4" type="body"/>
          </p:nvPr>
        </p:nvSpPr>
        <p:spPr>
          <a:xfrm>
            <a:off x="4663440" y="1936751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0" type="dt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showMasterSp="0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0" y="3714750"/>
            <a:ext cx="9141600" cy="14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12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822960" y="3806190"/>
            <a:ext cx="75849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/>
          <p:nvPr>
            <p:ph idx="2" type="pic"/>
          </p:nvPr>
        </p:nvSpPr>
        <p:spPr>
          <a:xfrm>
            <a:off x="12" y="0"/>
            <a:ext cx="9144000" cy="3686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822960" y="4430267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9" name="Google Shape;129;p23"/>
          <p:cNvSpPr txBox="1"/>
          <p:nvPr>
            <p:ph idx="10" type="dt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822960" y="293331"/>
            <a:ext cx="754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 rot="5400000">
            <a:off x="2937660" y="-1066405"/>
            <a:ext cx="33144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0" type="dt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showMasterSp="0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12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 rot="5400000">
            <a:off x="5370449" y="1484384"/>
            <a:ext cx="43182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 rot="5400000">
            <a:off x="1369875" y="-430217"/>
            <a:ext cx="43182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0" type="dt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755525"/>
            <a:ext cx="9144000" cy="387900"/>
          </a:xfrm>
          <a:prstGeom prst="rect">
            <a:avLst/>
          </a:prstGeom>
          <a:solidFill>
            <a:srgbClr val="042C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822960" y="293331"/>
            <a:ext cx="754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22960" y="1048295"/>
            <a:ext cx="75438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895149" y="803724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ctrTitle"/>
          </p:nvPr>
        </p:nvSpPr>
        <p:spPr>
          <a:xfrm>
            <a:off x="822950" y="277525"/>
            <a:ext cx="7489500" cy="2787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Digitalising and Automating Domain-Specific AI Model Cards for Radiotherapy</a:t>
            </a:r>
            <a:endParaRPr sz="4500"/>
          </a:p>
        </p:txBody>
      </p:sp>
      <p:sp>
        <p:nvSpPr>
          <p:cNvPr id="151" name="Google Shape;151;p26"/>
          <p:cNvSpPr txBox="1"/>
          <p:nvPr>
            <p:ph idx="1" type="subTitle"/>
          </p:nvPr>
        </p:nvSpPr>
        <p:spPr>
          <a:xfrm>
            <a:off x="825038" y="3341715"/>
            <a:ext cx="7543800" cy="85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GB"/>
              <a:t>Silvia María, Herranz Hernández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-GB" sz="1500"/>
              <a:t>BrainRain </a:t>
            </a:r>
            <a:r>
              <a:rPr i="1" lang="en-GB" sz="1500"/>
              <a:t>- 25th July 2025</a:t>
            </a:r>
            <a:endParaRPr i="1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822960" y="293331"/>
            <a:ext cx="7543800" cy="461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</a:rPr>
              <a:t>Slide 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274575" y="1440438"/>
            <a:ext cx="482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822960" y="293331"/>
            <a:ext cx="7543800" cy="461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Colors of MIRO logo</a:t>
            </a:r>
            <a:endParaRPr/>
          </a:p>
        </p:txBody>
      </p:sp>
      <p:sp>
        <p:nvSpPr>
          <p:cNvPr id="163" name="Google Shape;163;p28"/>
          <p:cNvSpPr txBox="1"/>
          <p:nvPr/>
        </p:nvSpPr>
        <p:spPr>
          <a:xfrm>
            <a:off x="5297650" y="1407975"/>
            <a:ext cx="215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HEX: #c7d6ea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RGB: rgb(199,214,234)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b="36143" l="0" r="71426" t="0"/>
          <a:stretch/>
        </p:blipFill>
        <p:spPr>
          <a:xfrm>
            <a:off x="4275500" y="1320400"/>
            <a:ext cx="960750" cy="7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5366750" y="25180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HEX: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#042c5b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rgb(4,44,91)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4">
            <a:alphaModFix/>
          </a:blip>
          <a:srcRect b="38324" l="0" r="68772" t="0"/>
          <a:stretch/>
        </p:blipFill>
        <p:spPr>
          <a:xfrm>
            <a:off x="4275500" y="2281825"/>
            <a:ext cx="960750" cy="8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950" y="1767848"/>
            <a:ext cx="2886630" cy="8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/>
          <p:nvPr/>
        </p:nvSpPr>
        <p:spPr>
          <a:xfrm>
            <a:off x="3991975" y="1407975"/>
            <a:ext cx="184800" cy="1696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RO_01022023">
  <a:themeElements>
    <a:clrScheme name="Personnalisé 6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002060"/>
      </a:accent1>
      <a:accent2>
        <a:srgbClr val="002060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