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9144000" cy="5143500"/>
  <p:embeddedFontLst>
    <p:embeddedFont>
      <p:font typeface="Roboto"/>
      <p:regular r:id="rId16"/>
      <p:bold r:id="rId17"/>
      <p:italic r:id="rId18"/>
      <p:boldItalic r:id="rId19"/>
    </p:embeddedFon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r3MtyacsrlKyBSgpwhENuk+0C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6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6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7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7" name="Google Shape;257;p7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8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0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p10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4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sp>
          <p:nvSpPr>
            <p:cNvPr id="28" name="Google Shape;28;p34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34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  <a:defRPr sz="405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50"/>
              </a:spcBef>
              <a:spcAft>
                <a:spcPts val="0"/>
              </a:spcAft>
              <a:buSzPts val="7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3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508001" y="1123953"/>
            <a:ext cx="2890896" cy="958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3570346" y="386193"/>
            <a:ext cx="3385156" cy="41448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3" name="Google Shape;93;p43"/>
          <p:cNvSpPr txBox="1"/>
          <p:nvPr>
            <p:ph idx="2" type="body"/>
          </p:nvPr>
        </p:nvSpPr>
        <p:spPr>
          <a:xfrm>
            <a:off x="508001" y="2082802"/>
            <a:ext cx="2890896" cy="193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94" name="Google Shape;94;p4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4"/>
          <p:cNvSpPr txBox="1"/>
          <p:nvPr>
            <p:ph type="title"/>
          </p:nvPr>
        </p:nvSpPr>
        <p:spPr>
          <a:xfrm>
            <a:off x="508001" y="3600450"/>
            <a:ext cx="64475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44"/>
          <p:cNvSpPr/>
          <p:nvPr>
            <p:ph idx="2" type="pic"/>
          </p:nvPr>
        </p:nvSpPr>
        <p:spPr>
          <a:xfrm>
            <a:off x="508001" y="457200"/>
            <a:ext cx="6447501" cy="2884289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44"/>
          <p:cNvSpPr txBox="1"/>
          <p:nvPr>
            <p:ph idx="1" type="body"/>
          </p:nvPr>
        </p:nvSpPr>
        <p:spPr>
          <a:xfrm>
            <a:off x="508001" y="4025504"/>
            <a:ext cx="6447500" cy="5055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" name="Google Shape;103;p44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5"/>
          <p:cNvSpPr txBox="1"/>
          <p:nvPr>
            <p:ph type="title"/>
          </p:nvPr>
        </p:nvSpPr>
        <p:spPr>
          <a:xfrm>
            <a:off x="508001" y="457200"/>
            <a:ext cx="6447501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5"/>
          <p:cNvSpPr txBox="1"/>
          <p:nvPr>
            <p:ph idx="1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45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5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6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6"/>
          <p:cNvSpPr txBox="1"/>
          <p:nvPr>
            <p:ph idx="1" type="body"/>
          </p:nvPr>
        </p:nvSpPr>
        <p:spPr>
          <a:xfrm>
            <a:off x="1024604" y="2724150"/>
            <a:ext cx="5418393" cy="285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2" type="body"/>
          </p:nvPr>
        </p:nvSpPr>
        <p:spPr>
          <a:xfrm>
            <a:off x="508001" y="3352800"/>
            <a:ext cx="6447501" cy="11782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4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7" name="Google Shape;117;p46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8" name="Google Shape;118;p46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7"/>
          <p:cNvSpPr txBox="1"/>
          <p:nvPr>
            <p:ph type="title"/>
          </p:nvPr>
        </p:nvSpPr>
        <p:spPr>
          <a:xfrm>
            <a:off x="508001" y="1448991"/>
            <a:ext cx="6447501" cy="19465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7"/>
          <p:cNvSpPr txBox="1"/>
          <p:nvPr>
            <p:ph idx="1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47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7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8"/>
          <p:cNvSpPr txBox="1"/>
          <p:nvPr>
            <p:ph type="title"/>
          </p:nvPr>
        </p:nvSpPr>
        <p:spPr>
          <a:xfrm>
            <a:off x="698500" y="457200"/>
            <a:ext cx="6070601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8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48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4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2" name="Google Shape;132;p48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3" name="Google Shape;133;p48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6000" u="none" cap="none" strike="noStrike">
                <a:solidFill>
                  <a:srgbClr val="8FA1C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9"/>
          <p:cNvSpPr txBox="1"/>
          <p:nvPr>
            <p:ph type="title"/>
          </p:nvPr>
        </p:nvSpPr>
        <p:spPr>
          <a:xfrm>
            <a:off x="514350" y="457200"/>
            <a:ext cx="6441152" cy="2266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9"/>
          <p:cNvSpPr txBox="1"/>
          <p:nvPr>
            <p:ph idx="1" type="body"/>
          </p:nvPr>
        </p:nvSpPr>
        <p:spPr>
          <a:xfrm>
            <a:off x="507999" y="3009900"/>
            <a:ext cx="6447502" cy="3856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960"/>
              <a:buFont typeface="Trebuchet MS"/>
              <a:buNone/>
              <a:defRPr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840"/>
              <a:buFont typeface="Trebuchet MS"/>
              <a:buNone/>
              <a:defRPr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720"/>
              <a:buFont typeface="Trebuchet MS"/>
              <a:buNone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7" name="Google Shape;137;p49"/>
          <p:cNvSpPr txBox="1"/>
          <p:nvPr>
            <p:ph idx="2" type="body"/>
          </p:nvPr>
        </p:nvSpPr>
        <p:spPr>
          <a:xfrm>
            <a:off x="508001" y="3395586"/>
            <a:ext cx="6447501" cy="1135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4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0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50"/>
          <p:cNvSpPr txBox="1"/>
          <p:nvPr>
            <p:ph idx="1" type="body"/>
          </p:nvPr>
        </p:nvSpPr>
        <p:spPr>
          <a:xfrm rot="5400000">
            <a:off x="2276462" y="-148019"/>
            <a:ext cx="2910580" cy="6447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5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5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5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1"/>
          <p:cNvSpPr txBox="1"/>
          <p:nvPr>
            <p:ph type="title"/>
          </p:nvPr>
        </p:nvSpPr>
        <p:spPr>
          <a:xfrm rot="5400000">
            <a:off x="4495739" y="1937216"/>
            <a:ext cx="3938588" cy="9785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51"/>
          <p:cNvSpPr txBox="1"/>
          <p:nvPr>
            <p:ph idx="1" type="body"/>
          </p:nvPr>
        </p:nvSpPr>
        <p:spPr>
          <a:xfrm rot="5400000">
            <a:off x="1186264" y="-221062"/>
            <a:ext cx="3938588" cy="529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50" name="Google Shape;150;p5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/>
        </p:txBody>
      </p:sp>
      <p:sp>
        <p:nvSpPr>
          <p:cNvPr id="45" name="Google Shape;45;p3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rebuchet MS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 sz="9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6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6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6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1_Título y objeto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rebuchet MS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/>
          <p:nvPr>
            <p:ph type="title"/>
          </p:nvPr>
        </p:nvSpPr>
        <p:spPr>
          <a:xfrm>
            <a:off x="508001" y="2025651"/>
            <a:ext cx="6447501" cy="13699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1" type="body"/>
          </p:nvPr>
        </p:nvSpPr>
        <p:spPr>
          <a:xfrm>
            <a:off x="508001" y="3395586"/>
            <a:ext cx="6447501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38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9"/>
          <p:cNvSpPr txBox="1"/>
          <p:nvPr>
            <p:ph idx="1" type="body"/>
          </p:nvPr>
        </p:nvSpPr>
        <p:spPr>
          <a:xfrm>
            <a:off x="508001" y="1620442"/>
            <a:ext cx="3138026" cy="2910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39"/>
          <p:cNvSpPr txBox="1"/>
          <p:nvPr>
            <p:ph idx="2" type="body"/>
          </p:nvPr>
        </p:nvSpPr>
        <p:spPr>
          <a:xfrm>
            <a:off x="3817477" y="1620442"/>
            <a:ext cx="3138026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" type="body"/>
          </p:nvPr>
        </p:nvSpPr>
        <p:spPr>
          <a:xfrm>
            <a:off x="506809" y="1620737"/>
            <a:ext cx="3139217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75" name="Google Shape;75;p40"/>
          <p:cNvSpPr txBox="1"/>
          <p:nvPr>
            <p:ph idx="2" type="body"/>
          </p:nvPr>
        </p:nvSpPr>
        <p:spPr>
          <a:xfrm>
            <a:off x="506809" y="2052934"/>
            <a:ext cx="3139217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3" type="body"/>
          </p:nvPr>
        </p:nvSpPr>
        <p:spPr>
          <a:xfrm>
            <a:off x="3816287" y="1620737"/>
            <a:ext cx="313921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/>
            </a:lvl1pPr>
            <a:lvl2pPr indent="-228600" lvl="1" marL="914400" algn="l"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77" name="Google Shape;77;p40"/>
          <p:cNvSpPr txBox="1"/>
          <p:nvPr>
            <p:ph idx="4" type="body"/>
          </p:nvPr>
        </p:nvSpPr>
        <p:spPr>
          <a:xfrm>
            <a:off x="3816288" y="2052934"/>
            <a:ext cx="3139213" cy="2478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2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"/>
              <a:buFont typeface="Trebuchet MS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3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1" name="Google Shape;11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3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4C81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3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3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77B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374C81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3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33"/>
          <p:cNvSpPr txBox="1"/>
          <p:nvPr>
            <p:ph idx="1" type="body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89560" lvl="1" marL="914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81939" lvl="2" marL="1371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4319" lvl="3" marL="1828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4320" lvl="4" marL="22860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4320" lvl="5" marL="27432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4320" lvl="6" marL="32004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4320" lvl="7" marL="36576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4320" lvl="8" marL="4114800" marR="0" rtl="0" algn="l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72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33"/>
          <p:cNvSpPr txBox="1"/>
          <p:nvPr>
            <p:ph idx="10" type="dt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33"/>
          <p:cNvSpPr txBox="1"/>
          <p:nvPr>
            <p:ph idx="11" type="ftr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75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33"/>
          <p:cNvSpPr txBox="1"/>
          <p:nvPr>
            <p:ph idx="12" type="sldNum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75"/>
              <a:buFont typeface="Trebuchet MS"/>
              <a:buNone/>
              <a:defRPr b="0" i="0" sz="675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s-ES" sz="5400"/>
              <a:t>MODELOS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ctrTitle"/>
          </p:nvPr>
        </p:nvSpPr>
        <p:spPr>
          <a:xfrm>
            <a:off x="1130300" y="1803400"/>
            <a:ext cx="5825202" cy="123472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5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1130300" y="3038125"/>
            <a:ext cx="5825202" cy="8226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 rotWithShape="1">
          <a:blip r:embed="rId3">
            <a:alphaModFix/>
          </a:blip>
          <a:srcRect b="18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2"/>
          <p:cNvGrpSpPr/>
          <p:nvPr/>
        </p:nvGrpSpPr>
        <p:grpSpPr>
          <a:xfrm>
            <a:off x="387200" y="550500"/>
            <a:ext cx="830100" cy="4043045"/>
            <a:chOff x="387200" y="550500"/>
            <a:chExt cx="830100" cy="4043045"/>
          </a:xfrm>
        </p:grpSpPr>
        <p:sp>
          <p:nvSpPr>
            <p:cNvPr id="163" name="Google Shape;163;p2"/>
            <p:cNvSpPr/>
            <p:nvPr/>
          </p:nvSpPr>
          <p:spPr>
            <a:xfrm>
              <a:off x="912500" y="2571750"/>
              <a:ext cx="304800" cy="695325"/>
            </a:xfrm>
            <a:custGeom>
              <a:rect b="b" l="l" r="r" t="t"/>
              <a:pathLst>
                <a:path extrusionOk="0" h="695325" w="304800">
                  <a:moveTo>
                    <a:pt x="0" y="0"/>
                  </a:moveTo>
                  <a:lnTo>
                    <a:pt x="152387" y="0"/>
                  </a:lnTo>
                  <a:lnTo>
                    <a:pt x="152387" y="694799"/>
                  </a:lnTo>
                  <a:lnTo>
                    <a:pt x="304799" y="694799"/>
                  </a:lnTo>
                </a:path>
                <a:path extrusionOk="0" h="695325" w="304800">
                  <a:moveTo>
                    <a:pt x="0" y="0"/>
                  </a:moveTo>
                  <a:lnTo>
                    <a:pt x="152399" y="0"/>
                  </a:lnTo>
                  <a:lnTo>
                    <a:pt x="152399" y="599"/>
                  </a:lnTo>
                  <a:lnTo>
                    <a:pt x="304799" y="59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87200" y="550500"/>
              <a:ext cx="525780" cy="4043045"/>
            </a:xfrm>
            <a:custGeom>
              <a:rect b="b" l="l" r="r" t="t"/>
              <a:pathLst>
                <a:path extrusionOk="0" h="4043045" w="525780">
                  <a:moveTo>
                    <a:pt x="437748" y="4042499"/>
                  </a:moveTo>
                  <a:lnTo>
                    <a:pt x="87551" y="4042499"/>
                  </a:lnTo>
                  <a:lnTo>
                    <a:pt x="53472" y="4035619"/>
                  </a:lnTo>
                  <a:lnTo>
                    <a:pt x="25643" y="4016856"/>
                  </a:lnTo>
                  <a:lnTo>
                    <a:pt x="6880" y="3989027"/>
                  </a:lnTo>
                  <a:lnTo>
                    <a:pt x="0" y="3954948"/>
                  </a:lnTo>
                  <a:lnTo>
                    <a:pt x="0" y="87551"/>
                  </a:lnTo>
                  <a:lnTo>
                    <a:pt x="14709" y="38977"/>
                  </a:lnTo>
                  <a:lnTo>
                    <a:pt x="54047" y="6664"/>
                  </a:lnTo>
                  <a:lnTo>
                    <a:pt x="87551" y="0"/>
                  </a:lnTo>
                  <a:lnTo>
                    <a:pt x="437748" y="0"/>
                  </a:lnTo>
                  <a:lnTo>
                    <a:pt x="471827" y="6880"/>
                  </a:lnTo>
                  <a:lnTo>
                    <a:pt x="499656" y="25643"/>
                  </a:lnTo>
                  <a:lnTo>
                    <a:pt x="518419" y="53472"/>
                  </a:lnTo>
                  <a:lnTo>
                    <a:pt x="525299" y="87551"/>
                  </a:lnTo>
                  <a:lnTo>
                    <a:pt x="525299" y="3954948"/>
                  </a:lnTo>
                  <a:lnTo>
                    <a:pt x="518419" y="3989027"/>
                  </a:lnTo>
                  <a:lnTo>
                    <a:pt x="499656" y="4016856"/>
                  </a:lnTo>
                  <a:lnTo>
                    <a:pt x="471827" y="4035619"/>
                  </a:lnTo>
                  <a:lnTo>
                    <a:pt x="437748" y="4042499"/>
                  </a:lnTo>
                  <a:close/>
                </a:path>
              </a:pathLst>
            </a:custGeom>
            <a:solidFill>
              <a:srgbClr val="840D3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65" name="Google Shape;165;p2"/>
          <p:cNvSpPr txBox="1"/>
          <p:nvPr/>
        </p:nvSpPr>
        <p:spPr>
          <a:xfrm rot="-5400000">
            <a:off x="316219" y="2477023"/>
            <a:ext cx="668655" cy="18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MODELOS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1217275" y="3003999"/>
            <a:ext cx="1656714" cy="525780"/>
          </a:xfrm>
          <a:custGeom>
            <a:rect b="b" l="l" r="r" t="t"/>
            <a:pathLst>
              <a:path extrusionOk="0" h="525779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AB114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2"/>
          <p:cNvSpPr txBox="1"/>
          <p:nvPr/>
        </p:nvSpPr>
        <p:spPr>
          <a:xfrm>
            <a:off x="1418836" y="3162636"/>
            <a:ext cx="125349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NO SUPERVISADOS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3178374" y="550850"/>
            <a:ext cx="1656714" cy="525780"/>
          </a:xfrm>
          <a:custGeom>
            <a:rect b="b" l="l" r="r" t="t"/>
            <a:pathLst>
              <a:path extrusionOk="0" h="525780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2"/>
          <p:cNvSpPr txBox="1"/>
          <p:nvPr/>
        </p:nvSpPr>
        <p:spPr>
          <a:xfrm>
            <a:off x="3494213" y="709486"/>
            <a:ext cx="1024255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3178374" y="1380950"/>
            <a:ext cx="1656714" cy="525780"/>
          </a:xfrm>
          <a:custGeom>
            <a:rect b="b" l="l" r="r" t="t"/>
            <a:pathLst>
              <a:path extrusionOk="0" h="525780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1" name="Google Shape;171;p2"/>
          <p:cNvSpPr txBox="1"/>
          <p:nvPr/>
        </p:nvSpPr>
        <p:spPr>
          <a:xfrm>
            <a:off x="3622840" y="1539587"/>
            <a:ext cx="76708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REGRESIÓN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178349" y="3334449"/>
            <a:ext cx="1656714" cy="525780"/>
          </a:xfrm>
          <a:custGeom>
            <a:rect b="b" l="l" r="r" t="t"/>
            <a:pathLst>
              <a:path extrusionOk="0" h="525779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3277018" y="3493087"/>
            <a:ext cx="114935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CLUSTERIZACIÓN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4" name="Google Shape;174;p2"/>
          <p:cNvGrpSpPr/>
          <p:nvPr/>
        </p:nvGrpSpPr>
        <p:grpSpPr>
          <a:xfrm>
            <a:off x="2873549" y="66874"/>
            <a:ext cx="3922565" cy="3530315"/>
            <a:chOff x="2873549" y="66874"/>
            <a:chExt cx="3922565" cy="3530315"/>
          </a:xfrm>
        </p:grpSpPr>
        <p:sp>
          <p:nvSpPr>
            <p:cNvPr id="175" name="Google Shape;175;p2"/>
            <p:cNvSpPr/>
            <p:nvPr/>
          </p:nvSpPr>
          <p:spPr>
            <a:xfrm>
              <a:off x="2873549" y="813349"/>
              <a:ext cx="305435" cy="2783840"/>
            </a:xfrm>
            <a:custGeom>
              <a:rect b="b" l="l" r="r" t="t"/>
              <a:pathLst>
                <a:path extrusionOk="0" h="2783840" w="305435">
                  <a:moveTo>
                    <a:pt x="37" y="567599"/>
                  </a:moveTo>
                  <a:lnTo>
                    <a:pt x="152431" y="567599"/>
                  </a:lnTo>
                  <a:lnTo>
                    <a:pt x="152431" y="0"/>
                  </a:lnTo>
                  <a:lnTo>
                    <a:pt x="304837" y="0"/>
                  </a:lnTo>
                </a:path>
                <a:path extrusionOk="0" h="2783840" w="305435">
                  <a:moveTo>
                    <a:pt x="37" y="567599"/>
                  </a:moveTo>
                  <a:lnTo>
                    <a:pt x="152431" y="567599"/>
                  </a:lnTo>
                  <a:lnTo>
                    <a:pt x="152431" y="830399"/>
                  </a:lnTo>
                  <a:lnTo>
                    <a:pt x="304837" y="830399"/>
                  </a:lnTo>
                </a:path>
                <a:path extrusionOk="0" h="2783840" w="305435">
                  <a:moveTo>
                    <a:pt x="304799" y="2783749"/>
                  </a:moveTo>
                  <a:lnTo>
                    <a:pt x="152412" y="2783749"/>
                  </a:lnTo>
                  <a:lnTo>
                    <a:pt x="152412" y="2453149"/>
                  </a:lnTo>
                  <a:lnTo>
                    <a:pt x="0" y="245314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5139400" y="66874"/>
              <a:ext cx="1656714" cy="525780"/>
            </a:xfrm>
            <a:custGeom>
              <a:rect b="b" l="l" r="r" t="t"/>
              <a:pathLst>
                <a:path extrusionOk="0" h="525780" w="1656715">
                  <a:moveTo>
                    <a:pt x="1568748" y="525299"/>
                  </a:moveTo>
                  <a:lnTo>
                    <a:pt x="87551" y="525299"/>
                  </a:lnTo>
                  <a:lnTo>
                    <a:pt x="53472" y="518419"/>
                  </a:lnTo>
                  <a:lnTo>
                    <a:pt x="25643" y="499656"/>
                  </a:lnTo>
                  <a:lnTo>
                    <a:pt x="6880" y="471827"/>
                  </a:lnTo>
                  <a:lnTo>
                    <a:pt x="0" y="437748"/>
                  </a:lnTo>
                  <a:lnTo>
                    <a:pt x="0" y="87551"/>
                  </a:lnTo>
                  <a:lnTo>
                    <a:pt x="6880" y="53472"/>
                  </a:lnTo>
                  <a:lnTo>
                    <a:pt x="25643" y="25643"/>
                  </a:lnTo>
                  <a:lnTo>
                    <a:pt x="53472" y="6880"/>
                  </a:lnTo>
                  <a:lnTo>
                    <a:pt x="87551" y="0"/>
                  </a:lnTo>
                  <a:lnTo>
                    <a:pt x="1568748" y="0"/>
                  </a:lnTo>
                  <a:lnTo>
                    <a:pt x="1617322" y="14709"/>
                  </a:lnTo>
                  <a:lnTo>
                    <a:pt x="1649635" y="54047"/>
                  </a:lnTo>
                  <a:lnTo>
                    <a:pt x="1656299" y="87551"/>
                  </a:lnTo>
                  <a:lnTo>
                    <a:pt x="1656299" y="437748"/>
                  </a:lnTo>
                  <a:lnTo>
                    <a:pt x="1649419" y="471827"/>
                  </a:lnTo>
                  <a:lnTo>
                    <a:pt x="1630656" y="499656"/>
                  </a:lnTo>
                  <a:lnTo>
                    <a:pt x="1602827" y="518419"/>
                  </a:lnTo>
                  <a:lnTo>
                    <a:pt x="1568748" y="525299"/>
                  </a:lnTo>
                  <a:close/>
                </a:path>
              </a:pathLst>
            </a:custGeom>
            <a:solidFill>
              <a:srgbClr val="C413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77" name="Google Shape;177;p2"/>
          <p:cNvSpPr txBox="1"/>
          <p:nvPr/>
        </p:nvSpPr>
        <p:spPr>
          <a:xfrm>
            <a:off x="5238067" y="225511"/>
            <a:ext cx="74549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SENCILLOS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8" name="Google Shape;178;p2"/>
          <p:cNvGrpSpPr/>
          <p:nvPr/>
        </p:nvGrpSpPr>
        <p:grpSpPr>
          <a:xfrm>
            <a:off x="4834675" y="329599"/>
            <a:ext cx="2090414" cy="4599053"/>
            <a:chOff x="4834675" y="329599"/>
            <a:chExt cx="2090414" cy="4599053"/>
          </a:xfrm>
        </p:grpSpPr>
        <p:sp>
          <p:nvSpPr>
            <p:cNvPr id="179" name="Google Shape;179;p2"/>
            <p:cNvSpPr/>
            <p:nvPr/>
          </p:nvSpPr>
          <p:spPr>
            <a:xfrm>
              <a:off x="4834675" y="329599"/>
              <a:ext cx="304800" cy="484505"/>
            </a:xfrm>
            <a:custGeom>
              <a:rect b="b" l="l" r="r" t="t"/>
              <a:pathLst>
                <a:path extrusionOk="0" h="484505" w="304800">
                  <a:moveTo>
                    <a:pt x="0" y="483899"/>
                  </a:moveTo>
                  <a:lnTo>
                    <a:pt x="152363" y="483899"/>
                  </a:lnTo>
                  <a:lnTo>
                    <a:pt x="152363" y="0"/>
                  </a:lnTo>
                  <a:lnTo>
                    <a:pt x="3047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5268375" y="4233327"/>
              <a:ext cx="1656714" cy="695325"/>
            </a:xfrm>
            <a:custGeom>
              <a:rect b="b" l="l" r="r" t="t"/>
              <a:pathLst>
                <a:path extrusionOk="0" h="695325" w="1656715">
                  <a:moveTo>
                    <a:pt x="1540497" y="694799"/>
                  </a:moveTo>
                  <a:lnTo>
                    <a:pt x="115802" y="694799"/>
                  </a:lnTo>
                  <a:lnTo>
                    <a:pt x="70726" y="685699"/>
                  </a:lnTo>
                  <a:lnTo>
                    <a:pt x="33917" y="660882"/>
                  </a:lnTo>
                  <a:lnTo>
                    <a:pt x="9100" y="624073"/>
                  </a:lnTo>
                  <a:lnTo>
                    <a:pt x="0" y="578997"/>
                  </a:lnTo>
                  <a:lnTo>
                    <a:pt x="0" y="115802"/>
                  </a:lnTo>
                  <a:lnTo>
                    <a:pt x="9100" y="70726"/>
                  </a:lnTo>
                  <a:lnTo>
                    <a:pt x="33917" y="33917"/>
                  </a:lnTo>
                  <a:lnTo>
                    <a:pt x="70726" y="9100"/>
                  </a:lnTo>
                  <a:lnTo>
                    <a:pt x="115802" y="0"/>
                  </a:lnTo>
                  <a:lnTo>
                    <a:pt x="1540497" y="0"/>
                  </a:lnTo>
                  <a:lnTo>
                    <a:pt x="1584813" y="8815"/>
                  </a:lnTo>
                  <a:lnTo>
                    <a:pt x="1622381" y="33917"/>
                  </a:lnTo>
                  <a:lnTo>
                    <a:pt x="1647484" y="71486"/>
                  </a:lnTo>
                  <a:lnTo>
                    <a:pt x="1656299" y="115802"/>
                  </a:lnTo>
                  <a:lnTo>
                    <a:pt x="1656299" y="578997"/>
                  </a:lnTo>
                  <a:lnTo>
                    <a:pt x="1647199" y="624073"/>
                  </a:lnTo>
                  <a:lnTo>
                    <a:pt x="1622382" y="660882"/>
                  </a:lnTo>
                  <a:lnTo>
                    <a:pt x="1585573" y="685699"/>
                  </a:lnTo>
                  <a:lnTo>
                    <a:pt x="1540497" y="694799"/>
                  </a:lnTo>
                  <a:close/>
                </a:path>
              </a:pathLst>
            </a:custGeom>
            <a:solidFill>
              <a:srgbClr val="6C9E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1" name="Google Shape;181;p2"/>
          <p:cNvSpPr txBox="1"/>
          <p:nvPr/>
        </p:nvSpPr>
        <p:spPr>
          <a:xfrm>
            <a:off x="5375317" y="4219540"/>
            <a:ext cx="1323340" cy="707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DETERMINACIÓN DE  ACONTECIMIENTOS  QUE OCURREN  CONJUNTAMENTE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2" name="Google Shape;182;p2"/>
          <p:cNvGrpSpPr/>
          <p:nvPr/>
        </p:nvGrpSpPr>
        <p:grpSpPr>
          <a:xfrm>
            <a:off x="1217287" y="1118299"/>
            <a:ext cx="4051627" cy="2479140"/>
            <a:chOff x="1217287" y="1118299"/>
            <a:chExt cx="4051627" cy="2479140"/>
          </a:xfrm>
        </p:grpSpPr>
        <p:sp>
          <p:nvSpPr>
            <p:cNvPr id="183" name="Google Shape;183;p2"/>
            <p:cNvSpPr/>
            <p:nvPr/>
          </p:nvSpPr>
          <p:spPr>
            <a:xfrm>
              <a:off x="4834574" y="3553624"/>
              <a:ext cx="434340" cy="43815"/>
            </a:xfrm>
            <a:custGeom>
              <a:rect b="b" l="l" r="r" t="t"/>
              <a:pathLst>
                <a:path extrusionOk="0" h="43814" w="434339">
                  <a:moveTo>
                    <a:pt x="433799" y="0"/>
                  </a:moveTo>
                  <a:lnTo>
                    <a:pt x="216938" y="0"/>
                  </a:lnTo>
                  <a:lnTo>
                    <a:pt x="216938" y="43499"/>
                  </a:lnTo>
                  <a:lnTo>
                    <a:pt x="0" y="4349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217287" y="1118299"/>
              <a:ext cx="1656714" cy="525780"/>
            </a:xfrm>
            <a:custGeom>
              <a:rect b="b" l="l" r="r" t="t"/>
              <a:pathLst>
                <a:path extrusionOk="0" h="525780" w="1656714">
                  <a:moveTo>
                    <a:pt x="1568748" y="525299"/>
                  </a:moveTo>
                  <a:lnTo>
                    <a:pt x="87551" y="525299"/>
                  </a:lnTo>
                  <a:lnTo>
                    <a:pt x="53472" y="518419"/>
                  </a:lnTo>
                  <a:lnTo>
                    <a:pt x="25643" y="499656"/>
                  </a:lnTo>
                  <a:lnTo>
                    <a:pt x="6880" y="471827"/>
                  </a:lnTo>
                  <a:lnTo>
                    <a:pt x="0" y="437748"/>
                  </a:lnTo>
                  <a:lnTo>
                    <a:pt x="0" y="87551"/>
                  </a:lnTo>
                  <a:lnTo>
                    <a:pt x="6880" y="53472"/>
                  </a:lnTo>
                  <a:lnTo>
                    <a:pt x="25643" y="25643"/>
                  </a:lnTo>
                  <a:lnTo>
                    <a:pt x="53472" y="6880"/>
                  </a:lnTo>
                  <a:lnTo>
                    <a:pt x="87551" y="0"/>
                  </a:lnTo>
                  <a:lnTo>
                    <a:pt x="1568748" y="0"/>
                  </a:lnTo>
                  <a:lnTo>
                    <a:pt x="1617321" y="14709"/>
                  </a:lnTo>
                  <a:lnTo>
                    <a:pt x="1649635" y="54047"/>
                  </a:lnTo>
                  <a:lnTo>
                    <a:pt x="1656299" y="87551"/>
                  </a:lnTo>
                  <a:lnTo>
                    <a:pt x="1656299" y="437748"/>
                  </a:lnTo>
                  <a:lnTo>
                    <a:pt x="1649419" y="471827"/>
                  </a:lnTo>
                  <a:lnTo>
                    <a:pt x="1630656" y="499656"/>
                  </a:lnTo>
                  <a:lnTo>
                    <a:pt x="1602827" y="518419"/>
                  </a:lnTo>
                  <a:lnTo>
                    <a:pt x="1568748" y="525299"/>
                  </a:lnTo>
                  <a:close/>
                </a:path>
              </a:pathLst>
            </a:custGeom>
            <a:solidFill>
              <a:srgbClr val="AB114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5" name="Google Shape;185;p2"/>
          <p:cNvSpPr txBox="1"/>
          <p:nvPr/>
        </p:nvSpPr>
        <p:spPr>
          <a:xfrm>
            <a:off x="1315955" y="1276937"/>
            <a:ext cx="1023619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SUPERVISADOS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6" name="Google Shape;186;p2"/>
          <p:cNvGrpSpPr/>
          <p:nvPr/>
        </p:nvGrpSpPr>
        <p:grpSpPr>
          <a:xfrm>
            <a:off x="912500" y="80225"/>
            <a:ext cx="8207295" cy="2492084"/>
            <a:chOff x="912500" y="80225"/>
            <a:chExt cx="8207295" cy="2492084"/>
          </a:xfrm>
        </p:grpSpPr>
        <p:sp>
          <p:nvSpPr>
            <p:cNvPr id="187" name="Google Shape;187;p2"/>
            <p:cNvSpPr/>
            <p:nvPr/>
          </p:nvSpPr>
          <p:spPr>
            <a:xfrm>
              <a:off x="912500" y="1381049"/>
              <a:ext cx="304800" cy="1191260"/>
            </a:xfrm>
            <a:custGeom>
              <a:rect b="b" l="l" r="r" t="t"/>
              <a:pathLst>
                <a:path extrusionOk="0" h="1191260" w="304800">
                  <a:moveTo>
                    <a:pt x="0" y="1190699"/>
                  </a:moveTo>
                  <a:lnTo>
                    <a:pt x="152393" y="1190699"/>
                  </a:lnTo>
                  <a:lnTo>
                    <a:pt x="152393" y="0"/>
                  </a:lnTo>
                  <a:lnTo>
                    <a:pt x="3047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334175" y="80225"/>
              <a:ext cx="1785620" cy="954405"/>
            </a:xfrm>
            <a:custGeom>
              <a:rect b="b" l="l" r="r" t="t"/>
              <a:pathLst>
                <a:path extrusionOk="0" h="954405" w="1785620">
                  <a:moveTo>
                    <a:pt x="1626596" y="953999"/>
                  </a:moveTo>
                  <a:lnTo>
                    <a:pt x="159002" y="953999"/>
                  </a:lnTo>
                  <a:lnTo>
                    <a:pt x="108745" y="945893"/>
                  </a:lnTo>
                  <a:lnTo>
                    <a:pt x="65097" y="923321"/>
                  </a:lnTo>
                  <a:lnTo>
                    <a:pt x="30678" y="888902"/>
                  </a:lnTo>
                  <a:lnTo>
                    <a:pt x="8106" y="845254"/>
                  </a:lnTo>
                  <a:lnTo>
                    <a:pt x="0" y="794996"/>
                  </a:lnTo>
                  <a:lnTo>
                    <a:pt x="0" y="159003"/>
                  </a:lnTo>
                  <a:lnTo>
                    <a:pt x="8106" y="108745"/>
                  </a:lnTo>
                  <a:lnTo>
                    <a:pt x="30678" y="65097"/>
                  </a:lnTo>
                  <a:lnTo>
                    <a:pt x="65097" y="30678"/>
                  </a:lnTo>
                  <a:lnTo>
                    <a:pt x="108745" y="8106"/>
                  </a:lnTo>
                  <a:lnTo>
                    <a:pt x="159002" y="0"/>
                  </a:lnTo>
                  <a:lnTo>
                    <a:pt x="1626596" y="0"/>
                  </a:lnTo>
                  <a:lnTo>
                    <a:pt x="1687444" y="12103"/>
                  </a:lnTo>
                  <a:lnTo>
                    <a:pt x="1739028" y="46570"/>
                  </a:lnTo>
                  <a:lnTo>
                    <a:pt x="1773496" y="98155"/>
                  </a:lnTo>
                  <a:lnTo>
                    <a:pt x="1785599" y="159003"/>
                  </a:lnTo>
                  <a:lnTo>
                    <a:pt x="1785599" y="794996"/>
                  </a:lnTo>
                  <a:lnTo>
                    <a:pt x="1777493" y="845254"/>
                  </a:lnTo>
                  <a:lnTo>
                    <a:pt x="1754921" y="888902"/>
                  </a:lnTo>
                  <a:lnTo>
                    <a:pt x="1720502" y="923321"/>
                  </a:lnTo>
                  <a:lnTo>
                    <a:pt x="1676854" y="945893"/>
                  </a:lnTo>
                  <a:lnTo>
                    <a:pt x="1626596" y="953999"/>
                  </a:lnTo>
                  <a:close/>
                </a:path>
              </a:pathLst>
            </a:custGeom>
            <a:solidFill>
              <a:srgbClr val="E116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89" name="Google Shape;189;p2"/>
          <p:cNvSpPr txBox="1"/>
          <p:nvPr/>
        </p:nvSpPr>
        <p:spPr>
          <a:xfrm>
            <a:off x="7453770" y="110311"/>
            <a:ext cx="1024255" cy="878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716915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RL  KNN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ÁRBOL DE  CLASIFICACIÓN  NAIVE- BAYES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0" name="Google Shape;190;p2"/>
          <p:cNvGrpSpPr/>
          <p:nvPr/>
        </p:nvGrpSpPr>
        <p:grpSpPr>
          <a:xfrm>
            <a:off x="5166412" y="329524"/>
            <a:ext cx="2192533" cy="2853055"/>
            <a:chOff x="5166412" y="329524"/>
            <a:chExt cx="2192533" cy="2853055"/>
          </a:xfrm>
        </p:grpSpPr>
        <p:sp>
          <p:nvSpPr>
            <p:cNvPr id="191" name="Google Shape;191;p2"/>
            <p:cNvSpPr/>
            <p:nvPr/>
          </p:nvSpPr>
          <p:spPr>
            <a:xfrm>
              <a:off x="6795700" y="329524"/>
              <a:ext cx="563245" cy="2853055"/>
            </a:xfrm>
            <a:custGeom>
              <a:rect b="b" l="l" r="r" t="t"/>
              <a:pathLst>
                <a:path extrusionOk="0" h="2853055" w="563245">
                  <a:moveTo>
                    <a:pt x="0" y="0"/>
                  </a:moveTo>
                  <a:lnTo>
                    <a:pt x="269238" y="0"/>
                  </a:lnTo>
                  <a:lnTo>
                    <a:pt x="269238" y="227699"/>
                  </a:lnTo>
                  <a:lnTo>
                    <a:pt x="538499" y="227699"/>
                  </a:lnTo>
                </a:path>
                <a:path extrusionOk="0" h="2853055" w="563245">
                  <a:moveTo>
                    <a:pt x="562699" y="1080024"/>
                  </a:moveTo>
                  <a:lnTo>
                    <a:pt x="294853" y="1080024"/>
                  </a:lnTo>
                  <a:lnTo>
                    <a:pt x="294853" y="704724"/>
                  </a:lnTo>
                  <a:lnTo>
                    <a:pt x="26899" y="704724"/>
                  </a:lnTo>
                </a:path>
                <a:path extrusionOk="0" h="2853055" w="563245">
                  <a:moveTo>
                    <a:pt x="538474" y="1932449"/>
                  </a:moveTo>
                  <a:lnTo>
                    <a:pt x="282750" y="1932449"/>
                  </a:lnTo>
                  <a:lnTo>
                    <a:pt x="282750" y="1409249"/>
                  </a:lnTo>
                  <a:lnTo>
                    <a:pt x="26974" y="1409249"/>
                  </a:lnTo>
                </a:path>
                <a:path extrusionOk="0" h="2853055" w="563245">
                  <a:moveTo>
                    <a:pt x="562699" y="2852524"/>
                  </a:moveTo>
                  <a:lnTo>
                    <a:pt x="294853" y="2852524"/>
                  </a:lnTo>
                  <a:lnTo>
                    <a:pt x="294853" y="2018524"/>
                  </a:lnTo>
                  <a:lnTo>
                    <a:pt x="26899" y="2018524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66412" y="771475"/>
              <a:ext cx="1656714" cy="525780"/>
            </a:xfrm>
            <a:custGeom>
              <a:rect b="b" l="l" r="r" t="t"/>
              <a:pathLst>
                <a:path extrusionOk="0" h="525780" w="1656715">
                  <a:moveTo>
                    <a:pt x="1568748" y="525299"/>
                  </a:moveTo>
                  <a:lnTo>
                    <a:pt x="87551" y="525299"/>
                  </a:lnTo>
                  <a:lnTo>
                    <a:pt x="53472" y="518419"/>
                  </a:lnTo>
                  <a:lnTo>
                    <a:pt x="25643" y="499656"/>
                  </a:lnTo>
                  <a:lnTo>
                    <a:pt x="6880" y="471827"/>
                  </a:lnTo>
                  <a:lnTo>
                    <a:pt x="0" y="437748"/>
                  </a:lnTo>
                  <a:lnTo>
                    <a:pt x="0" y="87551"/>
                  </a:lnTo>
                  <a:lnTo>
                    <a:pt x="6880" y="53472"/>
                  </a:lnTo>
                  <a:lnTo>
                    <a:pt x="25643" y="25643"/>
                  </a:lnTo>
                  <a:lnTo>
                    <a:pt x="53472" y="6880"/>
                  </a:lnTo>
                  <a:lnTo>
                    <a:pt x="87551" y="0"/>
                  </a:lnTo>
                  <a:lnTo>
                    <a:pt x="1568748" y="0"/>
                  </a:lnTo>
                  <a:lnTo>
                    <a:pt x="1617322" y="14709"/>
                  </a:lnTo>
                  <a:lnTo>
                    <a:pt x="1649635" y="54047"/>
                  </a:lnTo>
                  <a:lnTo>
                    <a:pt x="1656299" y="87551"/>
                  </a:lnTo>
                  <a:lnTo>
                    <a:pt x="1656299" y="437748"/>
                  </a:lnTo>
                  <a:lnTo>
                    <a:pt x="1649419" y="471827"/>
                  </a:lnTo>
                  <a:lnTo>
                    <a:pt x="1630656" y="499656"/>
                  </a:lnTo>
                  <a:lnTo>
                    <a:pt x="1602827" y="518419"/>
                  </a:lnTo>
                  <a:lnTo>
                    <a:pt x="1568748" y="525299"/>
                  </a:lnTo>
                  <a:close/>
                </a:path>
              </a:pathLst>
            </a:custGeom>
            <a:solidFill>
              <a:srgbClr val="C4134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193" name="Google Shape;193;p2"/>
          <p:cNvSpPr txBox="1"/>
          <p:nvPr/>
        </p:nvSpPr>
        <p:spPr>
          <a:xfrm>
            <a:off x="5265080" y="930112"/>
            <a:ext cx="73025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ENSEMBLE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"/>
          <p:cNvSpPr/>
          <p:nvPr/>
        </p:nvSpPr>
        <p:spPr>
          <a:xfrm>
            <a:off x="5166424" y="1476075"/>
            <a:ext cx="1656714" cy="525780"/>
          </a:xfrm>
          <a:custGeom>
            <a:rect b="b" l="l" r="r" t="t"/>
            <a:pathLst>
              <a:path extrusionOk="0" h="525780" w="1656715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2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C413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" name="Google Shape;195;p2"/>
          <p:cNvSpPr txBox="1"/>
          <p:nvPr/>
        </p:nvSpPr>
        <p:spPr>
          <a:xfrm>
            <a:off x="5265092" y="1634712"/>
            <a:ext cx="74549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SENCILLOS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"/>
          <p:cNvSpPr/>
          <p:nvPr/>
        </p:nvSpPr>
        <p:spPr>
          <a:xfrm>
            <a:off x="5166412" y="2085525"/>
            <a:ext cx="1656714" cy="525780"/>
          </a:xfrm>
          <a:custGeom>
            <a:rect b="b" l="l" r="r" t="t"/>
            <a:pathLst>
              <a:path extrusionOk="0" h="525780" w="1656715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2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C4134E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7" name="Google Shape;197;p2"/>
          <p:cNvSpPr txBox="1"/>
          <p:nvPr/>
        </p:nvSpPr>
        <p:spPr>
          <a:xfrm>
            <a:off x="5265080" y="2244162"/>
            <a:ext cx="730250" cy="193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ENSEMBLE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3146812" y="4233950"/>
            <a:ext cx="1656714" cy="525780"/>
          </a:xfrm>
          <a:custGeom>
            <a:rect b="b" l="l" r="r" t="t"/>
            <a:pathLst>
              <a:path extrusionOk="0" h="525779" w="1656714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1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B6124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9" name="Google Shape;199;p2"/>
          <p:cNvSpPr txBox="1"/>
          <p:nvPr/>
        </p:nvSpPr>
        <p:spPr>
          <a:xfrm>
            <a:off x="3555218" y="4306861"/>
            <a:ext cx="84010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4953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REGLAS DE  ASOCIACIÓN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"/>
          <p:cNvSpPr/>
          <p:nvPr/>
        </p:nvSpPr>
        <p:spPr>
          <a:xfrm>
            <a:off x="5268374" y="3290975"/>
            <a:ext cx="1656714" cy="525780"/>
          </a:xfrm>
          <a:custGeom>
            <a:rect b="b" l="l" r="r" t="t"/>
            <a:pathLst>
              <a:path extrusionOk="0" h="525779" w="1656715">
                <a:moveTo>
                  <a:pt x="1568748" y="525299"/>
                </a:moveTo>
                <a:lnTo>
                  <a:pt x="87551" y="525299"/>
                </a:lnTo>
                <a:lnTo>
                  <a:pt x="53472" y="518419"/>
                </a:lnTo>
                <a:lnTo>
                  <a:pt x="25643" y="499656"/>
                </a:lnTo>
                <a:lnTo>
                  <a:pt x="6880" y="471827"/>
                </a:lnTo>
                <a:lnTo>
                  <a:pt x="0" y="437748"/>
                </a:lnTo>
                <a:lnTo>
                  <a:pt x="0" y="87551"/>
                </a:lnTo>
                <a:lnTo>
                  <a:pt x="6880" y="53472"/>
                </a:lnTo>
                <a:lnTo>
                  <a:pt x="25643" y="25643"/>
                </a:lnTo>
                <a:lnTo>
                  <a:pt x="53472" y="6880"/>
                </a:lnTo>
                <a:lnTo>
                  <a:pt x="87551" y="0"/>
                </a:lnTo>
                <a:lnTo>
                  <a:pt x="1568748" y="0"/>
                </a:lnTo>
                <a:lnTo>
                  <a:pt x="1617322" y="14709"/>
                </a:lnTo>
                <a:lnTo>
                  <a:pt x="1649635" y="54047"/>
                </a:lnTo>
                <a:lnTo>
                  <a:pt x="1656299" y="87551"/>
                </a:lnTo>
                <a:lnTo>
                  <a:pt x="1656299" y="437748"/>
                </a:lnTo>
                <a:lnTo>
                  <a:pt x="1649419" y="471827"/>
                </a:lnTo>
                <a:lnTo>
                  <a:pt x="1630656" y="499656"/>
                </a:lnTo>
                <a:lnTo>
                  <a:pt x="1602827" y="518419"/>
                </a:lnTo>
                <a:lnTo>
                  <a:pt x="1568748" y="525299"/>
                </a:lnTo>
                <a:close/>
              </a:path>
            </a:pathLst>
          </a:custGeom>
          <a:solidFill>
            <a:srgbClr val="6C9E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2"/>
          <p:cNvSpPr txBox="1"/>
          <p:nvPr/>
        </p:nvSpPr>
        <p:spPr>
          <a:xfrm>
            <a:off x="5367042" y="3278161"/>
            <a:ext cx="1122045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just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AGRUPACIÓN DE  OBSERVACIONES  SIMILARES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02" name="Google Shape;202;p2"/>
          <p:cNvGrpSpPr/>
          <p:nvPr/>
        </p:nvGrpSpPr>
        <p:grpSpPr>
          <a:xfrm>
            <a:off x="4834675" y="813500"/>
            <a:ext cx="4285119" cy="1534795"/>
            <a:chOff x="4834675" y="813500"/>
            <a:chExt cx="4285119" cy="1534795"/>
          </a:xfrm>
        </p:grpSpPr>
        <p:sp>
          <p:nvSpPr>
            <p:cNvPr id="203" name="Google Shape;203;p2"/>
            <p:cNvSpPr/>
            <p:nvPr/>
          </p:nvSpPr>
          <p:spPr>
            <a:xfrm>
              <a:off x="4834675" y="813500"/>
              <a:ext cx="332105" cy="1534795"/>
            </a:xfrm>
            <a:custGeom>
              <a:rect b="b" l="l" r="r" t="t"/>
              <a:pathLst>
                <a:path extrusionOk="0" h="1534795" w="332104">
                  <a:moveTo>
                    <a:pt x="0" y="0"/>
                  </a:moveTo>
                  <a:lnTo>
                    <a:pt x="165870" y="0"/>
                  </a:lnTo>
                  <a:lnTo>
                    <a:pt x="165870" y="220499"/>
                  </a:lnTo>
                  <a:lnTo>
                    <a:pt x="331799" y="220499"/>
                  </a:lnTo>
                </a:path>
                <a:path extrusionOk="0" h="1534795" w="332104">
                  <a:moveTo>
                    <a:pt x="0" y="830099"/>
                  </a:moveTo>
                  <a:lnTo>
                    <a:pt x="165873" y="830099"/>
                  </a:lnTo>
                  <a:lnTo>
                    <a:pt x="165873" y="925199"/>
                  </a:lnTo>
                  <a:lnTo>
                    <a:pt x="331799" y="925199"/>
                  </a:lnTo>
                </a:path>
                <a:path extrusionOk="0" h="1534795" w="332104">
                  <a:moveTo>
                    <a:pt x="0" y="830099"/>
                  </a:moveTo>
                  <a:lnTo>
                    <a:pt x="165870" y="830099"/>
                  </a:lnTo>
                  <a:lnTo>
                    <a:pt x="165870" y="1534799"/>
                  </a:lnTo>
                  <a:lnTo>
                    <a:pt x="331799" y="1534799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7358400" y="1062149"/>
              <a:ext cx="1761394" cy="695325"/>
            </a:xfrm>
            <a:custGeom>
              <a:rect b="b" l="l" r="r" t="t"/>
              <a:pathLst>
                <a:path extrusionOk="0" h="695325" w="1785620">
                  <a:moveTo>
                    <a:pt x="1669797" y="694799"/>
                  </a:moveTo>
                  <a:lnTo>
                    <a:pt x="115802" y="694799"/>
                  </a:lnTo>
                  <a:lnTo>
                    <a:pt x="70726" y="685699"/>
                  </a:lnTo>
                  <a:lnTo>
                    <a:pt x="33917" y="660882"/>
                  </a:lnTo>
                  <a:lnTo>
                    <a:pt x="9100" y="624073"/>
                  </a:lnTo>
                  <a:lnTo>
                    <a:pt x="0" y="578997"/>
                  </a:lnTo>
                  <a:lnTo>
                    <a:pt x="0" y="115802"/>
                  </a:lnTo>
                  <a:lnTo>
                    <a:pt x="9100" y="70726"/>
                  </a:lnTo>
                  <a:lnTo>
                    <a:pt x="33917" y="33917"/>
                  </a:lnTo>
                  <a:lnTo>
                    <a:pt x="70726" y="9100"/>
                  </a:lnTo>
                  <a:lnTo>
                    <a:pt x="115802" y="0"/>
                  </a:lnTo>
                  <a:lnTo>
                    <a:pt x="1669797" y="0"/>
                  </a:lnTo>
                  <a:lnTo>
                    <a:pt x="1714113" y="8814"/>
                  </a:lnTo>
                  <a:lnTo>
                    <a:pt x="1751682" y="33917"/>
                  </a:lnTo>
                  <a:lnTo>
                    <a:pt x="1776784" y="71486"/>
                  </a:lnTo>
                  <a:lnTo>
                    <a:pt x="1785599" y="115802"/>
                  </a:lnTo>
                  <a:lnTo>
                    <a:pt x="1785599" y="578997"/>
                  </a:lnTo>
                  <a:lnTo>
                    <a:pt x="1776499" y="624073"/>
                  </a:lnTo>
                  <a:lnTo>
                    <a:pt x="1751682" y="660882"/>
                  </a:lnTo>
                  <a:lnTo>
                    <a:pt x="1714873" y="685699"/>
                  </a:lnTo>
                  <a:lnTo>
                    <a:pt x="1669797" y="694799"/>
                  </a:lnTo>
                  <a:close/>
                </a:path>
              </a:pathLst>
            </a:custGeom>
            <a:solidFill>
              <a:srgbClr val="E1165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05" name="Google Shape;205;p2"/>
          <p:cNvSpPr txBox="1"/>
          <p:nvPr/>
        </p:nvSpPr>
        <p:spPr>
          <a:xfrm>
            <a:off x="7465342" y="1134086"/>
            <a:ext cx="1149350" cy="5359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C5.0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 XGBOOST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"/>
          <p:cNvSpPr/>
          <p:nvPr/>
        </p:nvSpPr>
        <p:spPr>
          <a:xfrm>
            <a:off x="7334174" y="1846925"/>
            <a:ext cx="1785620" cy="830580"/>
          </a:xfrm>
          <a:custGeom>
            <a:rect b="b" l="l" r="r" t="t"/>
            <a:pathLst>
              <a:path extrusionOk="0" h="830580" w="1785620">
                <a:moveTo>
                  <a:pt x="1647246" y="830099"/>
                </a:moveTo>
                <a:lnTo>
                  <a:pt x="138352" y="830099"/>
                </a:lnTo>
                <a:lnTo>
                  <a:pt x="94622" y="823046"/>
                </a:lnTo>
                <a:lnTo>
                  <a:pt x="56643" y="803405"/>
                </a:lnTo>
                <a:lnTo>
                  <a:pt x="26694" y="773456"/>
                </a:lnTo>
                <a:lnTo>
                  <a:pt x="7053" y="735477"/>
                </a:lnTo>
                <a:lnTo>
                  <a:pt x="0" y="691747"/>
                </a:lnTo>
                <a:lnTo>
                  <a:pt x="0" y="138352"/>
                </a:lnTo>
                <a:lnTo>
                  <a:pt x="7053" y="94622"/>
                </a:lnTo>
                <a:lnTo>
                  <a:pt x="26694" y="56643"/>
                </a:lnTo>
                <a:lnTo>
                  <a:pt x="56643" y="26694"/>
                </a:lnTo>
                <a:lnTo>
                  <a:pt x="94622" y="7053"/>
                </a:lnTo>
                <a:lnTo>
                  <a:pt x="138352" y="0"/>
                </a:lnTo>
                <a:lnTo>
                  <a:pt x="1647246" y="0"/>
                </a:lnTo>
                <a:lnTo>
                  <a:pt x="1700192" y="10531"/>
                </a:lnTo>
                <a:lnTo>
                  <a:pt x="1745077" y="40522"/>
                </a:lnTo>
                <a:lnTo>
                  <a:pt x="1775068" y="85407"/>
                </a:lnTo>
                <a:lnTo>
                  <a:pt x="1785599" y="138352"/>
                </a:lnTo>
                <a:lnTo>
                  <a:pt x="1785599" y="691747"/>
                </a:lnTo>
                <a:lnTo>
                  <a:pt x="1778546" y="735477"/>
                </a:lnTo>
                <a:lnTo>
                  <a:pt x="1758905" y="773456"/>
                </a:lnTo>
                <a:lnTo>
                  <a:pt x="1728956" y="803405"/>
                </a:lnTo>
                <a:lnTo>
                  <a:pt x="1690977" y="823046"/>
                </a:lnTo>
                <a:lnTo>
                  <a:pt x="1647246" y="830099"/>
                </a:lnTo>
                <a:close/>
              </a:path>
            </a:pathLst>
          </a:custGeom>
          <a:solidFill>
            <a:srgbClr val="E116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2"/>
          <p:cNvSpPr txBox="1"/>
          <p:nvPr/>
        </p:nvSpPr>
        <p:spPr>
          <a:xfrm>
            <a:off x="7447722" y="2072237"/>
            <a:ext cx="1441450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REGRESIÓN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ÁRBOL DE REGRESIÓN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"/>
          <p:cNvSpPr/>
          <p:nvPr/>
        </p:nvSpPr>
        <p:spPr>
          <a:xfrm>
            <a:off x="7358399" y="2766999"/>
            <a:ext cx="1761395" cy="830580"/>
          </a:xfrm>
          <a:custGeom>
            <a:rect b="b" l="l" r="r" t="t"/>
            <a:pathLst>
              <a:path extrusionOk="0" h="830579" w="1785620">
                <a:moveTo>
                  <a:pt x="1647246" y="830099"/>
                </a:moveTo>
                <a:lnTo>
                  <a:pt x="138352" y="830099"/>
                </a:lnTo>
                <a:lnTo>
                  <a:pt x="94622" y="823046"/>
                </a:lnTo>
                <a:lnTo>
                  <a:pt x="56643" y="803405"/>
                </a:lnTo>
                <a:lnTo>
                  <a:pt x="26694" y="773456"/>
                </a:lnTo>
                <a:lnTo>
                  <a:pt x="7053" y="735477"/>
                </a:lnTo>
                <a:lnTo>
                  <a:pt x="0" y="691747"/>
                </a:lnTo>
                <a:lnTo>
                  <a:pt x="0" y="138352"/>
                </a:lnTo>
                <a:lnTo>
                  <a:pt x="7053" y="94622"/>
                </a:lnTo>
                <a:lnTo>
                  <a:pt x="26694" y="56643"/>
                </a:lnTo>
                <a:lnTo>
                  <a:pt x="56643" y="26694"/>
                </a:lnTo>
                <a:lnTo>
                  <a:pt x="94622" y="7053"/>
                </a:lnTo>
                <a:lnTo>
                  <a:pt x="138352" y="0"/>
                </a:lnTo>
                <a:lnTo>
                  <a:pt x="1647246" y="0"/>
                </a:lnTo>
                <a:lnTo>
                  <a:pt x="1700192" y="10531"/>
                </a:lnTo>
                <a:lnTo>
                  <a:pt x="1745077" y="40522"/>
                </a:lnTo>
                <a:lnTo>
                  <a:pt x="1775068" y="85407"/>
                </a:lnTo>
                <a:lnTo>
                  <a:pt x="1785599" y="138352"/>
                </a:lnTo>
                <a:lnTo>
                  <a:pt x="1785599" y="691747"/>
                </a:lnTo>
                <a:lnTo>
                  <a:pt x="1778546" y="735477"/>
                </a:lnTo>
                <a:lnTo>
                  <a:pt x="1758905" y="773456"/>
                </a:lnTo>
                <a:lnTo>
                  <a:pt x="1728956" y="803405"/>
                </a:lnTo>
                <a:lnTo>
                  <a:pt x="1690977" y="823046"/>
                </a:lnTo>
                <a:lnTo>
                  <a:pt x="1647246" y="830099"/>
                </a:lnTo>
                <a:close/>
              </a:path>
            </a:pathLst>
          </a:custGeom>
          <a:solidFill>
            <a:srgbClr val="E1165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2"/>
          <p:cNvSpPr txBox="1"/>
          <p:nvPr/>
        </p:nvSpPr>
        <p:spPr>
          <a:xfrm>
            <a:off x="7471947" y="2992312"/>
            <a:ext cx="1149350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RANDOM FOREST  XGBOOST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0" name="Google Shape;210;p2"/>
          <p:cNvGrpSpPr/>
          <p:nvPr/>
        </p:nvGrpSpPr>
        <p:grpSpPr>
          <a:xfrm>
            <a:off x="1469650" y="283099"/>
            <a:ext cx="3799082" cy="4297951"/>
            <a:chOff x="1469650" y="283099"/>
            <a:chExt cx="3799082" cy="4297951"/>
          </a:xfrm>
        </p:grpSpPr>
        <p:sp>
          <p:nvSpPr>
            <p:cNvPr id="211" name="Google Shape;211;p2"/>
            <p:cNvSpPr/>
            <p:nvPr/>
          </p:nvSpPr>
          <p:spPr>
            <a:xfrm>
              <a:off x="2873512" y="3266600"/>
              <a:ext cx="2395220" cy="1314450"/>
            </a:xfrm>
            <a:custGeom>
              <a:rect b="b" l="l" r="r" t="t"/>
              <a:pathLst>
                <a:path extrusionOk="0" h="1314450" w="2395220">
                  <a:moveTo>
                    <a:pt x="273299" y="1229999"/>
                  </a:moveTo>
                  <a:lnTo>
                    <a:pt x="136679" y="1229999"/>
                  </a:lnTo>
                  <a:lnTo>
                    <a:pt x="136679" y="0"/>
                  </a:lnTo>
                  <a:lnTo>
                    <a:pt x="0" y="0"/>
                  </a:lnTo>
                </a:path>
                <a:path extrusionOk="0" h="1314450" w="2395220">
                  <a:moveTo>
                    <a:pt x="2394862" y="1314127"/>
                  </a:moveTo>
                  <a:lnTo>
                    <a:pt x="2162231" y="1314127"/>
                  </a:lnTo>
                  <a:lnTo>
                    <a:pt x="2162231" y="1230127"/>
                  </a:lnTo>
                  <a:lnTo>
                    <a:pt x="1929562" y="1230127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2"/>
            <p:cNvSpPr/>
            <p:nvPr/>
          </p:nvSpPr>
          <p:spPr>
            <a:xfrm>
              <a:off x="1469650" y="283099"/>
              <a:ext cx="1404620" cy="330835"/>
            </a:xfrm>
            <a:custGeom>
              <a:rect b="b" l="l" r="r" t="t"/>
              <a:pathLst>
                <a:path extrusionOk="0" h="330834" w="1404620">
                  <a:moveTo>
                    <a:pt x="1348898" y="330599"/>
                  </a:moveTo>
                  <a:lnTo>
                    <a:pt x="55101" y="330599"/>
                  </a:lnTo>
                  <a:lnTo>
                    <a:pt x="33653" y="326269"/>
                  </a:lnTo>
                  <a:lnTo>
                    <a:pt x="16138" y="314461"/>
                  </a:lnTo>
                  <a:lnTo>
                    <a:pt x="4330" y="296946"/>
                  </a:lnTo>
                  <a:lnTo>
                    <a:pt x="0" y="275498"/>
                  </a:lnTo>
                  <a:lnTo>
                    <a:pt x="0" y="55101"/>
                  </a:lnTo>
                  <a:lnTo>
                    <a:pt x="4330" y="33653"/>
                  </a:lnTo>
                  <a:lnTo>
                    <a:pt x="16138" y="16138"/>
                  </a:lnTo>
                  <a:lnTo>
                    <a:pt x="33653" y="4330"/>
                  </a:lnTo>
                  <a:lnTo>
                    <a:pt x="55101" y="0"/>
                  </a:lnTo>
                  <a:lnTo>
                    <a:pt x="1348898" y="0"/>
                  </a:lnTo>
                  <a:lnTo>
                    <a:pt x="1387861" y="16138"/>
                  </a:lnTo>
                  <a:lnTo>
                    <a:pt x="1403999" y="55101"/>
                  </a:lnTo>
                  <a:lnTo>
                    <a:pt x="1403999" y="275498"/>
                  </a:lnTo>
                  <a:lnTo>
                    <a:pt x="1399669" y="296946"/>
                  </a:lnTo>
                  <a:lnTo>
                    <a:pt x="1387861" y="314461"/>
                  </a:lnTo>
                  <a:lnTo>
                    <a:pt x="1370346" y="326269"/>
                  </a:lnTo>
                  <a:lnTo>
                    <a:pt x="1348898" y="330599"/>
                  </a:lnTo>
                  <a:close/>
                </a:path>
              </a:pathLst>
            </a:custGeom>
            <a:solidFill>
              <a:srgbClr val="6C9E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3" name="Google Shape;213;p2"/>
          <p:cNvSpPr txBox="1"/>
          <p:nvPr/>
        </p:nvSpPr>
        <p:spPr>
          <a:xfrm>
            <a:off x="1558813" y="258662"/>
            <a:ext cx="1038225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Conocemos la  variable objetivo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14" name="Google Shape;214;p2"/>
          <p:cNvGrpSpPr/>
          <p:nvPr/>
        </p:nvGrpSpPr>
        <p:grpSpPr>
          <a:xfrm>
            <a:off x="1375074" y="613699"/>
            <a:ext cx="1404620" cy="3803621"/>
            <a:chOff x="1375074" y="613699"/>
            <a:chExt cx="1404620" cy="3803621"/>
          </a:xfrm>
        </p:grpSpPr>
        <p:sp>
          <p:nvSpPr>
            <p:cNvPr id="215" name="Google Shape;215;p2"/>
            <p:cNvSpPr/>
            <p:nvPr/>
          </p:nvSpPr>
          <p:spPr>
            <a:xfrm>
              <a:off x="2045437" y="613699"/>
              <a:ext cx="126364" cy="504825"/>
            </a:xfrm>
            <a:custGeom>
              <a:rect b="b" l="l" r="r" t="t"/>
              <a:pathLst>
                <a:path extrusionOk="0" h="504825" w="126364">
                  <a:moveTo>
                    <a:pt x="0" y="504599"/>
                  </a:moveTo>
                  <a:lnTo>
                    <a:pt x="0" y="252299"/>
                  </a:lnTo>
                  <a:lnTo>
                    <a:pt x="126299" y="252299"/>
                  </a:lnTo>
                  <a:lnTo>
                    <a:pt x="1262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375074" y="4041400"/>
              <a:ext cx="1404620" cy="375920"/>
            </a:xfrm>
            <a:custGeom>
              <a:rect b="b" l="l" r="r" t="t"/>
              <a:pathLst>
                <a:path extrusionOk="0" h="375920" w="1404620">
                  <a:moveTo>
                    <a:pt x="1341448" y="375299"/>
                  </a:moveTo>
                  <a:lnTo>
                    <a:pt x="62551" y="375299"/>
                  </a:lnTo>
                  <a:lnTo>
                    <a:pt x="38203" y="370384"/>
                  </a:lnTo>
                  <a:lnTo>
                    <a:pt x="18320" y="356979"/>
                  </a:lnTo>
                  <a:lnTo>
                    <a:pt x="4915" y="337096"/>
                  </a:lnTo>
                  <a:lnTo>
                    <a:pt x="0" y="312748"/>
                  </a:lnTo>
                  <a:lnTo>
                    <a:pt x="0" y="62551"/>
                  </a:lnTo>
                  <a:lnTo>
                    <a:pt x="4915" y="38203"/>
                  </a:lnTo>
                  <a:lnTo>
                    <a:pt x="18320" y="18320"/>
                  </a:lnTo>
                  <a:lnTo>
                    <a:pt x="38203" y="4915"/>
                  </a:lnTo>
                  <a:lnTo>
                    <a:pt x="62551" y="0"/>
                  </a:lnTo>
                  <a:lnTo>
                    <a:pt x="1341448" y="0"/>
                  </a:lnTo>
                  <a:lnTo>
                    <a:pt x="1385679" y="18320"/>
                  </a:lnTo>
                  <a:lnTo>
                    <a:pt x="1403999" y="62551"/>
                  </a:lnTo>
                  <a:lnTo>
                    <a:pt x="1403999" y="312748"/>
                  </a:lnTo>
                  <a:lnTo>
                    <a:pt x="1399084" y="337096"/>
                  </a:lnTo>
                  <a:lnTo>
                    <a:pt x="1385679" y="356979"/>
                  </a:lnTo>
                  <a:lnTo>
                    <a:pt x="1365796" y="370384"/>
                  </a:lnTo>
                  <a:lnTo>
                    <a:pt x="1341448" y="375299"/>
                  </a:lnTo>
                  <a:close/>
                </a:path>
              </a:pathLst>
            </a:custGeom>
            <a:solidFill>
              <a:srgbClr val="6C9EE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17" name="Google Shape;217;p2"/>
          <p:cNvSpPr txBox="1"/>
          <p:nvPr/>
        </p:nvSpPr>
        <p:spPr>
          <a:xfrm>
            <a:off x="1466420" y="4039311"/>
            <a:ext cx="1135380" cy="364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75">
            <a:spAutoFit/>
          </a:bodyPr>
          <a:lstStyle/>
          <a:p>
            <a:pPr indent="0" lvl="0" marL="12700" marR="5080" rtl="0" algn="l">
              <a:lnSpc>
                <a:spcPct val="102299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Roboto"/>
              <a:buNone/>
            </a:pPr>
            <a:r>
              <a:rPr b="0" i="0" lang="es-ES" sz="11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Desconocemos la  variable objetivo</a:t>
            </a:r>
            <a:endParaRPr b="0" i="0" sz="11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2"/>
          <p:cNvSpPr/>
          <p:nvPr/>
        </p:nvSpPr>
        <p:spPr>
          <a:xfrm>
            <a:off x="2045424" y="3529300"/>
            <a:ext cx="32384" cy="512445"/>
          </a:xfrm>
          <a:custGeom>
            <a:rect b="b" l="l" r="r" t="t"/>
            <a:pathLst>
              <a:path extrusionOk="0" h="512445" w="32385">
                <a:moveTo>
                  <a:pt x="0" y="0"/>
                </a:moveTo>
                <a:lnTo>
                  <a:pt x="31799" y="512099"/>
                </a:lnTo>
              </a:path>
            </a:pathLst>
          </a:cu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/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LA GRAN DISYUNTIVA</a:t>
            </a:r>
            <a:endParaRPr/>
          </a:p>
        </p:txBody>
      </p:sp>
      <p:grpSp>
        <p:nvGrpSpPr>
          <p:cNvPr id="224" name="Google Shape;224;p31"/>
          <p:cNvGrpSpPr/>
          <p:nvPr/>
        </p:nvGrpSpPr>
        <p:grpSpPr>
          <a:xfrm>
            <a:off x="2197191" y="1645636"/>
            <a:ext cx="4749617" cy="2050065"/>
            <a:chOff x="414" y="34901"/>
            <a:chExt cx="4206120" cy="2050065"/>
          </a:xfrm>
        </p:grpSpPr>
        <p:sp>
          <p:nvSpPr>
            <p:cNvPr id="225" name="Google Shape;225;p31"/>
            <p:cNvSpPr/>
            <p:nvPr/>
          </p:nvSpPr>
          <p:spPr>
            <a:xfrm rot="-5400000">
              <a:off x="414" y="34901"/>
              <a:ext cx="2050065" cy="2050065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374C8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31"/>
            <p:cNvSpPr txBox="1"/>
            <p:nvPr/>
          </p:nvSpPr>
          <p:spPr>
            <a:xfrm>
              <a:off x="415" y="547417"/>
              <a:ext cx="1691304" cy="1025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EXPLICABILIDAD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31"/>
            <p:cNvSpPr/>
            <p:nvPr/>
          </p:nvSpPr>
          <p:spPr>
            <a:xfrm rot="5400000">
              <a:off x="2156468" y="34901"/>
              <a:ext cx="2050065" cy="2050065"/>
            </a:xfrm>
            <a:prstGeom prst="downArrow">
              <a:avLst>
                <a:gd fmla="val 50000" name="adj1"/>
                <a:gd fmla="val 35000" name="adj2"/>
              </a:avLst>
            </a:prstGeom>
            <a:solidFill>
              <a:srgbClr val="3EAEBD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2515230" y="547417"/>
              <a:ext cx="1691304" cy="10250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06675" lIns="106675" spcFirstLastPara="1" rIns="106675" wrap="square" tIns="1066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orbel"/>
                <a:buNone/>
              </a:pPr>
              <a:r>
                <a:rPr b="0" i="0" lang="es-ES" sz="1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EXACTITUD</a:t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"/>
          <p:cNvSpPr/>
          <p:nvPr/>
        </p:nvSpPr>
        <p:spPr>
          <a:xfrm>
            <a:off x="1877174" y="2679450"/>
            <a:ext cx="1821180" cy="1669414"/>
          </a:xfrm>
          <a:custGeom>
            <a:rect b="b" l="l" r="r" t="t"/>
            <a:pathLst>
              <a:path extrusionOk="0" h="1669414" w="1821179">
                <a:moveTo>
                  <a:pt x="0" y="692099"/>
                </a:moveTo>
                <a:lnTo>
                  <a:pt x="901086" y="692099"/>
                </a:lnTo>
                <a:lnTo>
                  <a:pt x="901086" y="1669199"/>
                </a:lnTo>
                <a:lnTo>
                  <a:pt x="1802099" y="1669199"/>
                </a:lnTo>
              </a:path>
              <a:path extrusionOk="0" h="1669414" w="1821179">
                <a:moveTo>
                  <a:pt x="0" y="692099"/>
                </a:moveTo>
                <a:lnTo>
                  <a:pt x="910536" y="692099"/>
                </a:lnTo>
                <a:lnTo>
                  <a:pt x="910536" y="0"/>
                </a:lnTo>
                <a:lnTo>
                  <a:pt x="1820999" y="0"/>
                </a:lnTo>
              </a:path>
            </a:pathLst>
          </a:custGeom>
          <a:noFill/>
          <a:ln cap="flat" cmpd="sng" w="9525">
            <a:solidFill>
              <a:srgbClr val="C1C1C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34" name="Google Shape;234;p4"/>
          <p:cNvGrpSpPr/>
          <p:nvPr/>
        </p:nvGrpSpPr>
        <p:grpSpPr>
          <a:xfrm>
            <a:off x="4968747" y="1997924"/>
            <a:ext cx="3494222" cy="977265"/>
            <a:chOff x="4968747" y="1997924"/>
            <a:chExt cx="3494222" cy="977265"/>
          </a:xfrm>
        </p:grpSpPr>
        <p:sp>
          <p:nvSpPr>
            <p:cNvPr id="235" name="Google Shape;235;p4"/>
            <p:cNvSpPr/>
            <p:nvPr/>
          </p:nvSpPr>
          <p:spPr>
            <a:xfrm>
              <a:off x="4968747" y="2486479"/>
              <a:ext cx="1327785" cy="193040"/>
            </a:xfrm>
            <a:custGeom>
              <a:rect b="b" l="l" r="r" t="t"/>
              <a:pathLst>
                <a:path extrusionOk="0" h="193039" w="1327785">
                  <a:moveTo>
                    <a:pt x="0" y="192899"/>
                  </a:moveTo>
                  <a:lnTo>
                    <a:pt x="663803" y="192899"/>
                  </a:lnTo>
                  <a:lnTo>
                    <a:pt x="663803" y="0"/>
                  </a:lnTo>
                  <a:lnTo>
                    <a:pt x="1327499" y="0"/>
                  </a:lnTo>
                </a:path>
              </a:pathLst>
            </a:custGeom>
            <a:noFill/>
            <a:ln cap="flat" cmpd="sng" w="9525">
              <a:solidFill>
                <a:srgbClr val="C1C1C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6296349" y="1997924"/>
              <a:ext cx="2166620" cy="977265"/>
            </a:xfrm>
            <a:custGeom>
              <a:rect b="b" l="l" r="r" t="t"/>
              <a:pathLst>
                <a:path extrusionOk="0" h="977264" w="2166620">
                  <a:moveTo>
                    <a:pt x="2003146" y="977099"/>
                  </a:moveTo>
                  <a:lnTo>
                    <a:pt x="162852" y="977099"/>
                  </a:lnTo>
                  <a:lnTo>
                    <a:pt x="119560" y="971282"/>
                  </a:lnTo>
                  <a:lnTo>
                    <a:pt x="80657" y="954865"/>
                  </a:lnTo>
                  <a:lnTo>
                    <a:pt x="47698" y="929401"/>
                  </a:lnTo>
                  <a:lnTo>
                    <a:pt x="22234" y="896441"/>
                  </a:lnTo>
                  <a:lnTo>
                    <a:pt x="5817" y="857539"/>
                  </a:lnTo>
                  <a:lnTo>
                    <a:pt x="0" y="814246"/>
                  </a:lnTo>
                  <a:lnTo>
                    <a:pt x="0" y="162853"/>
                  </a:lnTo>
                  <a:lnTo>
                    <a:pt x="5817" y="119560"/>
                  </a:lnTo>
                  <a:lnTo>
                    <a:pt x="22234" y="80658"/>
                  </a:lnTo>
                  <a:lnTo>
                    <a:pt x="47698" y="47698"/>
                  </a:lnTo>
                  <a:lnTo>
                    <a:pt x="80657" y="22234"/>
                  </a:lnTo>
                  <a:lnTo>
                    <a:pt x="119560" y="5817"/>
                  </a:lnTo>
                  <a:lnTo>
                    <a:pt x="162852" y="0"/>
                  </a:lnTo>
                  <a:lnTo>
                    <a:pt x="2003146" y="0"/>
                  </a:lnTo>
                  <a:lnTo>
                    <a:pt x="2065467" y="12396"/>
                  </a:lnTo>
                  <a:lnTo>
                    <a:pt x="2118301" y="47698"/>
                  </a:lnTo>
                  <a:lnTo>
                    <a:pt x="2153603" y="100532"/>
                  </a:lnTo>
                  <a:lnTo>
                    <a:pt x="2165999" y="162853"/>
                  </a:lnTo>
                  <a:lnTo>
                    <a:pt x="2165999" y="814246"/>
                  </a:lnTo>
                  <a:lnTo>
                    <a:pt x="2160182" y="857539"/>
                  </a:lnTo>
                  <a:lnTo>
                    <a:pt x="2143765" y="896441"/>
                  </a:lnTo>
                  <a:lnTo>
                    <a:pt x="2118301" y="929401"/>
                  </a:lnTo>
                  <a:lnTo>
                    <a:pt x="2085342" y="954865"/>
                  </a:lnTo>
                  <a:lnTo>
                    <a:pt x="2046439" y="971282"/>
                  </a:lnTo>
                  <a:lnTo>
                    <a:pt x="2003146" y="977099"/>
                  </a:lnTo>
                  <a:close/>
                </a:path>
              </a:pathLst>
            </a:custGeom>
            <a:solidFill>
              <a:srgbClr val="76A5A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7" name="Google Shape;237;p4"/>
          <p:cNvSpPr txBox="1"/>
          <p:nvPr/>
        </p:nvSpPr>
        <p:spPr>
          <a:xfrm>
            <a:off x="6464957" y="2152338"/>
            <a:ext cx="1825625" cy="65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2539" lvl="0" marL="12065" marR="5080" rtl="0" algn="ctr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Roboto"/>
              <a:buNone/>
            </a:pPr>
            <a:r>
              <a:rPr b="1" i="0" lang="es-ES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ALTO RIESGO POR LA  ALEATORIEDAD DE LA  PARTICIÓN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4"/>
          <p:cNvSpPr/>
          <p:nvPr/>
        </p:nvSpPr>
        <p:spPr>
          <a:xfrm>
            <a:off x="3698247" y="2370979"/>
            <a:ext cx="1270635" cy="617220"/>
          </a:xfrm>
          <a:custGeom>
            <a:rect b="b" l="l" r="r" t="t"/>
            <a:pathLst>
              <a:path extrusionOk="0" h="617219" w="1270635">
                <a:moveTo>
                  <a:pt x="1167697" y="616799"/>
                </a:moveTo>
                <a:lnTo>
                  <a:pt x="102801" y="616799"/>
                </a:lnTo>
                <a:lnTo>
                  <a:pt x="62786" y="608721"/>
                </a:lnTo>
                <a:lnTo>
                  <a:pt x="30109" y="586689"/>
                </a:lnTo>
                <a:lnTo>
                  <a:pt x="8078" y="554013"/>
                </a:lnTo>
                <a:lnTo>
                  <a:pt x="0" y="513997"/>
                </a:lnTo>
                <a:lnTo>
                  <a:pt x="0" y="102802"/>
                </a:lnTo>
                <a:lnTo>
                  <a:pt x="8078" y="62786"/>
                </a:lnTo>
                <a:lnTo>
                  <a:pt x="30109" y="30110"/>
                </a:lnTo>
                <a:lnTo>
                  <a:pt x="62786" y="8078"/>
                </a:lnTo>
                <a:lnTo>
                  <a:pt x="102801" y="0"/>
                </a:lnTo>
                <a:lnTo>
                  <a:pt x="1167697" y="0"/>
                </a:lnTo>
                <a:lnTo>
                  <a:pt x="1207038" y="7825"/>
                </a:lnTo>
                <a:lnTo>
                  <a:pt x="1240389" y="30109"/>
                </a:lnTo>
                <a:lnTo>
                  <a:pt x="1262674" y="63461"/>
                </a:lnTo>
                <a:lnTo>
                  <a:pt x="1270499" y="102802"/>
                </a:lnTo>
                <a:lnTo>
                  <a:pt x="1270499" y="513997"/>
                </a:lnTo>
                <a:lnTo>
                  <a:pt x="1262421" y="554013"/>
                </a:lnTo>
                <a:lnTo>
                  <a:pt x="1240389" y="586689"/>
                </a:lnTo>
                <a:lnTo>
                  <a:pt x="1207713" y="608721"/>
                </a:lnTo>
                <a:lnTo>
                  <a:pt x="1167697" y="616799"/>
                </a:lnTo>
                <a:close/>
              </a:path>
            </a:pathLst>
          </a:custGeom>
          <a:solidFill>
            <a:srgbClr val="A4C1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4"/>
          <p:cNvSpPr txBox="1"/>
          <p:nvPr/>
        </p:nvSpPr>
        <p:spPr>
          <a:xfrm>
            <a:off x="3919570" y="2413677"/>
            <a:ext cx="910679" cy="5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09220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TRAIN  75%-80%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4"/>
          <p:cNvSpPr/>
          <p:nvPr/>
        </p:nvSpPr>
        <p:spPr>
          <a:xfrm>
            <a:off x="520874" y="2586900"/>
            <a:ext cx="1356360" cy="1569720"/>
          </a:xfrm>
          <a:custGeom>
            <a:rect b="b" l="l" r="r" t="t"/>
            <a:pathLst>
              <a:path extrusionOk="0" h="1569720" w="1356360">
                <a:moveTo>
                  <a:pt x="1130245" y="1569299"/>
                </a:moveTo>
                <a:lnTo>
                  <a:pt x="226054" y="1569299"/>
                </a:lnTo>
                <a:lnTo>
                  <a:pt x="180496" y="1564707"/>
                </a:lnTo>
                <a:lnTo>
                  <a:pt x="138063" y="1551535"/>
                </a:lnTo>
                <a:lnTo>
                  <a:pt x="99665" y="1530693"/>
                </a:lnTo>
                <a:lnTo>
                  <a:pt x="66209" y="1503090"/>
                </a:lnTo>
                <a:lnTo>
                  <a:pt x="38606" y="1469634"/>
                </a:lnTo>
                <a:lnTo>
                  <a:pt x="17764" y="1431235"/>
                </a:lnTo>
                <a:lnTo>
                  <a:pt x="4592" y="1388803"/>
                </a:lnTo>
                <a:lnTo>
                  <a:pt x="0" y="1343245"/>
                </a:lnTo>
                <a:lnTo>
                  <a:pt x="0" y="226054"/>
                </a:lnTo>
                <a:lnTo>
                  <a:pt x="4592" y="180496"/>
                </a:lnTo>
                <a:lnTo>
                  <a:pt x="17764" y="138063"/>
                </a:lnTo>
                <a:lnTo>
                  <a:pt x="38606" y="99665"/>
                </a:lnTo>
                <a:lnTo>
                  <a:pt x="66209" y="66209"/>
                </a:lnTo>
                <a:lnTo>
                  <a:pt x="99665" y="38606"/>
                </a:lnTo>
                <a:lnTo>
                  <a:pt x="138063" y="17764"/>
                </a:lnTo>
                <a:lnTo>
                  <a:pt x="180496" y="4592"/>
                </a:lnTo>
                <a:lnTo>
                  <a:pt x="226054" y="0"/>
                </a:lnTo>
                <a:lnTo>
                  <a:pt x="1130245" y="0"/>
                </a:lnTo>
                <a:lnTo>
                  <a:pt x="1174552" y="4383"/>
                </a:lnTo>
                <a:lnTo>
                  <a:pt x="1216752" y="17207"/>
                </a:lnTo>
                <a:lnTo>
                  <a:pt x="1255660" y="37979"/>
                </a:lnTo>
                <a:lnTo>
                  <a:pt x="1290090" y="66209"/>
                </a:lnTo>
                <a:lnTo>
                  <a:pt x="1318320" y="100639"/>
                </a:lnTo>
                <a:lnTo>
                  <a:pt x="1339092" y="139547"/>
                </a:lnTo>
                <a:lnTo>
                  <a:pt x="1351916" y="181747"/>
                </a:lnTo>
                <a:lnTo>
                  <a:pt x="1356299" y="226054"/>
                </a:lnTo>
                <a:lnTo>
                  <a:pt x="1356299" y="1343245"/>
                </a:lnTo>
                <a:lnTo>
                  <a:pt x="1351707" y="1388803"/>
                </a:lnTo>
                <a:lnTo>
                  <a:pt x="1338535" y="1431235"/>
                </a:lnTo>
                <a:lnTo>
                  <a:pt x="1317693" y="1469634"/>
                </a:lnTo>
                <a:lnTo>
                  <a:pt x="1290090" y="1503090"/>
                </a:lnTo>
                <a:lnTo>
                  <a:pt x="1256634" y="1530693"/>
                </a:lnTo>
                <a:lnTo>
                  <a:pt x="1218236" y="1551535"/>
                </a:lnTo>
                <a:lnTo>
                  <a:pt x="1175803" y="1564707"/>
                </a:lnTo>
                <a:lnTo>
                  <a:pt x="1130245" y="1569299"/>
                </a:lnTo>
                <a:close/>
              </a:path>
            </a:pathLst>
          </a:custGeom>
          <a:solidFill>
            <a:srgbClr val="C9DAF7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4"/>
          <p:cNvSpPr txBox="1"/>
          <p:nvPr/>
        </p:nvSpPr>
        <p:spPr>
          <a:xfrm>
            <a:off x="691544" y="3165683"/>
            <a:ext cx="1185629" cy="3821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rgbClr val="3D3D3D"/>
                </a:solidFill>
                <a:latin typeface="Arial"/>
                <a:ea typeface="Arial"/>
                <a:cs typeface="Arial"/>
                <a:sym typeface="Arial"/>
              </a:rPr>
              <a:t>DATOS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4"/>
          <p:cNvSpPr/>
          <p:nvPr/>
        </p:nvSpPr>
        <p:spPr>
          <a:xfrm>
            <a:off x="3679349" y="4052878"/>
            <a:ext cx="1308735" cy="591820"/>
          </a:xfrm>
          <a:custGeom>
            <a:rect b="b" l="l" r="r" t="t"/>
            <a:pathLst>
              <a:path extrusionOk="0" h="591820" w="1308735">
                <a:moveTo>
                  <a:pt x="1209747" y="591299"/>
                </a:moveTo>
                <a:lnTo>
                  <a:pt x="98551" y="591299"/>
                </a:lnTo>
                <a:lnTo>
                  <a:pt x="60191" y="583555"/>
                </a:lnTo>
                <a:lnTo>
                  <a:pt x="28865" y="562434"/>
                </a:lnTo>
                <a:lnTo>
                  <a:pt x="7744" y="531108"/>
                </a:lnTo>
                <a:lnTo>
                  <a:pt x="0" y="492747"/>
                </a:lnTo>
                <a:lnTo>
                  <a:pt x="0" y="98551"/>
                </a:lnTo>
                <a:lnTo>
                  <a:pt x="7744" y="60191"/>
                </a:lnTo>
                <a:lnTo>
                  <a:pt x="28865" y="28865"/>
                </a:lnTo>
                <a:lnTo>
                  <a:pt x="60191" y="7744"/>
                </a:lnTo>
                <a:lnTo>
                  <a:pt x="98551" y="0"/>
                </a:lnTo>
                <a:lnTo>
                  <a:pt x="1209747" y="0"/>
                </a:lnTo>
                <a:lnTo>
                  <a:pt x="1247462" y="7501"/>
                </a:lnTo>
                <a:lnTo>
                  <a:pt x="1279434" y="28865"/>
                </a:lnTo>
                <a:lnTo>
                  <a:pt x="1300798" y="60837"/>
                </a:lnTo>
                <a:lnTo>
                  <a:pt x="1308299" y="98551"/>
                </a:lnTo>
                <a:lnTo>
                  <a:pt x="1308299" y="492747"/>
                </a:lnTo>
                <a:lnTo>
                  <a:pt x="1300555" y="531108"/>
                </a:lnTo>
                <a:lnTo>
                  <a:pt x="1279434" y="562434"/>
                </a:lnTo>
                <a:lnTo>
                  <a:pt x="1248108" y="583555"/>
                </a:lnTo>
                <a:lnTo>
                  <a:pt x="1209747" y="591299"/>
                </a:lnTo>
                <a:close/>
              </a:path>
            </a:pathLst>
          </a:custGeom>
          <a:solidFill>
            <a:srgbClr val="A2C4C9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4"/>
          <p:cNvSpPr txBox="1"/>
          <p:nvPr/>
        </p:nvSpPr>
        <p:spPr>
          <a:xfrm>
            <a:off x="3916816" y="4091162"/>
            <a:ext cx="852805" cy="5315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198755" lvl="0" marL="1270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400"/>
              <a:buFont typeface="Roboto"/>
              <a:buNone/>
            </a:pPr>
            <a:r>
              <a:rPr b="1" i="0" lang="es-ES" sz="14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TEST  25 %- 20%</a:t>
            </a:r>
            <a:endParaRPr b="0" i="0" sz="1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44" name="Google Shape;244;p4"/>
          <p:cNvGrpSpPr/>
          <p:nvPr/>
        </p:nvGrpSpPr>
        <p:grpSpPr>
          <a:xfrm>
            <a:off x="1494199" y="1549324"/>
            <a:ext cx="2021205" cy="591821"/>
            <a:chOff x="1494199" y="1549324"/>
            <a:chExt cx="2021205" cy="591821"/>
          </a:xfrm>
        </p:grpSpPr>
        <p:sp>
          <p:nvSpPr>
            <p:cNvPr id="245" name="Google Shape;245;p4"/>
            <p:cNvSpPr/>
            <p:nvPr/>
          </p:nvSpPr>
          <p:spPr>
            <a:xfrm>
              <a:off x="1494199" y="1549324"/>
              <a:ext cx="2021205" cy="591820"/>
            </a:xfrm>
            <a:custGeom>
              <a:rect b="b" l="l" r="r" t="t"/>
              <a:pathLst>
                <a:path extrusionOk="0" h="591819" w="2021204">
                  <a:moveTo>
                    <a:pt x="1010399" y="591299"/>
                  </a:moveTo>
                  <a:lnTo>
                    <a:pt x="938241" y="590557"/>
                  </a:lnTo>
                  <a:lnTo>
                    <a:pt x="867452" y="588364"/>
                  </a:lnTo>
                  <a:lnTo>
                    <a:pt x="798203" y="584769"/>
                  </a:lnTo>
                  <a:lnTo>
                    <a:pt x="730665" y="579823"/>
                  </a:lnTo>
                  <a:lnTo>
                    <a:pt x="665010" y="573575"/>
                  </a:lnTo>
                  <a:lnTo>
                    <a:pt x="601408" y="566077"/>
                  </a:lnTo>
                  <a:lnTo>
                    <a:pt x="540030" y="557377"/>
                  </a:lnTo>
                  <a:lnTo>
                    <a:pt x="481047" y="547526"/>
                  </a:lnTo>
                  <a:lnTo>
                    <a:pt x="424631" y="536574"/>
                  </a:lnTo>
                  <a:lnTo>
                    <a:pt x="370951" y="524571"/>
                  </a:lnTo>
                  <a:lnTo>
                    <a:pt x="320180" y="511567"/>
                  </a:lnTo>
                  <a:lnTo>
                    <a:pt x="272488" y="497612"/>
                  </a:lnTo>
                  <a:lnTo>
                    <a:pt x="228047" y="482756"/>
                  </a:lnTo>
                  <a:lnTo>
                    <a:pt x="187026" y="467049"/>
                  </a:lnTo>
                  <a:lnTo>
                    <a:pt x="149597" y="450542"/>
                  </a:lnTo>
                  <a:lnTo>
                    <a:pt x="86200" y="415323"/>
                  </a:lnTo>
                  <a:lnTo>
                    <a:pt x="39223" y="377502"/>
                  </a:lnTo>
                  <a:lnTo>
                    <a:pt x="10033" y="337477"/>
                  </a:lnTo>
                  <a:lnTo>
                    <a:pt x="0" y="295649"/>
                  </a:lnTo>
                  <a:lnTo>
                    <a:pt x="2536" y="274535"/>
                  </a:lnTo>
                  <a:lnTo>
                    <a:pt x="22319" y="233559"/>
                  </a:lnTo>
                  <a:lnTo>
                    <a:pt x="60573" y="194586"/>
                  </a:lnTo>
                  <a:lnTo>
                    <a:pt x="115932" y="158016"/>
                  </a:lnTo>
                  <a:lnTo>
                    <a:pt x="187026" y="124250"/>
                  </a:lnTo>
                  <a:lnTo>
                    <a:pt x="228047" y="108543"/>
                  </a:lnTo>
                  <a:lnTo>
                    <a:pt x="272488" y="93687"/>
                  </a:lnTo>
                  <a:lnTo>
                    <a:pt x="320180" y="79732"/>
                  </a:lnTo>
                  <a:lnTo>
                    <a:pt x="370951" y="66728"/>
                  </a:lnTo>
                  <a:lnTo>
                    <a:pt x="424631" y="54725"/>
                  </a:lnTo>
                  <a:lnTo>
                    <a:pt x="481047" y="43773"/>
                  </a:lnTo>
                  <a:lnTo>
                    <a:pt x="540030" y="33922"/>
                  </a:lnTo>
                  <a:lnTo>
                    <a:pt x="601408" y="25222"/>
                  </a:lnTo>
                  <a:lnTo>
                    <a:pt x="665010" y="17724"/>
                  </a:lnTo>
                  <a:lnTo>
                    <a:pt x="730665" y="11476"/>
                  </a:lnTo>
                  <a:lnTo>
                    <a:pt x="798203" y="6530"/>
                  </a:lnTo>
                  <a:lnTo>
                    <a:pt x="867452" y="2935"/>
                  </a:lnTo>
                  <a:lnTo>
                    <a:pt x="938241" y="742"/>
                  </a:lnTo>
                  <a:lnTo>
                    <a:pt x="1010399" y="0"/>
                  </a:lnTo>
                  <a:lnTo>
                    <a:pt x="1082558" y="742"/>
                  </a:lnTo>
                  <a:lnTo>
                    <a:pt x="1153347" y="2935"/>
                  </a:lnTo>
                  <a:lnTo>
                    <a:pt x="1222596" y="6530"/>
                  </a:lnTo>
                  <a:lnTo>
                    <a:pt x="1290134" y="11476"/>
                  </a:lnTo>
                  <a:lnTo>
                    <a:pt x="1355789" y="17724"/>
                  </a:lnTo>
                  <a:lnTo>
                    <a:pt x="1419391" y="25222"/>
                  </a:lnTo>
                  <a:lnTo>
                    <a:pt x="1480769" y="33922"/>
                  </a:lnTo>
                  <a:lnTo>
                    <a:pt x="1539752" y="43773"/>
                  </a:lnTo>
                  <a:lnTo>
                    <a:pt x="1596168" y="54725"/>
                  </a:lnTo>
                  <a:lnTo>
                    <a:pt x="1649848" y="66728"/>
                  </a:lnTo>
                  <a:lnTo>
                    <a:pt x="1700619" y="79732"/>
                  </a:lnTo>
                  <a:lnTo>
                    <a:pt x="1748311" y="93687"/>
                  </a:lnTo>
                  <a:lnTo>
                    <a:pt x="1792752" y="108543"/>
                  </a:lnTo>
                  <a:lnTo>
                    <a:pt x="1833773" y="124250"/>
                  </a:lnTo>
                  <a:lnTo>
                    <a:pt x="1871202" y="140757"/>
                  </a:lnTo>
                  <a:lnTo>
                    <a:pt x="1934599" y="175976"/>
                  </a:lnTo>
                  <a:lnTo>
                    <a:pt x="1981576" y="213797"/>
                  </a:lnTo>
                  <a:lnTo>
                    <a:pt x="2010766" y="253822"/>
                  </a:lnTo>
                  <a:lnTo>
                    <a:pt x="2020799" y="295649"/>
                  </a:lnTo>
                  <a:lnTo>
                    <a:pt x="2018263" y="316764"/>
                  </a:lnTo>
                  <a:lnTo>
                    <a:pt x="1998480" y="357740"/>
                  </a:lnTo>
                  <a:lnTo>
                    <a:pt x="1960226" y="396713"/>
                  </a:lnTo>
                  <a:lnTo>
                    <a:pt x="1904867" y="433283"/>
                  </a:lnTo>
                  <a:lnTo>
                    <a:pt x="1833773" y="467049"/>
                  </a:lnTo>
                  <a:lnTo>
                    <a:pt x="1792752" y="482756"/>
                  </a:lnTo>
                  <a:lnTo>
                    <a:pt x="1748311" y="497612"/>
                  </a:lnTo>
                  <a:lnTo>
                    <a:pt x="1700619" y="511567"/>
                  </a:lnTo>
                  <a:lnTo>
                    <a:pt x="1649848" y="524571"/>
                  </a:lnTo>
                  <a:lnTo>
                    <a:pt x="1596168" y="536574"/>
                  </a:lnTo>
                  <a:lnTo>
                    <a:pt x="1539752" y="547526"/>
                  </a:lnTo>
                  <a:lnTo>
                    <a:pt x="1480769" y="557377"/>
                  </a:lnTo>
                  <a:lnTo>
                    <a:pt x="1419391" y="566077"/>
                  </a:lnTo>
                  <a:lnTo>
                    <a:pt x="1355789" y="573575"/>
                  </a:lnTo>
                  <a:lnTo>
                    <a:pt x="1290134" y="579823"/>
                  </a:lnTo>
                  <a:lnTo>
                    <a:pt x="1222596" y="584769"/>
                  </a:lnTo>
                  <a:lnTo>
                    <a:pt x="1153347" y="588364"/>
                  </a:lnTo>
                  <a:lnTo>
                    <a:pt x="1082558" y="590557"/>
                  </a:lnTo>
                  <a:lnTo>
                    <a:pt x="1010399" y="59129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1494199" y="1549325"/>
              <a:ext cx="2021205" cy="591820"/>
            </a:xfrm>
            <a:custGeom>
              <a:rect b="b" l="l" r="r" t="t"/>
              <a:pathLst>
                <a:path extrusionOk="0" h="591819" w="2021204">
                  <a:moveTo>
                    <a:pt x="0" y="295649"/>
                  </a:moveTo>
                  <a:lnTo>
                    <a:pt x="2536" y="274535"/>
                  </a:lnTo>
                  <a:lnTo>
                    <a:pt x="10033" y="253822"/>
                  </a:lnTo>
                  <a:lnTo>
                    <a:pt x="39223" y="213797"/>
                  </a:lnTo>
                  <a:lnTo>
                    <a:pt x="86200" y="175976"/>
                  </a:lnTo>
                  <a:lnTo>
                    <a:pt x="149597" y="140757"/>
                  </a:lnTo>
                  <a:lnTo>
                    <a:pt x="187026" y="124250"/>
                  </a:lnTo>
                  <a:lnTo>
                    <a:pt x="228047" y="108543"/>
                  </a:lnTo>
                  <a:lnTo>
                    <a:pt x="272488" y="93687"/>
                  </a:lnTo>
                  <a:lnTo>
                    <a:pt x="320180" y="79732"/>
                  </a:lnTo>
                  <a:lnTo>
                    <a:pt x="370951" y="66728"/>
                  </a:lnTo>
                  <a:lnTo>
                    <a:pt x="424631" y="54725"/>
                  </a:lnTo>
                  <a:lnTo>
                    <a:pt x="481047" y="43773"/>
                  </a:lnTo>
                  <a:lnTo>
                    <a:pt x="540030" y="33922"/>
                  </a:lnTo>
                  <a:lnTo>
                    <a:pt x="601408" y="25222"/>
                  </a:lnTo>
                  <a:lnTo>
                    <a:pt x="665010" y="17724"/>
                  </a:lnTo>
                  <a:lnTo>
                    <a:pt x="730665" y="11476"/>
                  </a:lnTo>
                  <a:lnTo>
                    <a:pt x="798203" y="6530"/>
                  </a:lnTo>
                  <a:lnTo>
                    <a:pt x="867452" y="2935"/>
                  </a:lnTo>
                  <a:lnTo>
                    <a:pt x="938241" y="742"/>
                  </a:lnTo>
                  <a:lnTo>
                    <a:pt x="1010399" y="0"/>
                  </a:lnTo>
                  <a:lnTo>
                    <a:pt x="1082558" y="742"/>
                  </a:lnTo>
                  <a:lnTo>
                    <a:pt x="1153347" y="2935"/>
                  </a:lnTo>
                  <a:lnTo>
                    <a:pt x="1222596" y="6530"/>
                  </a:lnTo>
                  <a:lnTo>
                    <a:pt x="1290134" y="11476"/>
                  </a:lnTo>
                  <a:lnTo>
                    <a:pt x="1355789" y="17724"/>
                  </a:lnTo>
                  <a:lnTo>
                    <a:pt x="1419391" y="25222"/>
                  </a:lnTo>
                  <a:lnTo>
                    <a:pt x="1480769" y="33922"/>
                  </a:lnTo>
                  <a:lnTo>
                    <a:pt x="1539752" y="43773"/>
                  </a:lnTo>
                  <a:lnTo>
                    <a:pt x="1596168" y="54725"/>
                  </a:lnTo>
                  <a:lnTo>
                    <a:pt x="1649848" y="66728"/>
                  </a:lnTo>
                  <a:lnTo>
                    <a:pt x="1700619" y="79732"/>
                  </a:lnTo>
                  <a:lnTo>
                    <a:pt x="1748311" y="93687"/>
                  </a:lnTo>
                  <a:lnTo>
                    <a:pt x="1792752" y="108543"/>
                  </a:lnTo>
                  <a:lnTo>
                    <a:pt x="1833773" y="124250"/>
                  </a:lnTo>
                  <a:lnTo>
                    <a:pt x="1871202" y="140757"/>
                  </a:lnTo>
                  <a:lnTo>
                    <a:pt x="1934599" y="175976"/>
                  </a:lnTo>
                  <a:lnTo>
                    <a:pt x="1981576" y="213797"/>
                  </a:lnTo>
                  <a:lnTo>
                    <a:pt x="2010766" y="253822"/>
                  </a:lnTo>
                  <a:lnTo>
                    <a:pt x="2020799" y="295649"/>
                  </a:lnTo>
                  <a:lnTo>
                    <a:pt x="2010766" y="337477"/>
                  </a:lnTo>
                  <a:lnTo>
                    <a:pt x="1981576" y="377502"/>
                  </a:lnTo>
                  <a:lnTo>
                    <a:pt x="1934599" y="415323"/>
                  </a:lnTo>
                  <a:lnTo>
                    <a:pt x="1871202" y="450542"/>
                  </a:lnTo>
                  <a:lnTo>
                    <a:pt x="1833773" y="467049"/>
                  </a:lnTo>
                  <a:lnTo>
                    <a:pt x="1792752" y="482756"/>
                  </a:lnTo>
                  <a:lnTo>
                    <a:pt x="1748311" y="497612"/>
                  </a:lnTo>
                  <a:lnTo>
                    <a:pt x="1700619" y="511567"/>
                  </a:lnTo>
                  <a:lnTo>
                    <a:pt x="1649848" y="524571"/>
                  </a:lnTo>
                  <a:lnTo>
                    <a:pt x="1596168" y="536574"/>
                  </a:lnTo>
                  <a:lnTo>
                    <a:pt x="1539752" y="547526"/>
                  </a:lnTo>
                  <a:lnTo>
                    <a:pt x="1480769" y="557377"/>
                  </a:lnTo>
                  <a:lnTo>
                    <a:pt x="1419391" y="566077"/>
                  </a:lnTo>
                  <a:lnTo>
                    <a:pt x="1355789" y="573575"/>
                  </a:lnTo>
                  <a:lnTo>
                    <a:pt x="1290134" y="579823"/>
                  </a:lnTo>
                  <a:lnTo>
                    <a:pt x="1222596" y="584769"/>
                  </a:lnTo>
                  <a:lnTo>
                    <a:pt x="1153347" y="588364"/>
                  </a:lnTo>
                  <a:lnTo>
                    <a:pt x="1082558" y="590557"/>
                  </a:lnTo>
                  <a:lnTo>
                    <a:pt x="1010399" y="591299"/>
                  </a:lnTo>
                  <a:lnTo>
                    <a:pt x="938241" y="590557"/>
                  </a:lnTo>
                  <a:lnTo>
                    <a:pt x="867452" y="588364"/>
                  </a:lnTo>
                  <a:lnTo>
                    <a:pt x="798203" y="584769"/>
                  </a:lnTo>
                  <a:lnTo>
                    <a:pt x="730665" y="579823"/>
                  </a:lnTo>
                  <a:lnTo>
                    <a:pt x="665010" y="573575"/>
                  </a:lnTo>
                  <a:lnTo>
                    <a:pt x="601408" y="566077"/>
                  </a:lnTo>
                  <a:lnTo>
                    <a:pt x="540030" y="557377"/>
                  </a:lnTo>
                  <a:lnTo>
                    <a:pt x="481047" y="547526"/>
                  </a:lnTo>
                  <a:lnTo>
                    <a:pt x="424631" y="536574"/>
                  </a:lnTo>
                  <a:lnTo>
                    <a:pt x="370951" y="524571"/>
                  </a:lnTo>
                  <a:lnTo>
                    <a:pt x="320180" y="511567"/>
                  </a:lnTo>
                  <a:lnTo>
                    <a:pt x="272488" y="497612"/>
                  </a:lnTo>
                  <a:lnTo>
                    <a:pt x="228047" y="482756"/>
                  </a:lnTo>
                  <a:lnTo>
                    <a:pt x="187026" y="467049"/>
                  </a:lnTo>
                  <a:lnTo>
                    <a:pt x="149597" y="450542"/>
                  </a:lnTo>
                  <a:lnTo>
                    <a:pt x="86200" y="415323"/>
                  </a:lnTo>
                  <a:lnTo>
                    <a:pt x="39223" y="377502"/>
                  </a:lnTo>
                  <a:lnTo>
                    <a:pt x="10033" y="337477"/>
                  </a:lnTo>
                  <a:lnTo>
                    <a:pt x="2536" y="316764"/>
                  </a:lnTo>
                  <a:lnTo>
                    <a:pt x="0" y="295649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7" name="Google Shape;247;p4"/>
          <p:cNvSpPr txBox="1"/>
          <p:nvPr/>
        </p:nvSpPr>
        <p:spPr>
          <a:xfrm>
            <a:off x="2008125" y="1615613"/>
            <a:ext cx="992505" cy="4483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850">
            <a:spAutoFit/>
          </a:bodyPr>
          <a:lstStyle/>
          <a:p>
            <a:pPr indent="-158115" lvl="0" marL="170180" marR="508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PARTICIÓN</a:t>
            </a:r>
            <a:r>
              <a:rPr b="0" i="0" lang="es-ES" sz="14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b="0" i="0" lang="es-ES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SIMPLE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PARTICIONES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064668"/>
            <a:ext cx="8229600" cy="3804988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VALIDACIÓN MODELOS DE CLASIFICACIÓN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VALIDACIÓN MODELOS DE CLASIFICACIÓN</a:t>
            </a:r>
            <a:endParaRPr/>
          </a:p>
        </p:txBody>
      </p:sp>
      <p:sp>
        <p:nvSpPr>
          <p:cNvPr id="260" name="Google Shape;260;p7"/>
          <p:cNvSpPr txBox="1"/>
          <p:nvPr>
            <p:ph idx="1" type="body"/>
          </p:nvPr>
        </p:nvSpPr>
        <p:spPr>
          <a:xfrm>
            <a:off x="840000" y="1369219"/>
            <a:ext cx="767535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100"/>
              <a:buNone/>
            </a:pPr>
            <a:r>
              <a:t/>
            </a:r>
            <a:endParaRPr/>
          </a:p>
        </p:txBody>
      </p:sp>
      <p:pic>
        <p:nvPicPr>
          <p:cNvPr id="261" name="Google Shape;2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971550"/>
            <a:ext cx="8686800" cy="388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383" y="1276350"/>
            <a:ext cx="8621233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77370" y="3347085"/>
            <a:ext cx="2057399" cy="104013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VALIDACIÓN MODELOS DE REGRESIÓN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9242" y="713676"/>
            <a:ext cx="6785516" cy="4393116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9"/>
          <p:cNvSpPr txBox="1"/>
          <p:nvPr>
            <p:ph type="title"/>
          </p:nvPr>
        </p:nvSpPr>
        <p:spPr>
          <a:xfrm>
            <a:off x="499017" y="0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DIAGNÓSTICO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balanced Classification | Handling Imbalanced Data using Python" id="279" name="Google Shape;2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171575"/>
            <a:ext cx="7623313" cy="3533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None/>
            </a:pPr>
            <a:r>
              <a:rPr lang="es-ES">
                <a:latin typeface="Arial"/>
                <a:ea typeface="Arial"/>
                <a:cs typeface="Arial"/>
                <a:sym typeface="Arial"/>
              </a:rPr>
              <a:t>OTROS PROBLEMAS: IMBALANCEO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Azul cálido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2022-07-18T16:31:37Z</dcterms:created>
  <dc:creator>sara gomez muga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2020-05-28T00:00:00Z</vt:filetime>
  </property>
  <property fmtid="{D5CDD505-2E9C-101B-9397-08002B2CF9AE}" pid="3" name="Creator">
    <vt:lpwstr>Google</vt:lpwstr>
  </property>
  <property fmtid="{D5CDD505-2E9C-101B-9397-08002B2CF9AE}" pid="4" name="LastSaved">
    <vt:filetime>2022-07-18T00:00:00Z</vt:filetime>
  </property>
</Properties>
</file>