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iDQw8qm697py40vpWMUgFm8uT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ja Balparda" userId="ccb736d5f45fccce" providerId="LiveId" clId="{BD990560-48DD-4D4F-8FA9-58466BCC39B9}"/>
    <pc:docChg chg="modSld">
      <pc:chgData name="Borja Balparda" userId="ccb736d5f45fccce" providerId="LiveId" clId="{BD990560-48DD-4D4F-8FA9-58466BCC39B9}" dt="2024-07-26T15:52:13.830" v="10" actId="20577"/>
      <pc:docMkLst>
        <pc:docMk/>
      </pc:docMkLst>
      <pc:sldChg chg="modSp mod">
        <pc:chgData name="Borja Balparda" userId="ccb736d5f45fccce" providerId="LiveId" clId="{BD990560-48DD-4D4F-8FA9-58466BCC39B9}" dt="2024-07-26T15:52:13.830" v="10" actId="20577"/>
        <pc:sldMkLst>
          <pc:docMk/>
          <pc:sldMk cId="0" sldId="262"/>
        </pc:sldMkLst>
        <pc:spChg chg="mod">
          <ac:chgData name="Borja Balparda" userId="ccb736d5f45fccce" providerId="LiveId" clId="{BD990560-48DD-4D4F-8FA9-58466BCC39B9}" dt="2024-07-26T15:52:13.830" v="10" actId="20577"/>
          <ac:spMkLst>
            <pc:docMk/>
            <pc:sldMk cId="0" sldId="262"/>
            <ac:spMk id="1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209800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sz="9600" b="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 b="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839788" y="987426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9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839789" y="4489399"/>
            <a:ext cx="10514012" cy="150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1720645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21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lang="es-ES" sz="8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839788" y="2326968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839789" y="4850582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1356798" y="2571749"/>
            <a:ext cx="2927351" cy="358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3"/>
          </p:nvPr>
        </p:nvSpPr>
        <p:spPr>
          <a:xfrm>
            <a:off x="4587996" y="1885950"/>
            <a:ext cx="2936241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4"/>
          </p:nvPr>
        </p:nvSpPr>
        <p:spPr>
          <a:xfrm>
            <a:off x="4577441" y="2571749"/>
            <a:ext cx="2946795" cy="358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5"/>
          </p:nvPr>
        </p:nvSpPr>
        <p:spPr>
          <a:xfrm>
            <a:off x="7829037" y="1885950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6"/>
          </p:nvPr>
        </p:nvSpPr>
        <p:spPr>
          <a:xfrm>
            <a:off x="7829037" y="2571749"/>
            <a:ext cx="2932113" cy="358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4"/>
          <p:cNvSpPr>
            <a:spLocks noGrp="1"/>
          </p:cNvSpPr>
          <p:nvPr>
            <p:ph type="pic" idx="2"/>
          </p:nvPr>
        </p:nvSpPr>
        <p:spPr>
          <a:xfrm>
            <a:off x="1332085" y="2256355"/>
            <a:ext cx="2940051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5" name="Google Shape;115;p24"/>
          <p:cNvSpPr txBox="1">
            <a:spLocks noGrp="1"/>
          </p:cNvSpPr>
          <p:nvPr>
            <p:ph type="body" idx="3"/>
          </p:nvPr>
        </p:nvSpPr>
        <p:spPr>
          <a:xfrm>
            <a:off x="1332085" y="4873766"/>
            <a:ext cx="2940051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4"/>
          </p:nvPr>
        </p:nvSpPr>
        <p:spPr>
          <a:xfrm>
            <a:off x="4568998" y="4297503"/>
            <a:ext cx="293052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4"/>
          <p:cNvSpPr>
            <a:spLocks noGrp="1"/>
          </p:cNvSpPr>
          <p:nvPr>
            <p:ph type="pic" idx="5"/>
          </p:nvPr>
        </p:nvSpPr>
        <p:spPr>
          <a:xfrm>
            <a:off x="4568996" y="2256355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8" name="Google Shape;118;p24"/>
          <p:cNvSpPr txBox="1">
            <a:spLocks noGrp="1"/>
          </p:cNvSpPr>
          <p:nvPr>
            <p:ph type="body" idx="6"/>
          </p:nvPr>
        </p:nvSpPr>
        <p:spPr>
          <a:xfrm>
            <a:off x="4567645" y="4873764"/>
            <a:ext cx="293440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7"/>
          </p:nvPr>
        </p:nvSpPr>
        <p:spPr>
          <a:xfrm>
            <a:off x="7804324" y="4297503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sz="2400" b="0">
                <a:solidFill>
                  <a:srgbClr val="EDEDED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4"/>
          <p:cNvSpPr>
            <a:spLocks noGrp="1"/>
          </p:cNvSpPr>
          <p:nvPr>
            <p:ph type="pic" idx="8"/>
          </p:nvPr>
        </p:nvSpPr>
        <p:spPr>
          <a:xfrm>
            <a:off x="7804322" y="2256355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1" name="Google Shape;121;p24"/>
          <p:cNvSpPr txBox="1">
            <a:spLocks noGrp="1"/>
          </p:cNvSpPr>
          <p:nvPr>
            <p:ph type="body" idx="9"/>
          </p:nvPr>
        </p:nvSpPr>
        <p:spPr>
          <a:xfrm>
            <a:off x="7804198" y="4873763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4061231" y="-1115605"/>
            <a:ext cx="4351339" cy="102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 rot="5400000">
            <a:off x="7133432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sz="1200" b="0" i="0" u="none" strike="noStrike" cap="none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ctrTitle"/>
          </p:nvPr>
        </p:nvSpPr>
        <p:spPr>
          <a:xfrm>
            <a:off x="854532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sz="9600" b="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 b="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5025216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319840" y="1825625"/>
            <a:ext cx="503396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319841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319841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8000"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304800" y="2616200"/>
            <a:ext cx="11582400" cy="1930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2F7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Corbel"/>
              <a:buNone/>
            </a:pPr>
            <a:r>
              <a:rPr lang="es-ES" sz="5333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TIPOS DE VARIABLES</a:t>
            </a:r>
            <a:endParaRPr sz="24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TIPOS DE VARIABLES</a:t>
            </a:r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Variables: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Cualitativas.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Cuantitativas: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 sz="2400"/>
              <a:t>Discretas.</a:t>
            </a:r>
            <a:endParaRPr/>
          </a:p>
          <a:p>
            <a:pPr marL="160016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s-ES" sz="2000"/>
              <a:t>Cero Relativo.</a:t>
            </a:r>
            <a:endParaRPr/>
          </a:p>
          <a:p>
            <a:pPr marL="160016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s-ES" sz="2000"/>
              <a:t>Cero Absoluto.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 sz="2400"/>
              <a:t>Continuas.</a:t>
            </a:r>
            <a:endParaRPr/>
          </a:p>
          <a:p>
            <a:pPr marL="160016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s-ES" sz="2000"/>
              <a:t>Cero Relativo.</a:t>
            </a:r>
            <a:endParaRPr/>
          </a:p>
          <a:p>
            <a:pPr marL="1600160" lvl="3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s-ES" sz="2000"/>
              <a:t>Cero Absoluto.</a:t>
            </a:r>
            <a:endParaRPr/>
          </a:p>
          <a:p>
            <a:pPr marL="1371566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</a:pPr>
            <a:endParaRPr/>
          </a:p>
          <a:p>
            <a:pPr marL="1142971" lvl="2" indent="-101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</a:pPr>
            <a:endParaRPr/>
          </a:p>
          <a:p>
            <a:pPr marL="1142971" lvl="2" indent="-1015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VARIABLES CUALITATIVAS</a:t>
            </a:r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Son variables no numéricas.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None/>
            </a:pPr>
            <a:endParaRPr sz="360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No pueden tomar un valor numérico.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None/>
            </a:pPr>
            <a:endParaRPr sz="360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Ejemplos: Colores, País de Nacimiento, Marcas,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120000" y="325369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VARIABLES CUANTITATIVAS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Son variables numéricas.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None/>
            </a:pPr>
            <a:endParaRPr sz="360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Pueden ser discretas o continuas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None/>
            </a:pPr>
            <a:endParaRPr sz="360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Ejemplos: Edad, Numero de coches, Temperatura, Altura, etc.</a:t>
            </a: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s-ES"/>
              <a:t>VARIABLES CUANTITATIVAS: DISCRETAS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54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Son variables numéricas que solo pueden tomar valores enteros.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None/>
            </a:pPr>
            <a:endParaRPr sz="360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Las unidades son indivisibles ya que perderían su condición.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None/>
            </a:pPr>
            <a:endParaRPr sz="360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Ejemplos: Numero de Coches, de ordenadores, hijos,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s-ES"/>
              <a:t>VARIABLES CUANTITATIVAS: CONTINUAS</a:t>
            </a:r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Son variables que entre dos números cuales quiera existen infinitos números.</a:t>
            </a: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Siempre se puede añadir un decimal mas y ningún numero se repite.</a:t>
            </a: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Ejemplos: Temperatura, Edad, Altura, etc</a:t>
            </a:r>
            <a:endParaRPr/>
          </a:p>
          <a:p>
            <a:pPr marL="228594" lvl="0" indent="-5079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endParaRPr/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No se suelen tratar como variables continuas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>
            <a:spLocks noGrp="1"/>
          </p:cNvSpPr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 dirty="0"/>
              <a:t>CERO CONVECIONAL/ABSOLUTO</a:t>
            </a:r>
            <a:endParaRPr dirty="0"/>
          </a:p>
        </p:txBody>
      </p:sp>
      <p:sp>
        <p:nvSpPr>
          <p:cNvPr id="182" name="Google Shape;182;p7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Una variable con un cero absoluto no puede tomar valores negativos y tiene significación por si mismo.</a:t>
            </a:r>
            <a:endParaRPr dirty="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 dirty="0"/>
              <a:t>Una variable cuyo cero es convencional el 0 no aporta valor alguno.</a:t>
            </a:r>
            <a:endParaRPr dirty="0"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 dirty="0"/>
              <a:t>En las variables con un cero absoluto se puede hablar en porcentajes, en los ceros relativos no.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s-ES"/>
              <a:t>TRANSFORMACIÓN DE VARIABLES</a:t>
            </a: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Las variables se pueden transformar para facilitar su tratamiento y modelización.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/>
              <a:t>Discretización: Pasar de una variable numérica continua a una variable numérica discreta. Esto es algo que se hace de forma natural en nuestro día a día.</a:t>
            </a:r>
            <a:endParaRPr/>
          </a:p>
          <a:p>
            <a:pPr marL="685783" lvl="1" indent="-761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/>
              <a:t>Factorización: Convertir una variable numérica (continua o discreta) en una variable cualitativa, en función de los rangos (Notas académicas no Numéricas).</a:t>
            </a:r>
            <a:endParaRPr/>
          </a:p>
          <a:p>
            <a:pPr marL="685783" lvl="1" indent="-761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/>
              <a:t>Binominalización: Convertir una variable cualitativa en múltiples variables binomiales (cero o uno)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Panorámica</PresentationFormat>
  <Paragraphs>50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Corbel</vt:lpstr>
      <vt:lpstr>Calibri</vt:lpstr>
      <vt:lpstr>Arial</vt:lpstr>
      <vt:lpstr>Profundidad</vt:lpstr>
      <vt:lpstr>Presentación de PowerPoint</vt:lpstr>
      <vt:lpstr>TIPOS DE VARIABLES</vt:lpstr>
      <vt:lpstr>VARIABLES CUALITATIVAS</vt:lpstr>
      <vt:lpstr>VARIABLES CUANTITATIVAS</vt:lpstr>
      <vt:lpstr>VARIABLES CUANTITATIVAS: DISCRETAS</vt:lpstr>
      <vt:lpstr>VARIABLES CUANTITATIVAS: CONTINUAS</vt:lpstr>
      <vt:lpstr>CERO CONVECIONAL/ABSOLUTO</vt:lpstr>
      <vt:lpstr>TRANSFORMACIÓN DE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Borja Balparda de Marco</dc:creator>
  <cp:lastModifiedBy>Borja Balparda</cp:lastModifiedBy>
  <cp:revision>1</cp:revision>
  <dcterms:created xsi:type="dcterms:W3CDTF">2022-09-06T18:54:48Z</dcterms:created>
  <dcterms:modified xsi:type="dcterms:W3CDTF">2024-07-26T15:52:16Z</dcterms:modified>
</cp:coreProperties>
</file>