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jbA/Gw4EDr+M0TsW7in2Rt0uPP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3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2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2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2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2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2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2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2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2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2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2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2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2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2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2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2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2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2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2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2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2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2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2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2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2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2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2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2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2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2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2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2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2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2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2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2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2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2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2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2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2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2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2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2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2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2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2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2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2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2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2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2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2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2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2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2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2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2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2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2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2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2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2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2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5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9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9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0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1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4102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Variables, tipos de datos y operadores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Comentarios</a:t>
            </a:r>
            <a:endParaRPr/>
          </a:p>
        </p:txBody>
      </p:sp>
      <p:sp>
        <p:nvSpPr>
          <p:cNvPr id="337" name="Google Shape;337;p10"/>
          <p:cNvSpPr txBox="1"/>
          <p:nvPr>
            <p:ph idx="1" type="body"/>
          </p:nvPr>
        </p:nvSpPr>
        <p:spPr>
          <a:xfrm>
            <a:off x="1303800" y="1374650"/>
            <a:ext cx="7030500" cy="3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anotaciones que puedes agregar a tu código para documentar qué hace o como recordatorios de funcionalidades pendientes. Estas líneas no son ejecutadas por el programa, lo que los hace útiles para explicar partes del código o dejar notas para el futuro.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126" y="2571750"/>
            <a:ext cx="5871751" cy="15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Funciones integradas</a:t>
            </a:r>
            <a:endParaRPr/>
          </a:p>
        </p:txBody>
      </p:sp>
      <p:sp>
        <p:nvSpPr>
          <p:cNvPr id="344" name="Google Shape;344;p11"/>
          <p:cNvSpPr txBox="1"/>
          <p:nvPr>
            <p:ph idx="1" type="body"/>
          </p:nvPr>
        </p:nvSpPr>
        <p:spPr>
          <a:xfrm>
            <a:off x="1303800" y="1243075"/>
            <a:ext cx="70305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incluye muchas funciones integradas que puedes usar sin necesidad de importar módulos. Algunas de las más comunes son: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Muestra un mensaje o el valor de una variable en la consola.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type()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Retorna el tipo de dato de un valor o variable.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len()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Retorna la longitud de una colección (por ejemplo, listas, cadenas de texto).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input()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 al usuario ingresar datos desde la consola.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int()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float()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str()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Convierte valores entre tipos de datos (casting).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25" y="3251625"/>
            <a:ext cx="2096575" cy="515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1550" y="3909225"/>
            <a:ext cx="1496850" cy="7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050" y="3251625"/>
            <a:ext cx="1140063" cy="71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4248" y="3163400"/>
            <a:ext cx="2900202" cy="4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6650" y="3719125"/>
            <a:ext cx="2096567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¿Qué es Python?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161600" y="1440575"/>
            <a:ext cx="71523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 lenguaje de programación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interpretado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de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alto nivel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multiplataforma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multipropósito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utilizado en: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Ciencia y análisis de datos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Inteligencia artificial y machine learning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Otros como desarrollo web, de aplicaciones, etc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Ofrece una gran cantidad de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bibliotecas y frameworks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simplifican tareas complejas.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Favorece el desarrollo rápido y el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legible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¿Qué es una Variable?</a:t>
            </a:r>
            <a:endParaRPr/>
          </a:p>
        </p:txBody>
      </p:sp>
      <p:sp>
        <p:nvSpPr>
          <p:cNvPr id="293" name="Google Shape;293;p3"/>
          <p:cNvSpPr txBox="1"/>
          <p:nvPr>
            <p:ph idx="1" type="body"/>
          </p:nvPr>
        </p:nvSpPr>
        <p:spPr>
          <a:xfrm>
            <a:off x="1303800" y="1725900"/>
            <a:ext cx="70305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 espacio en memoria que almacena un valor.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utilizan para nombrar datos en un programa.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Python, las variables no necesitan declaración previa de tipo.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Tipos de variables</a:t>
            </a:r>
            <a:endParaRPr/>
          </a:p>
        </p:txBody>
      </p:sp>
      <p:pic>
        <p:nvPicPr>
          <p:cNvPr id="299" name="Google Shape;2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788" y="1379975"/>
            <a:ext cx="752037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575" y="536895"/>
            <a:ext cx="15716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095875"/>
            <a:ext cx="8839204" cy="2524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Primitivas vs objetos</a:t>
            </a:r>
            <a:endParaRPr/>
          </a:p>
        </p:txBody>
      </p:sp>
      <p:sp>
        <p:nvSpPr>
          <p:cNvPr id="311" name="Google Shape;311;p6"/>
          <p:cNvSpPr txBox="1"/>
          <p:nvPr>
            <p:ph idx="1" type="body"/>
          </p:nvPr>
        </p:nvSpPr>
        <p:spPr>
          <a:xfrm>
            <a:off x="375525" y="1597875"/>
            <a:ext cx="39360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Primitivas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básicos: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Almacenan un único valor.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Inmutables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 se pueden modificar.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Almacenamiento directo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memoria.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"/>
          <p:cNvSpPr txBox="1"/>
          <p:nvPr>
            <p:ph idx="1" type="body"/>
          </p:nvPr>
        </p:nvSpPr>
        <p:spPr>
          <a:xfrm>
            <a:off x="4281100" y="1597875"/>
            <a:ext cx="4600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Primitivas (objetos)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complejos: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tuple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Estructuradas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Pueden contener múltiples valores.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Mutables o inmutables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(dependiendo del tipo).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en memoria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"/>
          <p:cNvSpPr txBox="1"/>
          <p:nvPr>
            <p:ph idx="1" type="body"/>
          </p:nvPr>
        </p:nvSpPr>
        <p:spPr>
          <a:xfrm>
            <a:off x="537925" y="3290425"/>
            <a:ext cx="4174500" cy="116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Nota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Inmutable significa que el valor no se modifica, pero si a una variable tipo int le asignas otro valor, lo que está ocurriendo es una reasignación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Operadores</a:t>
            </a:r>
            <a:endParaRPr/>
          </a:p>
        </p:txBody>
      </p:sp>
      <p:sp>
        <p:nvSpPr>
          <p:cNvPr id="319" name="Google Shape;319;p7"/>
          <p:cNvSpPr txBox="1"/>
          <p:nvPr>
            <p:ph idx="1" type="body"/>
          </p:nvPr>
        </p:nvSpPr>
        <p:spPr>
          <a:xfrm>
            <a:off x="1303800" y="1460875"/>
            <a:ext cx="70305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son?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Son símbolos que permiten realizar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operaciones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sobre valores o variables.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qué son importantes?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Permiten realizar cálculos, comparar valores, controlar el flujo y asignar valores.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Principales tipos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Aritméticos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Operaciones matemáticas.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Comparación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Evalúan igualdad o diferencias.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Lógicos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Combinan o niegan condiciones.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Identidad y Pertenencia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Trabajan con objetos y secuencias.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Operadores</a:t>
            </a:r>
            <a:endParaRPr/>
          </a:p>
        </p:txBody>
      </p:sp>
      <p:pic>
        <p:nvPicPr>
          <p:cNvPr id="325" name="Google Shape;3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638" y="1390675"/>
            <a:ext cx="577272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Operadores</a:t>
            </a:r>
            <a:endParaRPr/>
          </a:p>
        </p:txBody>
      </p:sp>
      <p:pic>
        <p:nvPicPr>
          <p:cNvPr id="331" name="Google Shape;3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8375" y="130950"/>
            <a:ext cx="5223275" cy="48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