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isfMLkrROaq/6C4rgUt6rFpAVC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font" Target="fonts/Roboto-bold.fntdata"/><Relationship Id="rId22" Type="http://schemas.openxmlformats.org/officeDocument/2006/relationships/font" Target="fonts/RobotoMono-italic.fntdata"/><Relationship Id="rId10" Type="http://schemas.openxmlformats.org/officeDocument/2006/relationships/font" Target="fonts/Roboto-regular.fntdata"/><Relationship Id="rId21" Type="http://schemas.openxmlformats.org/officeDocument/2006/relationships/font" Target="fonts/RobotoMono-bold.fntdata"/><Relationship Id="rId13" Type="http://schemas.openxmlformats.org/officeDocument/2006/relationships/font" Target="fonts/Roboto-boldItalic.fntdata"/><Relationship Id="rId24" Type="http://customschemas.google.com/relationships/presentationmetadata" Target="metadata"/><Relationship Id="rId12" Type="http://schemas.openxmlformats.org/officeDocument/2006/relationships/font" Target="fonts/Roboto-italic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b50c0b2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0b50c0b2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b50c0b2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0b50c0b2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8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8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4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4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4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Estructuras de Control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Switch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Switch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800" y="1388600"/>
            <a:ext cx="70305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otros lenguajes de programación como C, Java, y JavaScript, existe una estructura llamada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switch-case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evalúa una expresión y ejecuta un bloque de código basado en su valor.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tiene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estructura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switch-case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nativa.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Python, podemos utilizar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obtener un comportamiento similar.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825" y="3059750"/>
            <a:ext cx="3439550" cy="15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b50c0b2fe_0_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Uso de diccionarios como simulación</a:t>
            </a:r>
            <a:endParaRPr/>
          </a:p>
        </p:txBody>
      </p:sp>
      <p:sp>
        <p:nvSpPr>
          <p:cNvPr id="294" name="Google Shape;294;g30b50c0b2fe_0_1"/>
          <p:cNvSpPr txBox="1"/>
          <p:nvPr>
            <p:ph idx="1" type="body"/>
          </p:nvPr>
        </p:nvSpPr>
        <p:spPr>
          <a:xfrm>
            <a:off x="1303800" y="1388600"/>
            <a:ext cx="70305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Python, podemos simular un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switch-case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utilizando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diccionarios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permiten mapear "casos" a valores o funciones.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hace que el código sea más limpio y escalable que múltiples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30b50c0b2f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300" y="2670925"/>
            <a:ext cx="4275250" cy="19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b50c0b2fe_0_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match-case</a:t>
            </a:r>
            <a:r>
              <a:rPr lang="es"/>
              <a:t> en Python 3.10+</a:t>
            </a:r>
            <a:endParaRPr/>
          </a:p>
        </p:txBody>
      </p:sp>
      <p:sp>
        <p:nvSpPr>
          <p:cNvPr id="301" name="Google Shape;301;g30b50c0b2fe_0_11"/>
          <p:cNvSpPr txBox="1"/>
          <p:nvPr>
            <p:ph idx="1" type="body"/>
          </p:nvPr>
        </p:nvSpPr>
        <p:spPr>
          <a:xfrm>
            <a:off x="1303800" y="1268175"/>
            <a:ext cx="7030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partir de Python 3.10, se introdujo la instrucción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match-case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es equivalente a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switch-case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otros lenguajes.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ideal para cuando se tienen múltiples casos que evaluar, y permite patrones de coincidencia.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símbolo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case _: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actúa como "cualquier otro caso" (similar al </a:t>
            </a:r>
            <a:r>
              <a:rPr b="1"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otros lenguajes).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30b50c0b2f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375" y="2990475"/>
            <a:ext cx="3049649" cy="15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