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7" roundtripDataSignature="AMtx7miXuM5DuwC+1yZ32BRxl/VbPlAz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avenPro-bold.fntdata"/><Relationship Id="rId21" Type="http://schemas.openxmlformats.org/officeDocument/2006/relationships/font" Target="fonts/MavenPro-regular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9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9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8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8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8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8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8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8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8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8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8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8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8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8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8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8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8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8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8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8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8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8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8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8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8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8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8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8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8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8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8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8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8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8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8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8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8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8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8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8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8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8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8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8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8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8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8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8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1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1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5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15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5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5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6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6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7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641375" y="2571750"/>
            <a:ext cx="6226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Manejo de errores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641375" y="3410250"/>
            <a:ext cx="52653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2200"/>
              <a:t>Control de errores con try except</a:t>
            </a:r>
            <a:endParaRPr sz="2200"/>
          </a:p>
        </p:txBody>
      </p:sp>
      <p:pic>
        <p:nvPicPr>
          <p:cNvPr id="279" name="Google Shape;27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775" y="4084350"/>
            <a:ext cx="57435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975" y="4339000"/>
            <a:ext cx="1494825" cy="5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8275" y="3271250"/>
            <a:ext cx="21336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Manejo de Excepciones en Python</a:t>
            </a:r>
            <a:endParaRPr/>
          </a:p>
        </p:txBody>
      </p:sp>
      <p:sp>
        <p:nvSpPr>
          <p:cNvPr id="287" name="Google Shape;287;p2"/>
          <p:cNvSpPr txBox="1"/>
          <p:nvPr>
            <p:ph idx="1" type="body"/>
          </p:nvPr>
        </p:nvSpPr>
        <p:spPr>
          <a:xfrm>
            <a:off x="1303800" y="1730225"/>
            <a:ext cx="7030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una excepción?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error que ocurre durante la ejecución de un programa, el cual interrumpe el flujo normal del código.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 de excepciones comunes: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ZeroDivisionError</a:t>
            </a: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Dividir por cero.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ValueError</a:t>
            </a: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Conversión de tipo inválida.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FileNotFoundError</a:t>
            </a: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Archivo no encontrado.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Pero existen muchísimas e incluso podríamos crear nuestros tipos de errores personalizados.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Sentencias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/>
              <a:t>y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except</a:t>
            </a:r>
            <a:endParaRPr/>
          </a:p>
        </p:txBody>
      </p:sp>
      <p:sp>
        <p:nvSpPr>
          <p:cNvPr id="293" name="Google Shape;293;p3"/>
          <p:cNvSpPr txBox="1"/>
          <p:nvPr>
            <p:ph idx="1" type="body"/>
          </p:nvPr>
        </p:nvSpPr>
        <p:spPr>
          <a:xfrm>
            <a:off x="1279100" y="1673200"/>
            <a:ext cx="7030500" cy="28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sentencia </a:t>
            </a:r>
            <a:r>
              <a:rPr lang="e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permite ejecutar código que puede generar errores.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ocurre una excepción, el bloque </a:t>
            </a:r>
            <a:r>
              <a:rPr lang="e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except</a:t>
            </a: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captura el error y evita que el programa falle.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738" y="2969047"/>
            <a:ext cx="3570525" cy="8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Ejemplo Básico con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es"/>
              <a:t> y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except</a:t>
            </a:r>
            <a:endParaRPr/>
          </a:p>
        </p:txBody>
      </p:sp>
      <p:pic>
        <p:nvPicPr>
          <p:cNvPr id="300" name="Google Shape;3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2825" y="1529775"/>
            <a:ext cx="4338349" cy="16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"/>
          <p:cNvSpPr txBox="1"/>
          <p:nvPr>
            <p:ph idx="1" type="body"/>
          </p:nvPr>
        </p:nvSpPr>
        <p:spPr>
          <a:xfrm>
            <a:off x="1279100" y="3248100"/>
            <a:ext cx="70305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35714"/>
              <a:buChar char="●"/>
            </a:pPr>
            <a:r>
              <a:rPr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ZeroDivisionError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Captura el error si el usuario intenta dividir entre 0.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5714"/>
              <a:buChar char="●"/>
            </a:pPr>
            <a:r>
              <a:rPr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ValueError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Captura el error si el usuario ingresa algo que no es un número porque lo intentamos convertir en int.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7837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Bloque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finally</a:t>
            </a:r>
            <a:endParaRPr/>
          </a:p>
        </p:txBody>
      </p:sp>
      <p:sp>
        <p:nvSpPr>
          <p:cNvPr id="307" name="Google Shape;307;p5"/>
          <p:cNvSpPr txBox="1"/>
          <p:nvPr>
            <p:ph idx="1" type="body"/>
          </p:nvPr>
        </p:nvSpPr>
        <p:spPr>
          <a:xfrm>
            <a:off x="1431500" y="1541475"/>
            <a:ext cx="7030500" cy="3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bloque </a:t>
            </a:r>
            <a:r>
              <a:rPr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finally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ejecuta siempre, independientemente de si ocurre una excepción o no.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Favorece el código limpio y seguir una buena estructura.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8039" y="2831200"/>
            <a:ext cx="5582025" cy="14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Bloque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/>
          </a:p>
        </p:txBody>
      </p:sp>
      <p:sp>
        <p:nvSpPr>
          <p:cNvPr id="314" name="Google Shape;314;p6"/>
          <p:cNvSpPr txBox="1"/>
          <p:nvPr>
            <p:ph idx="1" type="body"/>
          </p:nvPr>
        </p:nvSpPr>
        <p:spPr>
          <a:xfrm>
            <a:off x="1431500" y="1825600"/>
            <a:ext cx="7030500" cy="28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bloque </a:t>
            </a:r>
            <a:r>
              <a:rPr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ejecuta solo si no ocurre ninguna excepción.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3200" y="2577338"/>
            <a:ext cx="3597576" cy="13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Try excepts anidados!</a:t>
            </a:r>
            <a:endParaRPr/>
          </a:p>
        </p:txBody>
      </p:sp>
      <p:pic>
        <p:nvPicPr>
          <p:cNvPr id="321" name="Google Shape;32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9324" y="1551950"/>
            <a:ext cx="5205350" cy="30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