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
      <p:font typeface="Nunito"/>
      <p:regular r:id="rId25"/>
      <p:bold r:id="rId26"/>
      <p:italic r:id="rId27"/>
      <p:boldItalic r:id="rId28"/>
    </p:embeddedFont>
    <p:embeddedFont>
      <p:font typeface="Maven Pro"/>
      <p:regular r:id="rId29"/>
      <p:bold r:id="rId30"/>
    </p:embeddedFont>
    <p:embeddedFont>
      <p:font typeface="Roboto Mon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35" roundtripDataSignature="AMtx7mhWMtv5IG8swIIC0xKasJ/5bilv4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fntdata"/><Relationship Id="rId25" Type="http://schemas.openxmlformats.org/officeDocument/2006/relationships/font" Target="fonts/Nunito-regular.fntdata"/><Relationship Id="rId28" Type="http://schemas.openxmlformats.org/officeDocument/2006/relationships/font" Target="fonts/Nunito-boldItalic.fntdata"/><Relationship Id="rId27"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avenPr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Mono-regular.fntdata"/><Relationship Id="rId30" Type="http://schemas.openxmlformats.org/officeDocument/2006/relationships/font" Target="fonts/MavenPro-bold.fntdata"/><Relationship Id="rId11" Type="http://schemas.openxmlformats.org/officeDocument/2006/relationships/slide" Target="slides/slide6.xml"/><Relationship Id="rId33" Type="http://schemas.openxmlformats.org/officeDocument/2006/relationships/font" Target="fonts/RobotoMono-italic.fntdata"/><Relationship Id="rId10" Type="http://schemas.openxmlformats.org/officeDocument/2006/relationships/slide" Target="slides/slide5.xml"/><Relationship Id="rId32" Type="http://schemas.openxmlformats.org/officeDocument/2006/relationships/font" Target="fonts/RobotoMono-bold.fntdata"/><Relationship Id="rId13" Type="http://schemas.openxmlformats.org/officeDocument/2006/relationships/slide" Target="slides/slide8.xml"/><Relationship Id="rId35" Type="http://customschemas.google.com/relationships/presentationmetadata" Target="metadata"/><Relationship Id="rId12" Type="http://schemas.openxmlformats.org/officeDocument/2006/relationships/slide" Target="slides/slide7.xml"/><Relationship Id="rId34" Type="http://schemas.openxmlformats.org/officeDocument/2006/relationships/font" Target="fonts/RobotoMon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30abbf9b20f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6" name="Google Shape;366;g30abbf9b20f_0_1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8" name="Google Shape;37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30abbf9b20f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5" name="Google Shape;385;g30abbf9b20f_0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30abbf9b20f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9" name="Google Shape;399;g30abbf9b20f_0_1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30abbf9b20f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2" name="Google Shape;412;g30abbf9b20f_0_1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30abbf9b20f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8" name="Google Shape;418;g30abbf9b20f_0_1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 name="Google Shape;28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30abbf9b20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 name="Google Shape;290;g30abbf9b20f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6" name="Google Shape;29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0" name="Google Shape;31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3" name="Google Shape;32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1" name="Google Shape;33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30abbf9b20f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0" name="Google Shape;340;g30abbf9b20f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30abbf9b20f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4" name="Google Shape;354;g30abbf9b20f_0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9"/>
          <p:cNvGrpSpPr/>
          <p:nvPr/>
        </p:nvGrpSpPr>
        <p:grpSpPr>
          <a:xfrm>
            <a:off x="7343003" y="3409675"/>
            <a:ext cx="1691422" cy="1732548"/>
            <a:chOff x="7343003" y="3409675"/>
            <a:chExt cx="1691422" cy="1732548"/>
          </a:xfrm>
        </p:grpSpPr>
        <p:grpSp>
          <p:nvGrpSpPr>
            <p:cNvPr id="11" name="Google Shape;11;p9"/>
            <p:cNvGrpSpPr/>
            <p:nvPr/>
          </p:nvGrpSpPr>
          <p:grpSpPr>
            <a:xfrm>
              <a:off x="7343003" y="4453711"/>
              <a:ext cx="316800" cy="688512"/>
              <a:chOff x="7343003" y="4453711"/>
              <a:chExt cx="316800" cy="688512"/>
            </a:xfrm>
          </p:grpSpPr>
          <p:sp>
            <p:nvSpPr>
              <p:cNvPr id="12" name="Google Shape;12;p9"/>
              <p:cNvSpPr/>
              <p:nvPr/>
            </p:nvSpPr>
            <p:spPr>
              <a:xfrm>
                <a:off x="7343003" y="4453711"/>
                <a:ext cx="316800" cy="6885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9"/>
              <p:cNvSpPr/>
              <p:nvPr/>
            </p:nvSpPr>
            <p:spPr>
              <a:xfrm>
                <a:off x="7343003" y="4801723"/>
                <a:ext cx="316800" cy="3405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 name="Google Shape;14;p9"/>
            <p:cNvGrpSpPr/>
            <p:nvPr/>
          </p:nvGrpSpPr>
          <p:grpSpPr>
            <a:xfrm>
              <a:off x="7801210" y="4105700"/>
              <a:ext cx="316800" cy="1036523"/>
              <a:chOff x="7801210" y="4105700"/>
              <a:chExt cx="316800" cy="1036523"/>
            </a:xfrm>
          </p:grpSpPr>
          <p:sp>
            <p:nvSpPr>
              <p:cNvPr id="15" name="Google Shape;15;p9"/>
              <p:cNvSpPr/>
              <p:nvPr/>
            </p:nvSpPr>
            <p:spPr>
              <a:xfrm>
                <a:off x="7801210" y="4453711"/>
                <a:ext cx="316800" cy="6885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9"/>
              <p:cNvSpPr/>
              <p:nvPr/>
            </p:nvSpPr>
            <p:spPr>
              <a:xfrm>
                <a:off x="7801210" y="4105700"/>
                <a:ext cx="316800" cy="10365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9"/>
              <p:cNvSpPr/>
              <p:nvPr/>
            </p:nvSpPr>
            <p:spPr>
              <a:xfrm>
                <a:off x="7801210" y="4801723"/>
                <a:ext cx="316800" cy="3405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 name="Google Shape;18;p9"/>
            <p:cNvGrpSpPr/>
            <p:nvPr/>
          </p:nvGrpSpPr>
          <p:grpSpPr>
            <a:xfrm>
              <a:off x="8259418" y="3757688"/>
              <a:ext cx="316800" cy="1384535"/>
              <a:chOff x="8259418" y="3757688"/>
              <a:chExt cx="316800" cy="1384535"/>
            </a:xfrm>
          </p:grpSpPr>
          <p:sp>
            <p:nvSpPr>
              <p:cNvPr id="19" name="Google Shape;19;p9"/>
              <p:cNvSpPr/>
              <p:nvPr/>
            </p:nvSpPr>
            <p:spPr>
              <a:xfrm>
                <a:off x="8259418" y="4453711"/>
                <a:ext cx="316800" cy="6885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9"/>
              <p:cNvSpPr/>
              <p:nvPr/>
            </p:nvSpPr>
            <p:spPr>
              <a:xfrm>
                <a:off x="8259418" y="3757688"/>
                <a:ext cx="316800" cy="13845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9"/>
              <p:cNvSpPr/>
              <p:nvPr/>
            </p:nvSpPr>
            <p:spPr>
              <a:xfrm>
                <a:off x="8259418" y="4105700"/>
                <a:ext cx="316800" cy="10365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9"/>
              <p:cNvSpPr/>
              <p:nvPr/>
            </p:nvSpPr>
            <p:spPr>
              <a:xfrm>
                <a:off x="8259418" y="4801723"/>
                <a:ext cx="316800" cy="3405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 name="Google Shape;23;p9"/>
            <p:cNvGrpSpPr/>
            <p:nvPr/>
          </p:nvGrpSpPr>
          <p:grpSpPr>
            <a:xfrm>
              <a:off x="8717625" y="3409675"/>
              <a:ext cx="316800" cy="1732548"/>
              <a:chOff x="8717625" y="3409675"/>
              <a:chExt cx="316800" cy="1732548"/>
            </a:xfrm>
          </p:grpSpPr>
          <p:sp>
            <p:nvSpPr>
              <p:cNvPr id="24" name="Google Shape;24;p9"/>
              <p:cNvSpPr/>
              <p:nvPr/>
            </p:nvSpPr>
            <p:spPr>
              <a:xfrm>
                <a:off x="8717625" y="4453711"/>
                <a:ext cx="316800" cy="6885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9"/>
              <p:cNvSpPr/>
              <p:nvPr/>
            </p:nvSpPr>
            <p:spPr>
              <a:xfrm>
                <a:off x="8717625" y="3757688"/>
                <a:ext cx="316800" cy="13845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9"/>
              <p:cNvSpPr/>
              <p:nvPr/>
            </p:nvSpPr>
            <p:spPr>
              <a:xfrm>
                <a:off x="8717625" y="4105700"/>
                <a:ext cx="316800" cy="10365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9"/>
              <p:cNvSpPr/>
              <p:nvPr/>
            </p:nvSpPr>
            <p:spPr>
              <a:xfrm>
                <a:off x="8717625" y="3409675"/>
                <a:ext cx="316800" cy="17325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9"/>
              <p:cNvSpPr/>
              <p:nvPr/>
            </p:nvSpPr>
            <p:spPr>
              <a:xfrm>
                <a:off x="8717625" y="4801723"/>
                <a:ext cx="316800" cy="3405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9" name="Google Shape;29;p9"/>
          <p:cNvGrpSpPr/>
          <p:nvPr/>
        </p:nvGrpSpPr>
        <p:grpSpPr>
          <a:xfrm>
            <a:off x="5043503" y="0"/>
            <a:ext cx="3814072" cy="3839102"/>
            <a:chOff x="5043503" y="0"/>
            <a:chExt cx="3814072" cy="3839102"/>
          </a:xfrm>
        </p:grpSpPr>
        <p:sp>
          <p:nvSpPr>
            <p:cNvPr id="30" name="Google Shape;30;p9"/>
            <p:cNvSpPr/>
            <p:nvPr/>
          </p:nvSpPr>
          <p:spPr>
            <a:xfrm>
              <a:off x="8460975" y="1817775"/>
              <a:ext cx="396600" cy="396600"/>
            </a:xfrm>
            <a:prstGeom prst="ellipse">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9"/>
            <p:cNvSpPr/>
            <p:nvPr/>
          </p:nvSpPr>
          <p:spPr>
            <a:xfrm rot="-9830444">
              <a:off x="6469759" y="3480728"/>
              <a:ext cx="320148" cy="320148"/>
            </a:xfrm>
            <a:prstGeom prst="ellipse">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 name="Google Shape;32;p9"/>
            <p:cNvGrpSpPr/>
            <p:nvPr/>
          </p:nvGrpSpPr>
          <p:grpSpPr>
            <a:xfrm>
              <a:off x="7647812" y="2704283"/>
              <a:ext cx="635219" cy="635219"/>
              <a:chOff x="6725724" y="2701260"/>
              <a:chExt cx="1208101" cy="1208100"/>
            </a:xfrm>
          </p:grpSpPr>
          <p:sp>
            <p:nvSpPr>
              <p:cNvPr id="33" name="Google Shape;33;p9"/>
              <p:cNvSpPr/>
              <p:nvPr/>
            </p:nvSpPr>
            <p:spPr>
              <a:xfrm rot="5400000">
                <a:off x="6725725" y="2701260"/>
                <a:ext cx="1208100" cy="1208100"/>
              </a:xfrm>
              <a:prstGeom prst="ellipse">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9"/>
              <p:cNvSpPr/>
              <p:nvPr/>
            </p:nvSpPr>
            <p:spPr>
              <a:xfrm rot="5400000">
                <a:off x="6725724" y="2701260"/>
                <a:ext cx="1208100" cy="1208100"/>
              </a:xfrm>
              <a:prstGeom prst="pie">
                <a:avLst>
                  <a:gd fmla="val 8244818" name="adj1"/>
                  <a:gd fmla="val 16246175"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9"/>
              <p:cNvSpPr/>
              <p:nvPr/>
            </p:nvSpPr>
            <p:spPr>
              <a:xfrm rot="5400000">
                <a:off x="6954988" y="2930398"/>
                <a:ext cx="749700" cy="749700"/>
              </a:xfrm>
              <a:prstGeom prst="ellipse">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9"/>
            <p:cNvSpPr/>
            <p:nvPr/>
          </p:nvSpPr>
          <p:spPr>
            <a:xfrm>
              <a:off x="8460975" y="1817775"/>
              <a:ext cx="396600" cy="396600"/>
            </a:xfrm>
            <a:prstGeom prst="pie">
              <a:avLst>
                <a:gd fmla="val 19376841" name="adj1"/>
                <a:gd fmla="val 1620000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7" name="Google Shape;37;p9"/>
            <p:cNvGrpSpPr/>
            <p:nvPr/>
          </p:nvGrpSpPr>
          <p:grpSpPr>
            <a:xfrm>
              <a:off x="7952720" y="179238"/>
              <a:ext cx="873165" cy="873003"/>
              <a:chOff x="7754428" y="208725"/>
              <a:chExt cx="541800" cy="541800"/>
            </a:xfrm>
          </p:grpSpPr>
          <p:sp>
            <p:nvSpPr>
              <p:cNvPr id="38" name="Google Shape;38;p9"/>
              <p:cNvSpPr/>
              <p:nvPr/>
            </p:nvSpPr>
            <p:spPr>
              <a:xfrm rot="-8647347">
                <a:off x="7831319" y="285616"/>
                <a:ext cx="388018" cy="388018"/>
              </a:xfrm>
              <a:prstGeom prst="ellipse">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9"/>
              <p:cNvSpPr/>
              <p:nvPr/>
            </p:nvSpPr>
            <p:spPr>
              <a:xfrm rot="-8647347">
                <a:off x="7831319" y="285616"/>
                <a:ext cx="388018" cy="388018"/>
              </a:xfrm>
              <a:prstGeom prst="pie">
                <a:avLst>
                  <a:gd fmla="val 19376841" name="adj1"/>
                  <a:gd fmla="val 12313574"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0" name="Google Shape;40;p9"/>
            <p:cNvSpPr/>
            <p:nvPr/>
          </p:nvSpPr>
          <p:spPr>
            <a:xfrm>
              <a:off x="5399840" y="356365"/>
              <a:ext cx="2577000" cy="2577000"/>
            </a:xfrm>
            <a:prstGeom prst="ellipse">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9"/>
            <p:cNvSpPr/>
            <p:nvPr/>
          </p:nvSpPr>
          <p:spPr>
            <a:xfrm rot="2043858">
              <a:off x="5503813" y="460310"/>
              <a:ext cx="2369480" cy="2369480"/>
            </a:xfrm>
            <a:prstGeom prst="ellipse">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9"/>
            <p:cNvSpPr/>
            <p:nvPr/>
          </p:nvSpPr>
          <p:spPr>
            <a:xfrm>
              <a:off x="5399795" y="360281"/>
              <a:ext cx="2577000" cy="2577000"/>
            </a:xfrm>
            <a:prstGeom prst="pie">
              <a:avLst>
                <a:gd fmla="val 8801158" name="adj1"/>
                <a:gd fmla="val 1620000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9"/>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9"/>
            <p:cNvSpPr/>
            <p:nvPr/>
          </p:nvSpPr>
          <p:spPr>
            <a:xfrm>
              <a:off x="5399795" y="356358"/>
              <a:ext cx="2577000" cy="2577000"/>
            </a:xfrm>
            <a:prstGeom prst="pie">
              <a:avLst>
                <a:gd fmla="val 12554101" name="adj1"/>
                <a:gd fmla="val 1620000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9"/>
            <p:cNvSpPr/>
            <p:nvPr/>
          </p:nvSpPr>
          <p:spPr>
            <a:xfrm rot="-9830444">
              <a:off x="6469759" y="3480727"/>
              <a:ext cx="320148" cy="320148"/>
            </a:xfrm>
            <a:prstGeom prst="pie">
              <a:avLst>
                <a:gd fmla="val 19376841" name="adj1"/>
                <a:gd fmla="val 1620000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 name="Google Shape;46;p9"/>
          <p:cNvSpPr txBox="1"/>
          <p:nvPr>
            <p:ph type="ctrTitle"/>
          </p:nvPr>
        </p:nvSpPr>
        <p:spPr>
          <a:xfrm>
            <a:off x="824000" y="1613813"/>
            <a:ext cx="4255500" cy="18729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47" name="Google Shape;47;p9"/>
          <p:cNvSpPr txBox="1"/>
          <p:nvPr>
            <p:ph idx="1" type="subTitle"/>
          </p:nvPr>
        </p:nvSpPr>
        <p:spPr>
          <a:xfrm>
            <a:off x="824000" y="3596300"/>
            <a:ext cx="4255500" cy="695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9"/>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8"/>
          <p:cNvGrpSpPr/>
          <p:nvPr/>
        </p:nvGrpSpPr>
        <p:grpSpPr>
          <a:xfrm>
            <a:off x="52" y="4099200"/>
            <a:ext cx="9144036" cy="1044300"/>
            <a:chOff x="52" y="4099200"/>
            <a:chExt cx="9144036" cy="1044300"/>
          </a:xfrm>
        </p:grpSpPr>
        <p:grpSp>
          <p:nvGrpSpPr>
            <p:cNvPr id="143" name="Google Shape;143;p18"/>
            <p:cNvGrpSpPr/>
            <p:nvPr/>
          </p:nvGrpSpPr>
          <p:grpSpPr>
            <a:xfrm>
              <a:off x="52" y="4309200"/>
              <a:ext cx="231622" cy="834300"/>
              <a:chOff x="2688737" y="4301380"/>
              <a:chExt cx="231900" cy="834300"/>
            </a:xfrm>
          </p:grpSpPr>
          <p:sp>
            <p:nvSpPr>
              <p:cNvPr id="144" name="Google Shape;144;p18"/>
              <p:cNvSpPr/>
              <p:nvPr/>
            </p:nvSpPr>
            <p:spPr>
              <a:xfrm flipH="1">
                <a:off x="2688737" y="4720780"/>
                <a:ext cx="231900" cy="4149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8"/>
              <p:cNvSpPr/>
              <p:nvPr/>
            </p:nvSpPr>
            <p:spPr>
              <a:xfrm flipH="1">
                <a:off x="2688737" y="4301380"/>
                <a:ext cx="231900" cy="8343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8"/>
              <p:cNvSpPr/>
              <p:nvPr/>
            </p:nvSpPr>
            <p:spPr>
              <a:xfrm flipH="1">
                <a:off x="2688737" y="4511080"/>
                <a:ext cx="231900" cy="6246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8"/>
              <p:cNvSpPr/>
              <p:nvPr/>
            </p:nvSpPr>
            <p:spPr>
              <a:xfrm flipH="1">
                <a:off x="2688737" y="4930480"/>
                <a:ext cx="231900" cy="2052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8" name="Google Shape;148;p18"/>
            <p:cNvGrpSpPr/>
            <p:nvPr/>
          </p:nvGrpSpPr>
          <p:grpSpPr>
            <a:xfrm>
              <a:off x="371406" y="4099200"/>
              <a:ext cx="231622" cy="1044300"/>
              <a:chOff x="2688737" y="4091380"/>
              <a:chExt cx="231900" cy="1044300"/>
            </a:xfrm>
          </p:grpSpPr>
          <p:sp>
            <p:nvSpPr>
              <p:cNvPr id="149" name="Google Shape;149;p18"/>
              <p:cNvSpPr/>
              <p:nvPr/>
            </p:nvSpPr>
            <p:spPr>
              <a:xfrm flipH="1">
                <a:off x="2688737" y="4720780"/>
                <a:ext cx="231900" cy="4149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8"/>
              <p:cNvSpPr/>
              <p:nvPr/>
            </p:nvSpPr>
            <p:spPr>
              <a:xfrm flipH="1">
                <a:off x="2688737" y="4301380"/>
                <a:ext cx="231900" cy="8343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8"/>
              <p:cNvSpPr/>
              <p:nvPr/>
            </p:nvSpPr>
            <p:spPr>
              <a:xfrm flipH="1">
                <a:off x="2688737" y="4511080"/>
                <a:ext cx="231900" cy="6246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8"/>
              <p:cNvSpPr/>
              <p:nvPr/>
            </p:nvSpPr>
            <p:spPr>
              <a:xfrm flipH="1">
                <a:off x="2688737" y="4091380"/>
                <a:ext cx="231900" cy="10443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8"/>
              <p:cNvSpPr/>
              <p:nvPr/>
            </p:nvSpPr>
            <p:spPr>
              <a:xfrm flipH="1">
                <a:off x="2688737" y="4930480"/>
                <a:ext cx="231900" cy="2052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4" name="Google Shape;154;p18"/>
            <p:cNvGrpSpPr/>
            <p:nvPr/>
          </p:nvGrpSpPr>
          <p:grpSpPr>
            <a:xfrm>
              <a:off x="742761" y="4309200"/>
              <a:ext cx="231622" cy="834300"/>
              <a:chOff x="2688737" y="4301380"/>
              <a:chExt cx="231900" cy="834300"/>
            </a:xfrm>
          </p:grpSpPr>
          <p:sp>
            <p:nvSpPr>
              <p:cNvPr id="155" name="Google Shape;155;p18"/>
              <p:cNvSpPr/>
              <p:nvPr/>
            </p:nvSpPr>
            <p:spPr>
              <a:xfrm flipH="1">
                <a:off x="2688737" y="4720780"/>
                <a:ext cx="231900" cy="4149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8"/>
              <p:cNvSpPr/>
              <p:nvPr/>
            </p:nvSpPr>
            <p:spPr>
              <a:xfrm flipH="1">
                <a:off x="2688737" y="4301380"/>
                <a:ext cx="231900" cy="8343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8"/>
              <p:cNvSpPr/>
              <p:nvPr/>
            </p:nvSpPr>
            <p:spPr>
              <a:xfrm flipH="1">
                <a:off x="2688737" y="4511080"/>
                <a:ext cx="231900" cy="6246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8"/>
              <p:cNvSpPr/>
              <p:nvPr/>
            </p:nvSpPr>
            <p:spPr>
              <a:xfrm flipH="1">
                <a:off x="2688737" y="4930480"/>
                <a:ext cx="231900" cy="2052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9" name="Google Shape;159;p18"/>
            <p:cNvGrpSpPr/>
            <p:nvPr/>
          </p:nvGrpSpPr>
          <p:grpSpPr>
            <a:xfrm>
              <a:off x="1114115" y="4518900"/>
              <a:ext cx="231622" cy="624600"/>
              <a:chOff x="2688737" y="4511080"/>
              <a:chExt cx="231900" cy="624600"/>
            </a:xfrm>
          </p:grpSpPr>
          <p:sp>
            <p:nvSpPr>
              <p:cNvPr id="160" name="Google Shape;160;p18"/>
              <p:cNvSpPr/>
              <p:nvPr/>
            </p:nvSpPr>
            <p:spPr>
              <a:xfrm flipH="1">
                <a:off x="2688737" y="4720780"/>
                <a:ext cx="231900" cy="4149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8"/>
              <p:cNvSpPr/>
              <p:nvPr/>
            </p:nvSpPr>
            <p:spPr>
              <a:xfrm flipH="1">
                <a:off x="2688737" y="4511080"/>
                <a:ext cx="231900" cy="6246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8"/>
              <p:cNvSpPr/>
              <p:nvPr/>
            </p:nvSpPr>
            <p:spPr>
              <a:xfrm flipH="1">
                <a:off x="2688737" y="4930480"/>
                <a:ext cx="231900" cy="2052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3" name="Google Shape;163;p18"/>
            <p:cNvGrpSpPr/>
            <p:nvPr/>
          </p:nvGrpSpPr>
          <p:grpSpPr>
            <a:xfrm>
              <a:off x="1856753" y="4099200"/>
              <a:ext cx="231600" cy="1044300"/>
              <a:chOff x="1856753" y="4099200"/>
              <a:chExt cx="231600" cy="1044300"/>
            </a:xfrm>
          </p:grpSpPr>
          <p:sp>
            <p:nvSpPr>
              <p:cNvPr id="164" name="Google Shape;164;p18"/>
              <p:cNvSpPr/>
              <p:nvPr/>
            </p:nvSpPr>
            <p:spPr>
              <a:xfrm flipH="1">
                <a:off x="1856753" y="4728600"/>
                <a:ext cx="231600" cy="4149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8"/>
              <p:cNvSpPr/>
              <p:nvPr/>
            </p:nvSpPr>
            <p:spPr>
              <a:xfrm flipH="1">
                <a:off x="1856753" y="4309200"/>
                <a:ext cx="231600" cy="8343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8"/>
              <p:cNvSpPr/>
              <p:nvPr/>
            </p:nvSpPr>
            <p:spPr>
              <a:xfrm flipH="1">
                <a:off x="1856753" y="4518900"/>
                <a:ext cx="231600" cy="6246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8"/>
              <p:cNvSpPr/>
              <p:nvPr/>
            </p:nvSpPr>
            <p:spPr>
              <a:xfrm flipH="1">
                <a:off x="1856753" y="4099200"/>
                <a:ext cx="231600" cy="10443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8"/>
              <p:cNvSpPr/>
              <p:nvPr/>
            </p:nvSpPr>
            <p:spPr>
              <a:xfrm flipH="1">
                <a:off x="1856753" y="4938300"/>
                <a:ext cx="231600" cy="2052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9" name="Google Shape;169;p18"/>
            <p:cNvGrpSpPr/>
            <p:nvPr/>
          </p:nvGrpSpPr>
          <p:grpSpPr>
            <a:xfrm>
              <a:off x="2228107" y="4309200"/>
              <a:ext cx="231600" cy="834300"/>
              <a:chOff x="2228107" y="4309200"/>
              <a:chExt cx="231600" cy="834300"/>
            </a:xfrm>
          </p:grpSpPr>
          <p:sp>
            <p:nvSpPr>
              <p:cNvPr id="170" name="Google Shape;170;p18"/>
              <p:cNvSpPr/>
              <p:nvPr/>
            </p:nvSpPr>
            <p:spPr>
              <a:xfrm flipH="1">
                <a:off x="2228107" y="4728600"/>
                <a:ext cx="231600" cy="4149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8"/>
              <p:cNvSpPr/>
              <p:nvPr/>
            </p:nvSpPr>
            <p:spPr>
              <a:xfrm flipH="1">
                <a:off x="2228107" y="4309200"/>
                <a:ext cx="231600" cy="8343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8"/>
              <p:cNvSpPr/>
              <p:nvPr/>
            </p:nvSpPr>
            <p:spPr>
              <a:xfrm flipH="1">
                <a:off x="2228107" y="4518900"/>
                <a:ext cx="231600" cy="6246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8"/>
              <p:cNvSpPr/>
              <p:nvPr/>
            </p:nvSpPr>
            <p:spPr>
              <a:xfrm flipH="1">
                <a:off x="2228107" y="4938300"/>
                <a:ext cx="231600" cy="2052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4" name="Google Shape;174;p18"/>
            <p:cNvGrpSpPr/>
            <p:nvPr/>
          </p:nvGrpSpPr>
          <p:grpSpPr>
            <a:xfrm>
              <a:off x="2599462" y="4518900"/>
              <a:ext cx="231600" cy="624600"/>
              <a:chOff x="2599462" y="4518900"/>
              <a:chExt cx="231600" cy="624600"/>
            </a:xfrm>
          </p:grpSpPr>
          <p:sp>
            <p:nvSpPr>
              <p:cNvPr id="175" name="Google Shape;175;p18"/>
              <p:cNvSpPr/>
              <p:nvPr/>
            </p:nvSpPr>
            <p:spPr>
              <a:xfrm flipH="1">
                <a:off x="2599462" y="4728600"/>
                <a:ext cx="231600" cy="4149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8"/>
              <p:cNvSpPr/>
              <p:nvPr/>
            </p:nvSpPr>
            <p:spPr>
              <a:xfrm flipH="1">
                <a:off x="2599462" y="4518900"/>
                <a:ext cx="231600" cy="6246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8"/>
              <p:cNvSpPr/>
              <p:nvPr/>
            </p:nvSpPr>
            <p:spPr>
              <a:xfrm flipH="1">
                <a:off x="2599462" y="4938300"/>
                <a:ext cx="231600" cy="2052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8" name="Google Shape;178;p18"/>
            <p:cNvGrpSpPr/>
            <p:nvPr/>
          </p:nvGrpSpPr>
          <p:grpSpPr>
            <a:xfrm>
              <a:off x="3342171" y="4099200"/>
              <a:ext cx="231600" cy="1044300"/>
              <a:chOff x="3342171" y="4099200"/>
              <a:chExt cx="231600" cy="1044300"/>
            </a:xfrm>
          </p:grpSpPr>
          <p:sp>
            <p:nvSpPr>
              <p:cNvPr id="179" name="Google Shape;179;p18"/>
              <p:cNvSpPr/>
              <p:nvPr/>
            </p:nvSpPr>
            <p:spPr>
              <a:xfrm flipH="1">
                <a:off x="3342171" y="4728600"/>
                <a:ext cx="231600" cy="4149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8"/>
              <p:cNvSpPr/>
              <p:nvPr/>
            </p:nvSpPr>
            <p:spPr>
              <a:xfrm flipH="1">
                <a:off x="3342171" y="4309200"/>
                <a:ext cx="231600" cy="8343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8"/>
              <p:cNvSpPr/>
              <p:nvPr/>
            </p:nvSpPr>
            <p:spPr>
              <a:xfrm flipH="1">
                <a:off x="3342171" y="4518900"/>
                <a:ext cx="231600" cy="6246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8"/>
              <p:cNvSpPr/>
              <p:nvPr/>
            </p:nvSpPr>
            <p:spPr>
              <a:xfrm flipH="1">
                <a:off x="3342171" y="4099200"/>
                <a:ext cx="231600" cy="10443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8"/>
              <p:cNvSpPr/>
              <p:nvPr/>
            </p:nvSpPr>
            <p:spPr>
              <a:xfrm flipH="1">
                <a:off x="3342171" y="4938300"/>
                <a:ext cx="231600" cy="2052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4" name="Google Shape;184;p18"/>
            <p:cNvGrpSpPr/>
            <p:nvPr/>
          </p:nvGrpSpPr>
          <p:grpSpPr>
            <a:xfrm>
              <a:off x="3713525" y="4309200"/>
              <a:ext cx="231600" cy="834300"/>
              <a:chOff x="3713525" y="4309200"/>
              <a:chExt cx="231600" cy="834300"/>
            </a:xfrm>
          </p:grpSpPr>
          <p:sp>
            <p:nvSpPr>
              <p:cNvPr id="185" name="Google Shape;185;p18"/>
              <p:cNvSpPr/>
              <p:nvPr/>
            </p:nvSpPr>
            <p:spPr>
              <a:xfrm flipH="1">
                <a:off x="3713525" y="4728600"/>
                <a:ext cx="231600" cy="4149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8"/>
              <p:cNvSpPr/>
              <p:nvPr/>
            </p:nvSpPr>
            <p:spPr>
              <a:xfrm flipH="1">
                <a:off x="3713525" y="4309200"/>
                <a:ext cx="231600" cy="8343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8"/>
              <p:cNvSpPr/>
              <p:nvPr/>
            </p:nvSpPr>
            <p:spPr>
              <a:xfrm flipH="1">
                <a:off x="3713525" y="4518900"/>
                <a:ext cx="231600" cy="6246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8"/>
              <p:cNvSpPr/>
              <p:nvPr/>
            </p:nvSpPr>
            <p:spPr>
              <a:xfrm flipH="1">
                <a:off x="3713525" y="4938300"/>
                <a:ext cx="231600" cy="2052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9" name="Google Shape;189;p18"/>
            <p:cNvGrpSpPr/>
            <p:nvPr/>
          </p:nvGrpSpPr>
          <p:grpSpPr>
            <a:xfrm>
              <a:off x="1485398" y="4309200"/>
              <a:ext cx="231600" cy="834300"/>
              <a:chOff x="1485398" y="4309200"/>
              <a:chExt cx="231600" cy="834300"/>
            </a:xfrm>
          </p:grpSpPr>
          <p:sp>
            <p:nvSpPr>
              <p:cNvPr id="190" name="Google Shape;190;p18"/>
              <p:cNvSpPr/>
              <p:nvPr/>
            </p:nvSpPr>
            <p:spPr>
              <a:xfrm flipH="1">
                <a:off x="1485398" y="4728600"/>
                <a:ext cx="231600" cy="4149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8"/>
              <p:cNvSpPr/>
              <p:nvPr/>
            </p:nvSpPr>
            <p:spPr>
              <a:xfrm flipH="1">
                <a:off x="1485398" y="4309200"/>
                <a:ext cx="231600" cy="8343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8"/>
              <p:cNvSpPr/>
              <p:nvPr/>
            </p:nvSpPr>
            <p:spPr>
              <a:xfrm flipH="1">
                <a:off x="1485398" y="4518900"/>
                <a:ext cx="231600" cy="6246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8"/>
              <p:cNvSpPr/>
              <p:nvPr/>
            </p:nvSpPr>
            <p:spPr>
              <a:xfrm flipH="1">
                <a:off x="1485398" y="4938300"/>
                <a:ext cx="231600" cy="2052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4" name="Google Shape;194;p18"/>
            <p:cNvGrpSpPr/>
            <p:nvPr/>
          </p:nvGrpSpPr>
          <p:grpSpPr>
            <a:xfrm>
              <a:off x="4084879" y="4518900"/>
              <a:ext cx="231600" cy="624600"/>
              <a:chOff x="4084879" y="4518900"/>
              <a:chExt cx="231600" cy="624600"/>
            </a:xfrm>
          </p:grpSpPr>
          <p:sp>
            <p:nvSpPr>
              <p:cNvPr id="195" name="Google Shape;195;p18"/>
              <p:cNvSpPr/>
              <p:nvPr/>
            </p:nvSpPr>
            <p:spPr>
              <a:xfrm flipH="1">
                <a:off x="4084879" y="4728600"/>
                <a:ext cx="231600" cy="4149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8"/>
              <p:cNvSpPr/>
              <p:nvPr/>
            </p:nvSpPr>
            <p:spPr>
              <a:xfrm flipH="1">
                <a:off x="4084879" y="4518900"/>
                <a:ext cx="231600" cy="6246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8"/>
              <p:cNvSpPr/>
              <p:nvPr/>
            </p:nvSpPr>
            <p:spPr>
              <a:xfrm flipH="1">
                <a:off x="4084879" y="4938300"/>
                <a:ext cx="231600" cy="2052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8" name="Google Shape;198;p18"/>
            <p:cNvGrpSpPr/>
            <p:nvPr/>
          </p:nvGrpSpPr>
          <p:grpSpPr>
            <a:xfrm>
              <a:off x="2970816" y="4309200"/>
              <a:ext cx="231600" cy="834300"/>
              <a:chOff x="2970816" y="4309200"/>
              <a:chExt cx="231600" cy="834300"/>
            </a:xfrm>
          </p:grpSpPr>
          <p:sp>
            <p:nvSpPr>
              <p:cNvPr id="199" name="Google Shape;199;p18"/>
              <p:cNvSpPr/>
              <p:nvPr/>
            </p:nvSpPr>
            <p:spPr>
              <a:xfrm flipH="1">
                <a:off x="2970816" y="4728600"/>
                <a:ext cx="231600" cy="4149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8"/>
              <p:cNvSpPr/>
              <p:nvPr/>
            </p:nvSpPr>
            <p:spPr>
              <a:xfrm flipH="1">
                <a:off x="2970816" y="4309200"/>
                <a:ext cx="231600" cy="8343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8"/>
              <p:cNvSpPr/>
              <p:nvPr/>
            </p:nvSpPr>
            <p:spPr>
              <a:xfrm flipH="1">
                <a:off x="2970816" y="4518900"/>
                <a:ext cx="231600" cy="6246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8"/>
              <p:cNvSpPr/>
              <p:nvPr/>
            </p:nvSpPr>
            <p:spPr>
              <a:xfrm flipH="1">
                <a:off x="2970816" y="4938300"/>
                <a:ext cx="231600" cy="2052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3" name="Google Shape;203;p18"/>
            <p:cNvGrpSpPr/>
            <p:nvPr/>
          </p:nvGrpSpPr>
          <p:grpSpPr>
            <a:xfrm>
              <a:off x="4456234" y="4309200"/>
              <a:ext cx="231600" cy="834300"/>
              <a:chOff x="4456234" y="4309200"/>
              <a:chExt cx="231600" cy="834300"/>
            </a:xfrm>
          </p:grpSpPr>
          <p:sp>
            <p:nvSpPr>
              <p:cNvPr id="204" name="Google Shape;204;p18"/>
              <p:cNvSpPr/>
              <p:nvPr/>
            </p:nvSpPr>
            <p:spPr>
              <a:xfrm flipH="1">
                <a:off x="4456234" y="4728600"/>
                <a:ext cx="231600" cy="4149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18"/>
              <p:cNvSpPr/>
              <p:nvPr/>
            </p:nvSpPr>
            <p:spPr>
              <a:xfrm flipH="1">
                <a:off x="4456234" y="4309200"/>
                <a:ext cx="231600" cy="8343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18"/>
              <p:cNvSpPr/>
              <p:nvPr/>
            </p:nvSpPr>
            <p:spPr>
              <a:xfrm flipH="1">
                <a:off x="4456234" y="4518900"/>
                <a:ext cx="231600" cy="6246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18"/>
              <p:cNvSpPr/>
              <p:nvPr/>
            </p:nvSpPr>
            <p:spPr>
              <a:xfrm flipH="1">
                <a:off x="4456234" y="4938300"/>
                <a:ext cx="231600" cy="2052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8" name="Google Shape;208;p18"/>
            <p:cNvGrpSpPr/>
            <p:nvPr/>
          </p:nvGrpSpPr>
          <p:grpSpPr>
            <a:xfrm>
              <a:off x="4827588" y="4099200"/>
              <a:ext cx="231600" cy="1044300"/>
              <a:chOff x="4827588" y="4099200"/>
              <a:chExt cx="231600" cy="1044300"/>
            </a:xfrm>
          </p:grpSpPr>
          <p:sp>
            <p:nvSpPr>
              <p:cNvPr id="209" name="Google Shape;209;p18"/>
              <p:cNvSpPr/>
              <p:nvPr/>
            </p:nvSpPr>
            <p:spPr>
              <a:xfrm flipH="1">
                <a:off x="4827588" y="4728600"/>
                <a:ext cx="231600" cy="4149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18"/>
              <p:cNvSpPr/>
              <p:nvPr/>
            </p:nvSpPr>
            <p:spPr>
              <a:xfrm flipH="1">
                <a:off x="4827588" y="4309200"/>
                <a:ext cx="231600" cy="8343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18"/>
              <p:cNvSpPr/>
              <p:nvPr/>
            </p:nvSpPr>
            <p:spPr>
              <a:xfrm flipH="1">
                <a:off x="4827588" y="4518900"/>
                <a:ext cx="231600" cy="6246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18"/>
              <p:cNvSpPr/>
              <p:nvPr/>
            </p:nvSpPr>
            <p:spPr>
              <a:xfrm flipH="1">
                <a:off x="4827588" y="4099200"/>
                <a:ext cx="231600" cy="10443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18"/>
              <p:cNvSpPr/>
              <p:nvPr/>
            </p:nvSpPr>
            <p:spPr>
              <a:xfrm flipH="1">
                <a:off x="4827588" y="4938300"/>
                <a:ext cx="231600" cy="2052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4" name="Google Shape;214;p18"/>
            <p:cNvGrpSpPr/>
            <p:nvPr/>
          </p:nvGrpSpPr>
          <p:grpSpPr>
            <a:xfrm>
              <a:off x="5198943" y="4309200"/>
              <a:ext cx="231600" cy="834300"/>
              <a:chOff x="5198943" y="4309200"/>
              <a:chExt cx="231600" cy="834300"/>
            </a:xfrm>
          </p:grpSpPr>
          <p:sp>
            <p:nvSpPr>
              <p:cNvPr id="215" name="Google Shape;215;p18"/>
              <p:cNvSpPr/>
              <p:nvPr/>
            </p:nvSpPr>
            <p:spPr>
              <a:xfrm flipH="1">
                <a:off x="5198943" y="4728600"/>
                <a:ext cx="231600" cy="4149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18"/>
              <p:cNvSpPr/>
              <p:nvPr/>
            </p:nvSpPr>
            <p:spPr>
              <a:xfrm flipH="1">
                <a:off x="5198943" y="4309200"/>
                <a:ext cx="231600" cy="8343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18"/>
              <p:cNvSpPr/>
              <p:nvPr/>
            </p:nvSpPr>
            <p:spPr>
              <a:xfrm flipH="1">
                <a:off x="5198943" y="4518900"/>
                <a:ext cx="231600" cy="6246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18"/>
              <p:cNvSpPr/>
              <p:nvPr/>
            </p:nvSpPr>
            <p:spPr>
              <a:xfrm flipH="1">
                <a:off x="5198943" y="4938300"/>
                <a:ext cx="231600" cy="2052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9" name="Google Shape;219;p18"/>
            <p:cNvGrpSpPr/>
            <p:nvPr/>
          </p:nvGrpSpPr>
          <p:grpSpPr>
            <a:xfrm>
              <a:off x="5570297" y="4518900"/>
              <a:ext cx="231600" cy="624600"/>
              <a:chOff x="5570297" y="4518900"/>
              <a:chExt cx="231600" cy="624600"/>
            </a:xfrm>
          </p:grpSpPr>
          <p:sp>
            <p:nvSpPr>
              <p:cNvPr id="220" name="Google Shape;220;p18"/>
              <p:cNvSpPr/>
              <p:nvPr/>
            </p:nvSpPr>
            <p:spPr>
              <a:xfrm flipH="1">
                <a:off x="5570297" y="4728600"/>
                <a:ext cx="231600" cy="4149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18"/>
              <p:cNvSpPr/>
              <p:nvPr/>
            </p:nvSpPr>
            <p:spPr>
              <a:xfrm flipH="1">
                <a:off x="5570297" y="4518900"/>
                <a:ext cx="231600" cy="6246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18"/>
              <p:cNvSpPr/>
              <p:nvPr/>
            </p:nvSpPr>
            <p:spPr>
              <a:xfrm flipH="1">
                <a:off x="5570297" y="4938300"/>
                <a:ext cx="231600" cy="2052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3" name="Google Shape;223;p18"/>
            <p:cNvGrpSpPr/>
            <p:nvPr/>
          </p:nvGrpSpPr>
          <p:grpSpPr>
            <a:xfrm>
              <a:off x="5941652" y="4309200"/>
              <a:ext cx="231600" cy="834300"/>
              <a:chOff x="5941652" y="4309200"/>
              <a:chExt cx="231600" cy="834300"/>
            </a:xfrm>
          </p:grpSpPr>
          <p:sp>
            <p:nvSpPr>
              <p:cNvPr id="224" name="Google Shape;224;p18"/>
              <p:cNvSpPr/>
              <p:nvPr/>
            </p:nvSpPr>
            <p:spPr>
              <a:xfrm flipH="1">
                <a:off x="5941652" y="4728600"/>
                <a:ext cx="231600" cy="4149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18"/>
              <p:cNvSpPr/>
              <p:nvPr/>
            </p:nvSpPr>
            <p:spPr>
              <a:xfrm flipH="1">
                <a:off x="5941652" y="4309200"/>
                <a:ext cx="231600" cy="8343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18"/>
              <p:cNvSpPr/>
              <p:nvPr/>
            </p:nvSpPr>
            <p:spPr>
              <a:xfrm flipH="1">
                <a:off x="5941652" y="4518900"/>
                <a:ext cx="231600" cy="6246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18"/>
              <p:cNvSpPr/>
              <p:nvPr/>
            </p:nvSpPr>
            <p:spPr>
              <a:xfrm flipH="1">
                <a:off x="5941652" y="4938300"/>
                <a:ext cx="231600" cy="2052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8" name="Google Shape;228;p18"/>
            <p:cNvGrpSpPr/>
            <p:nvPr/>
          </p:nvGrpSpPr>
          <p:grpSpPr>
            <a:xfrm>
              <a:off x="6313006" y="4099200"/>
              <a:ext cx="231600" cy="1044300"/>
              <a:chOff x="6313006" y="4099200"/>
              <a:chExt cx="231600" cy="1044300"/>
            </a:xfrm>
          </p:grpSpPr>
          <p:sp>
            <p:nvSpPr>
              <p:cNvPr id="229" name="Google Shape;229;p18"/>
              <p:cNvSpPr/>
              <p:nvPr/>
            </p:nvSpPr>
            <p:spPr>
              <a:xfrm flipH="1">
                <a:off x="6313006" y="4728600"/>
                <a:ext cx="231600" cy="4149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18"/>
              <p:cNvSpPr/>
              <p:nvPr/>
            </p:nvSpPr>
            <p:spPr>
              <a:xfrm flipH="1">
                <a:off x="6313006" y="4309200"/>
                <a:ext cx="231600" cy="8343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18"/>
              <p:cNvSpPr/>
              <p:nvPr/>
            </p:nvSpPr>
            <p:spPr>
              <a:xfrm flipH="1">
                <a:off x="6313006" y="4518900"/>
                <a:ext cx="231600" cy="6246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18"/>
              <p:cNvSpPr/>
              <p:nvPr/>
            </p:nvSpPr>
            <p:spPr>
              <a:xfrm flipH="1">
                <a:off x="6313006" y="4099200"/>
                <a:ext cx="231600" cy="10443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18"/>
              <p:cNvSpPr/>
              <p:nvPr/>
            </p:nvSpPr>
            <p:spPr>
              <a:xfrm flipH="1">
                <a:off x="6313006" y="4938300"/>
                <a:ext cx="231600" cy="2052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4" name="Google Shape;234;p18"/>
            <p:cNvGrpSpPr/>
            <p:nvPr/>
          </p:nvGrpSpPr>
          <p:grpSpPr>
            <a:xfrm>
              <a:off x="6684361" y="4309200"/>
              <a:ext cx="231600" cy="834300"/>
              <a:chOff x="6684361" y="4309200"/>
              <a:chExt cx="231600" cy="834300"/>
            </a:xfrm>
          </p:grpSpPr>
          <p:sp>
            <p:nvSpPr>
              <p:cNvPr id="235" name="Google Shape;235;p18"/>
              <p:cNvSpPr/>
              <p:nvPr/>
            </p:nvSpPr>
            <p:spPr>
              <a:xfrm flipH="1">
                <a:off x="6684361" y="4728600"/>
                <a:ext cx="231600" cy="4149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18"/>
              <p:cNvSpPr/>
              <p:nvPr/>
            </p:nvSpPr>
            <p:spPr>
              <a:xfrm flipH="1">
                <a:off x="6684361" y="4309200"/>
                <a:ext cx="231600" cy="8343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18"/>
              <p:cNvSpPr/>
              <p:nvPr/>
            </p:nvSpPr>
            <p:spPr>
              <a:xfrm flipH="1">
                <a:off x="6684361" y="4518900"/>
                <a:ext cx="231600" cy="6246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18"/>
              <p:cNvSpPr/>
              <p:nvPr/>
            </p:nvSpPr>
            <p:spPr>
              <a:xfrm flipH="1">
                <a:off x="6684361" y="4938300"/>
                <a:ext cx="231600" cy="2052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9" name="Google Shape;239;p18"/>
            <p:cNvGrpSpPr/>
            <p:nvPr/>
          </p:nvGrpSpPr>
          <p:grpSpPr>
            <a:xfrm>
              <a:off x="7055715" y="4518900"/>
              <a:ext cx="231600" cy="624600"/>
              <a:chOff x="7055715" y="4518900"/>
              <a:chExt cx="231600" cy="624600"/>
            </a:xfrm>
          </p:grpSpPr>
          <p:sp>
            <p:nvSpPr>
              <p:cNvPr id="240" name="Google Shape;240;p18"/>
              <p:cNvSpPr/>
              <p:nvPr/>
            </p:nvSpPr>
            <p:spPr>
              <a:xfrm flipH="1">
                <a:off x="7055715" y="4728600"/>
                <a:ext cx="231600" cy="4149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18"/>
              <p:cNvSpPr/>
              <p:nvPr/>
            </p:nvSpPr>
            <p:spPr>
              <a:xfrm flipH="1">
                <a:off x="7055715" y="4518900"/>
                <a:ext cx="231600" cy="6246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18"/>
              <p:cNvSpPr/>
              <p:nvPr/>
            </p:nvSpPr>
            <p:spPr>
              <a:xfrm flipH="1">
                <a:off x="7055715" y="4938300"/>
                <a:ext cx="231600" cy="2052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3" name="Google Shape;243;p18"/>
            <p:cNvGrpSpPr/>
            <p:nvPr/>
          </p:nvGrpSpPr>
          <p:grpSpPr>
            <a:xfrm>
              <a:off x="7798424" y="4099200"/>
              <a:ext cx="231600" cy="1044300"/>
              <a:chOff x="7798424" y="4099200"/>
              <a:chExt cx="231600" cy="1044300"/>
            </a:xfrm>
          </p:grpSpPr>
          <p:sp>
            <p:nvSpPr>
              <p:cNvPr id="244" name="Google Shape;244;p18"/>
              <p:cNvSpPr/>
              <p:nvPr/>
            </p:nvSpPr>
            <p:spPr>
              <a:xfrm flipH="1">
                <a:off x="7798424" y="4728600"/>
                <a:ext cx="231600" cy="4149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18"/>
              <p:cNvSpPr/>
              <p:nvPr/>
            </p:nvSpPr>
            <p:spPr>
              <a:xfrm flipH="1">
                <a:off x="7798424" y="4309200"/>
                <a:ext cx="231600" cy="8343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18"/>
              <p:cNvSpPr/>
              <p:nvPr/>
            </p:nvSpPr>
            <p:spPr>
              <a:xfrm flipH="1">
                <a:off x="7798424" y="4518900"/>
                <a:ext cx="231600" cy="6246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18"/>
              <p:cNvSpPr/>
              <p:nvPr/>
            </p:nvSpPr>
            <p:spPr>
              <a:xfrm flipH="1">
                <a:off x="7798424" y="4099200"/>
                <a:ext cx="231600" cy="10443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18"/>
              <p:cNvSpPr/>
              <p:nvPr/>
            </p:nvSpPr>
            <p:spPr>
              <a:xfrm flipH="1">
                <a:off x="7798424" y="4938300"/>
                <a:ext cx="231600" cy="2052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9" name="Google Shape;249;p18"/>
            <p:cNvGrpSpPr/>
            <p:nvPr/>
          </p:nvGrpSpPr>
          <p:grpSpPr>
            <a:xfrm>
              <a:off x="8169779" y="4309200"/>
              <a:ext cx="231600" cy="834300"/>
              <a:chOff x="8169779" y="4309200"/>
              <a:chExt cx="231600" cy="834300"/>
            </a:xfrm>
          </p:grpSpPr>
          <p:sp>
            <p:nvSpPr>
              <p:cNvPr id="250" name="Google Shape;250;p18"/>
              <p:cNvSpPr/>
              <p:nvPr/>
            </p:nvSpPr>
            <p:spPr>
              <a:xfrm flipH="1">
                <a:off x="8169779" y="4728600"/>
                <a:ext cx="231600" cy="4149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18"/>
              <p:cNvSpPr/>
              <p:nvPr/>
            </p:nvSpPr>
            <p:spPr>
              <a:xfrm flipH="1">
                <a:off x="8169779" y="4309200"/>
                <a:ext cx="231600" cy="8343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18"/>
              <p:cNvSpPr/>
              <p:nvPr/>
            </p:nvSpPr>
            <p:spPr>
              <a:xfrm flipH="1">
                <a:off x="8169779" y="4518900"/>
                <a:ext cx="231600" cy="6246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18"/>
              <p:cNvSpPr/>
              <p:nvPr/>
            </p:nvSpPr>
            <p:spPr>
              <a:xfrm flipH="1">
                <a:off x="8169779" y="4938300"/>
                <a:ext cx="231600" cy="2052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4" name="Google Shape;254;p18"/>
            <p:cNvGrpSpPr/>
            <p:nvPr/>
          </p:nvGrpSpPr>
          <p:grpSpPr>
            <a:xfrm>
              <a:off x="7427070" y="4309200"/>
              <a:ext cx="231600" cy="834300"/>
              <a:chOff x="7427070" y="4309200"/>
              <a:chExt cx="231600" cy="834300"/>
            </a:xfrm>
          </p:grpSpPr>
          <p:sp>
            <p:nvSpPr>
              <p:cNvPr id="255" name="Google Shape;255;p18"/>
              <p:cNvSpPr/>
              <p:nvPr/>
            </p:nvSpPr>
            <p:spPr>
              <a:xfrm flipH="1">
                <a:off x="7427070" y="4728600"/>
                <a:ext cx="231600" cy="4149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18"/>
              <p:cNvSpPr/>
              <p:nvPr/>
            </p:nvSpPr>
            <p:spPr>
              <a:xfrm flipH="1">
                <a:off x="7427070" y="4309200"/>
                <a:ext cx="231600" cy="8343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18"/>
              <p:cNvSpPr/>
              <p:nvPr/>
            </p:nvSpPr>
            <p:spPr>
              <a:xfrm flipH="1">
                <a:off x="7427070" y="4518900"/>
                <a:ext cx="231600" cy="6246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18"/>
              <p:cNvSpPr/>
              <p:nvPr/>
            </p:nvSpPr>
            <p:spPr>
              <a:xfrm flipH="1">
                <a:off x="7427070" y="4938300"/>
                <a:ext cx="231600" cy="2052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9" name="Google Shape;259;p18"/>
            <p:cNvGrpSpPr/>
            <p:nvPr/>
          </p:nvGrpSpPr>
          <p:grpSpPr>
            <a:xfrm>
              <a:off x="8541133" y="4518900"/>
              <a:ext cx="231600" cy="624600"/>
              <a:chOff x="8541133" y="4518900"/>
              <a:chExt cx="231600" cy="624600"/>
            </a:xfrm>
          </p:grpSpPr>
          <p:sp>
            <p:nvSpPr>
              <p:cNvPr id="260" name="Google Shape;260;p18"/>
              <p:cNvSpPr/>
              <p:nvPr/>
            </p:nvSpPr>
            <p:spPr>
              <a:xfrm flipH="1">
                <a:off x="8541133" y="4728600"/>
                <a:ext cx="231600" cy="4149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18"/>
              <p:cNvSpPr/>
              <p:nvPr/>
            </p:nvSpPr>
            <p:spPr>
              <a:xfrm flipH="1">
                <a:off x="8541133" y="4518900"/>
                <a:ext cx="231600" cy="6246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18"/>
              <p:cNvSpPr/>
              <p:nvPr/>
            </p:nvSpPr>
            <p:spPr>
              <a:xfrm flipH="1">
                <a:off x="8541133" y="4938300"/>
                <a:ext cx="231600" cy="2052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3" name="Google Shape;263;p18"/>
            <p:cNvGrpSpPr/>
            <p:nvPr/>
          </p:nvGrpSpPr>
          <p:grpSpPr>
            <a:xfrm>
              <a:off x="8912488" y="4309200"/>
              <a:ext cx="231600" cy="834300"/>
              <a:chOff x="8912488" y="4309200"/>
              <a:chExt cx="231600" cy="834300"/>
            </a:xfrm>
          </p:grpSpPr>
          <p:sp>
            <p:nvSpPr>
              <p:cNvPr id="264" name="Google Shape;264;p18"/>
              <p:cNvSpPr/>
              <p:nvPr/>
            </p:nvSpPr>
            <p:spPr>
              <a:xfrm flipH="1">
                <a:off x="8912488" y="4728600"/>
                <a:ext cx="231600" cy="4149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18"/>
              <p:cNvSpPr/>
              <p:nvPr/>
            </p:nvSpPr>
            <p:spPr>
              <a:xfrm flipH="1">
                <a:off x="8912488" y="4309200"/>
                <a:ext cx="231600" cy="8343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18"/>
              <p:cNvSpPr/>
              <p:nvPr/>
            </p:nvSpPr>
            <p:spPr>
              <a:xfrm flipH="1">
                <a:off x="8912488" y="4518900"/>
                <a:ext cx="231600" cy="6246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18"/>
              <p:cNvSpPr/>
              <p:nvPr/>
            </p:nvSpPr>
            <p:spPr>
              <a:xfrm flipH="1">
                <a:off x="8912488" y="4938300"/>
                <a:ext cx="231600" cy="2052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68" name="Google Shape;268;p18"/>
          <p:cNvSpPr txBox="1"/>
          <p:nvPr>
            <p:ph hasCustomPrompt="1" type="title"/>
          </p:nvPr>
        </p:nvSpPr>
        <p:spPr>
          <a:xfrm>
            <a:off x="1388625" y="772725"/>
            <a:ext cx="6366900" cy="18633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lt1"/>
              </a:buClr>
              <a:buSzPts val="8000"/>
              <a:buNone/>
              <a:defRPr sz="8000">
                <a:solidFill>
                  <a:schemeClr val="lt1"/>
                </a:solidFill>
              </a:defRPr>
            </a:lvl1pPr>
            <a:lvl2pPr lvl="1" algn="ctr">
              <a:lnSpc>
                <a:spcPct val="100000"/>
              </a:lnSpc>
              <a:spcBef>
                <a:spcPts val="0"/>
              </a:spcBef>
              <a:spcAft>
                <a:spcPts val="0"/>
              </a:spcAft>
              <a:buClr>
                <a:schemeClr val="lt1"/>
              </a:buClr>
              <a:buSzPts val="8000"/>
              <a:buNone/>
              <a:defRPr sz="8000">
                <a:solidFill>
                  <a:schemeClr val="lt1"/>
                </a:solidFill>
              </a:defRPr>
            </a:lvl2pPr>
            <a:lvl3pPr lvl="2" algn="ctr">
              <a:lnSpc>
                <a:spcPct val="100000"/>
              </a:lnSpc>
              <a:spcBef>
                <a:spcPts val="0"/>
              </a:spcBef>
              <a:spcAft>
                <a:spcPts val="0"/>
              </a:spcAft>
              <a:buClr>
                <a:schemeClr val="lt1"/>
              </a:buClr>
              <a:buSzPts val="8000"/>
              <a:buNone/>
              <a:defRPr sz="8000">
                <a:solidFill>
                  <a:schemeClr val="lt1"/>
                </a:solidFill>
              </a:defRPr>
            </a:lvl3pPr>
            <a:lvl4pPr lvl="3" algn="ctr">
              <a:lnSpc>
                <a:spcPct val="100000"/>
              </a:lnSpc>
              <a:spcBef>
                <a:spcPts val="0"/>
              </a:spcBef>
              <a:spcAft>
                <a:spcPts val="0"/>
              </a:spcAft>
              <a:buClr>
                <a:schemeClr val="lt1"/>
              </a:buClr>
              <a:buSzPts val="8000"/>
              <a:buNone/>
              <a:defRPr sz="8000">
                <a:solidFill>
                  <a:schemeClr val="lt1"/>
                </a:solidFill>
              </a:defRPr>
            </a:lvl4pPr>
            <a:lvl5pPr lvl="4" algn="ctr">
              <a:lnSpc>
                <a:spcPct val="100000"/>
              </a:lnSpc>
              <a:spcBef>
                <a:spcPts val="0"/>
              </a:spcBef>
              <a:spcAft>
                <a:spcPts val="0"/>
              </a:spcAft>
              <a:buClr>
                <a:schemeClr val="lt1"/>
              </a:buClr>
              <a:buSzPts val="8000"/>
              <a:buNone/>
              <a:defRPr sz="8000">
                <a:solidFill>
                  <a:schemeClr val="lt1"/>
                </a:solidFill>
              </a:defRPr>
            </a:lvl5pPr>
            <a:lvl6pPr lvl="5" algn="ctr">
              <a:lnSpc>
                <a:spcPct val="100000"/>
              </a:lnSpc>
              <a:spcBef>
                <a:spcPts val="0"/>
              </a:spcBef>
              <a:spcAft>
                <a:spcPts val="0"/>
              </a:spcAft>
              <a:buClr>
                <a:schemeClr val="lt1"/>
              </a:buClr>
              <a:buSzPts val="8000"/>
              <a:buNone/>
              <a:defRPr sz="8000">
                <a:solidFill>
                  <a:schemeClr val="lt1"/>
                </a:solidFill>
              </a:defRPr>
            </a:lvl6pPr>
            <a:lvl7pPr lvl="6" algn="ctr">
              <a:lnSpc>
                <a:spcPct val="100000"/>
              </a:lnSpc>
              <a:spcBef>
                <a:spcPts val="0"/>
              </a:spcBef>
              <a:spcAft>
                <a:spcPts val="0"/>
              </a:spcAft>
              <a:buClr>
                <a:schemeClr val="lt1"/>
              </a:buClr>
              <a:buSzPts val="8000"/>
              <a:buNone/>
              <a:defRPr sz="8000">
                <a:solidFill>
                  <a:schemeClr val="lt1"/>
                </a:solidFill>
              </a:defRPr>
            </a:lvl7pPr>
            <a:lvl8pPr lvl="7" algn="ctr">
              <a:lnSpc>
                <a:spcPct val="100000"/>
              </a:lnSpc>
              <a:spcBef>
                <a:spcPts val="0"/>
              </a:spcBef>
              <a:spcAft>
                <a:spcPts val="0"/>
              </a:spcAft>
              <a:buClr>
                <a:schemeClr val="lt1"/>
              </a:buClr>
              <a:buSzPts val="8000"/>
              <a:buNone/>
              <a:defRPr sz="8000">
                <a:solidFill>
                  <a:schemeClr val="lt1"/>
                </a:solidFill>
              </a:defRPr>
            </a:lvl8pPr>
            <a:lvl9pPr lvl="8" algn="ctr">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269" name="Google Shape;269;p18"/>
          <p:cNvSpPr txBox="1"/>
          <p:nvPr>
            <p:ph idx="1" type="body"/>
          </p:nvPr>
        </p:nvSpPr>
        <p:spPr>
          <a:xfrm>
            <a:off x="1388625" y="2712300"/>
            <a:ext cx="6366900" cy="1111200"/>
          </a:xfrm>
          <a:prstGeom prst="rect">
            <a:avLst/>
          </a:prstGeom>
          <a:noFill/>
          <a:ln>
            <a:noFill/>
          </a:ln>
        </p:spPr>
        <p:txBody>
          <a:bodyPr anchorCtr="0" anchor="t" bIns="91425" lIns="91425" spcFirstLastPara="1" rIns="91425" wrap="square" tIns="91425">
            <a:normAutofit/>
          </a:bodyPr>
          <a:lstStyle>
            <a:lvl1pPr indent="-311150" lvl="0" marL="457200" algn="ctr">
              <a:lnSpc>
                <a:spcPct val="115000"/>
              </a:lnSpc>
              <a:spcBef>
                <a:spcPts val="0"/>
              </a:spcBef>
              <a:spcAft>
                <a:spcPts val="0"/>
              </a:spcAft>
              <a:buClr>
                <a:schemeClr val="lt1"/>
              </a:buClr>
              <a:buSzPts val="1300"/>
              <a:buChar char="●"/>
              <a:defRPr>
                <a:solidFill>
                  <a:schemeClr val="lt1"/>
                </a:solidFill>
              </a:defRPr>
            </a:lvl1pPr>
            <a:lvl2pPr indent="-298450" lvl="1" marL="914400" algn="ctr">
              <a:lnSpc>
                <a:spcPct val="115000"/>
              </a:lnSpc>
              <a:spcBef>
                <a:spcPts val="0"/>
              </a:spcBef>
              <a:spcAft>
                <a:spcPts val="0"/>
              </a:spcAft>
              <a:buClr>
                <a:schemeClr val="lt1"/>
              </a:buClr>
              <a:buSzPts val="1100"/>
              <a:buChar char="○"/>
              <a:defRPr>
                <a:solidFill>
                  <a:schemeClr val="lt1"/>
                </a:solidFill>
              </a:defRPr>
            </a:lvl2pPr>
            <a:lvl3pPr indent="-298450" lvl="2" marL="1371600" algn="ctr">
              <a:lnSpc>
                <a:spcPct val="115000"/>
              </a:lnSpc>
              <a:spcBef>
                <a:spcPts val="0"/>
              </a:spcBef>
              <a:spcAft>
                <a:spcPts val="0"/>
              </a:spcAft>
              <a:buClr>
                <a:schemeClr val="lt1"/>
              </a:buClr>
              <a:buSzPts val="1100"/>
              <a:buChar char="■"/>
              <a:defRPr>
                <a:solidFill>
                  <a:schemeClr val="lt1"/>
                </a:solidFill>
              </a:defRPr>
            </a:lvl3pPr>
            <a:lvl4pPr indent="-298450" lvl="3" marL="1828800" algn="ctr">
              <a:lnSpc>
                <a:spcPct val="115000"/>
              </a:lnSpc>
              <a:spcBef>
                <a:spcPts val="0"/>
              </a:spcBef>
              <a:spcAft>
                <a:spcPts val="0"/>
              </a:spcAft>
              <a:buClr>
                <a:schemeClr val="lt1"/>
              </a:buClr>
              <a:buSzPts val="1100"/>
              <a:buChar char="●"/>
              <a:defRPr>
                <a:solidFill>
                  <a:schemeClr val="lt1"/>
                </a:solidFill>
              </a:defRPr>
            </a:lvl4pPr>
            <a:lvl5pPr indent="-298450" lvl="4" marL="2286000" algn="ctr">
              <a:lnSpc>
                <a:spcPct val="115000"/>
              </a:lnSpc>
              <a:spcBef>
                <a:spcPts val="0"/>
              </a:spcBef>
              <a:spcAft>
                <a:spcPts val="0"/>
              </a:spcAft>
              <a:buClr>
                <a:schemeClr val="lt1"/>
              </a:buClr>
              <a:buSzPts val="1100"/>
              <a:buChar char="○"/>
              <a:defRPr>
                <a:solidFill>
                  <a:schemeClr val="lt1"/>
                </a:solidFill>
              </a:defRPr>
            </a:lvl5pPr>
            <a:lvl6pPr indent="-298450" lvl="5" marL="2743200" algn="ctr">
              <a:lnSpc>
                <a:spcPct val="115000"/>
              </a:lnSpc>
              <a:spcBef>
                <a:spcPts val="0"/>
              </a:spcBef>
              <a:spcAft>
                <a:spcPts val="0"/>
              </a:spcAft>
              <a:buClr>
                <a:schemeClr val="lt1"/>
              </a:buClr>
              <a:buSzPts val="1100"/>
              <a:buChar char="■"/>
              <a:defRPr>
                <a:solidFill>
                  <a:schemeClr val="lt1"/>
                </a:solidFill>
              </a:defRPr>
            </a:lvl6pPr>
            <a:lvl7pPr indent="-298450" lvl="6" marL="3200400" algn="ctr">
              <a:lnSpc>
                <a:spcPct val="115000"/>
              </a:lnSpc>
              <a:spcBef>
                <a:spcPts val="0"/>
              </a:spcBef>
              <a:spcAft>
                <a:spcPts val="0"/>
              </a:spcAft>
              <a:buClr>
                <a:schemeClr val="lt1"/>
              </a:buClr>
              <a:buSzPts val="1100"/>
              <a:buChar char="●"/>
              <a:defRPr>
                <a:solidFill>
                  <a:schemeClr val="lt1"/>
                </a:solidFill>
              </a:defRPr>
            </a:lvl7pPr>
            <a:lvl8pPr indent="-298450" lvl="7" marL="3657600" algn="ctr">
              <a:lnSpc>
                <a:spcPct val="115000"/>
              </a:lnSpc>
              <a:spcBef>
                <a:spcPts val="0"/>
              </a:spcBef>
              <a:spcAft>
                <a:spcPts val="0"/>
              </a:spcAft>
              <a:buClr>
                <a:schemeClr val="lt1"/>
              </a:buClr>
              <a:buSzPts val="1100"/>
              <a:buChar char="○"/>
              <a:defRPr>
                <a:solidFill>
                  <a:schemeClr val="lt1"/>
                </a:solidFill>
              </a:defRPr>
            </a:lvl8pPr>
            <a:lvl9pPr indent="-298450" lvl="8" marL="4114800" algn="ctr">
              <a:lnSpc>
                <a:spcPct val="115000"/>
              </a:lnSpc>
              <a:spcBef>
                <a:spcPts val="0"/>
              </a:spcBef>
              <a:spcAft>
                <a:spcPts val="0"/>
              </a:spcAft>
              <a:buClr>
                <a:schemeClr val="lt1"/>
              </a:buClr>
              <a:buSzPts val="1100"/>
              <a:buChar char="■"/>
              <a:defRPr>
                <a:solidFill>
                  <a:schemeClr val="lt1"/>
                </a:solidFill>
              </a:defRPr>
            </a:lvl9pPr>
          </a:lstStyle>
          <a:p/>
        </p:txBody>
      </p:sp>
      <p:sp>
        <p:nvSpPr>
          <p:cNvPr id="270" name="Google Shape;270;p18"/>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9"/>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9" name="Shape 49"/>
        <p:cNvGrpSpPr/>
        <p:nvPr/>
      </p:nvGrpSpPr>
      <p:grpSpPr>
        <a:xfrm>
          <a:off x="0" y="0"/>
          <a:ext cx="0" cy="0"/>
          <a:chOff x="0" y="0"/>
          <a:chExt cx="0" cy="0"/>
        </a:xfrm>
      </p:grpSpPr>
      <p:grpSp>
        <p:nvGrpSpPr>
          <p:cNvPr id="50" name="Google Shape;50;p10"/>
          <p:cNvGrpSpPr/>
          <p:nvPr/>
        </p:nvGrpSpPr>
        <p:grpSpPr>
          <a:xfrm>
            <a:off x="625966" y="299376"/>
            <a:ext cx="999312" cy="999312"/>
            <a:chOff x="348199" y="179450"/>
            <a:chExt cx="1116300" cy="1116300"/>
          </a:xfrm>
        </p:grpSpPr>
        <p:sp>
          <p:nvSpPr>
            <p:cNvPr id="51" name="Google Shape;51;p10"/>
            <p:cNvSpPr/>
            <p:nvPr/>
          </p:nvSpPr>
          <p:spPr>
            <a:xfrm rot="-5400000">
              <a:off x="574557" y="405788"/>
              <a:ext cx="663600" cy="663600"/>
            </a:xfrm>
            <a:prstGeom prst="pie">
              <a:avLst>
                <a:gd fmla="val 10792838" name="adj1"/>
                <a:gd fmla="val 16200000" name="adj2"/>
              </a:avLst>
            </a:prstGeom>
            <a:solidFill>
              <a:schemeClr val="dk2">
                <a:alpha val="1098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10"/>
            <p:cNvSpPr/>
            <p:nvPr/>
          </p:nvSpPr>
          <p:spPr>
            <a:xfrm rot="-5400000">
              <a:off x="348199" y="179450"/>
              <a:ext cx="1116300" cy="1116300"/>
            </a:xfrm>
            <a:prstGeom prst="pie">
              <a:avLst>
                <a:gd fmla="val 10792838" name="adj1"/>
                <a:gd fmla="val 16200000" name="adj2"/>
              </a:avLst>
            </a:prstGeom>
            <a:solidFill>
              <a:schemeClr val="dk2">
                <a:alpha val="1098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3" name="Google Shape;53;p10"/>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4" name="Google Shape;54;p10"/>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5" name="Google Shape;55;p10"/>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56" name="Shape 56"/>
        <p:cNvGrpSpPr/>
        <p:nvPr/>
      </p:nvGrpSpPr>
      <p:grpSpPr>
        <a:xfrm>
          <a:off x="0" y="0"/>
          <a:ext cx="0" cy="0"/>
          <a:chOff x="0" y="0"/>
          <a:chExt cx="0" cy="0"/>
        </a:xfrm>
      </p:grpSpPr>
      <p:grpSp>
        <p:nvGrpSpPr>
          <p:cNvPr id="57" name="Google Shape;57;p11"/>
          <p:cNvGrpSpPr/>
          <p:nvPr/>
        </p:nvGrpSpPr>
        <p:grpSpPr>
          <a:xfrm>
            <a:off x="146769" y="3406"/>
            <a:ext cx="1233214" cy="1384535"/>
            <a:chOff x="146769" y="3406"/>
            <a:chExt cx="1233214" cy="1384535"/>
          </a:xfrm>
        </p:grpSpPr>
        <p:grpSp>
          <p:nvGrpSpPr>
            <p:cNvPr id="58" name="Google Shape;58;p11"/>
            <p:cNvGrpSpPr/>
            <p:nvPr/>
          </p:nvGrpSpPr>
          <p:grpSpPr>
            <a:xfrm>
              <a:off x="1063183" y="3406"/>
              <a:ext cx="316800" cy="688513"/>
              <a:chOff x="1063183" y="3406"/>
              <a:chExt cx="316800" cy="688513"/>
            </a:xfrm>
          </p:grpSpPr>
          <p:sp>
            <p:nvSpPr>
              <p:cNvPr id="59" name="Google Shape;59;p11"/>
              <p:cNvSpPr/>
              <p:nvPr/>
            </p:nvSpPr>
            <p:spPr>
              <a:xfrm rot="10800000">
                <a:off x="1063183" y="3419"/>
                <a:ext cx="316800" cy="6885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1"/>
              <p:cNvSpPr/>
              <p:nvPr/>
            </p:nvSpPr>
            <p:spPr>
              <a:xfrm rot="10800000">
                <a:off x="1063183" y="3406"/>
                <a:ext cx="316800" cy="3405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1" name="Google Shape;61;p11"/>
            <p:cNvGrpSpPr/>
            <p:nvPr/>
          </p:nvGrpSpPr>
          <p:grpSpPr>
            <a:xfrm>
              <a:off x="604976" y="3406"/>
              <a:ext cx="316800" cy="1036524"/>
              <a:chOff x="604976" y="3406"/>
              <a:chExt cx="316800" cy="1036524"/>
            </a:xfrm>
          </p:grpSpPr>
          <p:sp>
            <p:nvSpPr>
              <p:cNvPr id="62" name="Google Shape;62;p11"/>
              <p:cNvSpPr/>
              <p:nvPr/>
            </p:nvSpPr>
            <p:spPr>
              <a:xfrm rot="10800000">
                <a:off x="604976" y="3419"/>
                <a:ext cx="316800" cy="6885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11"/>
              <p:cNvSpPr/>
              <p:nvPr/>
            </p:nvSpPr>
            <p:spPr>
              <a:xfrm rot="10800000">
                <a:off x="604976" y="3430"/>
                <a:ext cx="316800" cy="10365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1"/>
              <p:cNvSpPr/>
              <p:nvPr/>
            </p:nvSpPr>
            <p:spPr>
              <a:xfrm rot="10800000">
                <a:off x="604976" y="3406"/>
                <a:ext cx="316800" cy="3405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5" name="Google Shape;65;p11"/>
            <p:cNvGrpSpPr/>
            <p:nvPr/>
          </p:nvGrpSpPr>
          <p:grpSpPr>
            <a:xfrm>
              <a:off x="146769" y="3406"/>
              <a:ext cx="316800" cy="1384535"/>
              <a:chOff x="146769" y="3406"/>
              <a:chExt cx="316800" cy="1384535"/>
            </a:xfrm>
          </p:grpSpPr>
          <p:sp>
            <p:nvSpPr>
              <p:cNvPr id="66" name="Google Shape;66;p11"/>
              <p:cNvSpPr/>
              <p:nvPr/>
            </p:nvSpPr>
            <p:spPr>
              <a:xfrm rot="10800000">
                <a:off x="146769" y="3419"/>
                <a:ext cx="316800" cy="6885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1"/>
              <p:cNvSpPr/>
              <p:nvPr/>
            </p:nvSpPr>
            <p:spPr>
              <a:xfrm rot="10800000">
                <a:off x="146769" y="3441"/>
                <a:ext cx="316800" cy="13845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1"/>
              <p:cNvSpPr/>
              <p:nvPr/>
            </p:nvSpPr>
            <p:spPr>
              <a:xfrm rot="10800000">
                <a:off x="146769" y="3430"/>
                <a:ext cx="316800" cy="10365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1"/>
              <p:cNvSpPr/>
              <p:nvPr/>
            </p:nvSpPr>
            <p:spPr>
              <a:xfrm rot="10800000">
                <a:off x="146769" y="3406"/>
                <a:ext cx="316800" cy="3405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70" name="Google Shape;70;p11"/>
          <p:cNvGrpSpPr/>
          <p:nvPr/>
        </p:nvGrpSpPr>
        <p:grpSpPr>
          <a:xfrm>
            <a:off x="6775084" y="2904008"/>
            <a:ext cx="2186147" cy="2239500"/>
            <a:chOff x="6775084" y="2904008"/>
            <a:chExt cx="2186147" cy="2239500"/>
          </a:xfrm>
        </p:grpSpPr>
        <p:grpSp>
          <p:nvGrpSpPr>
            <p:cNvPr id="71" name="Google Shape;71;p11"/>
            <p:cNvGrpSpPr/>
            <p:nvPr/>
          </p:nvGrpSpPr>
          <p:grpSpPr>
            <a:xfrm>
              <a:off x="6775084" y="4253708"/>
              <a:ext cx="409500" cy="889800"/>
              <a:chOff x="6775084" y="4253708"/>
              <a:chExt cx="409500" cy="889800"/>
            </a:xfrm>
          </p:grpSpPr>
          <p:sp>
            <p:nvSpPr>
              <p:cNvPr id="72" name="Google Shape;72;p11"/>
              <p:cNvSpPr/>
              <p:nvPr/>
            </p:nvSpPr>
            <p:spPr>
              <a:xfrm>
                <a:off x="6775084" y="4253708"/>
                <a:ext cx="409500" cy="8898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1"/>
              <p:cNvSpPr/>
              <p:nvPr/>
            </p:nvSpPr>
            <p:spPr>
              <a:xfrm>
                <a:off x="6775084" y="4703408"/>
                <a:ext cx="409500" cy="4401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4" name="Google Shape;74;p11"/>
            <p:cNvGrpSpPr/>
            <p:nvPr/>
          </p:nvGrpSpPr>
          <p:grpSpPr>
            <a:xfrm>
              <a:off x="7367299" y="3804008"/>
              <a:ext cx="409500" cy="1339500"/>
              <a:chOff x="7367299" y="3804008"/>
              <a:chExt cx="409500" cy="1339500"/>
            </a:xfrm>
          </p:grpSpPr>
          <p:sp>
            <p:nvSpPr>
              <p:cNvPr id="75" name="Google Shape;75;p11"/>
              <p:cNvSpPr/>
              <p:nvPr/>
            </p:nvSpPr>
            <p:spPr>
              <a:xfrm>
                <a:off x="7367299" y="4253708"/>
                <a:ext cx="409500" cy="8898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1"/>
              <p:cNvSpPr/>
              <p:nvPr/>
            </p:nvSpPr>
            <p:spPr>
              <a:xfrm>
                <a:off x="7367299" y="3804008"/>
                <a:ext cx="409500" cy="13395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1"/>
              <p:cNvSpPr/>
              <p:nvPr/>
            </p:nvSpPr>
            <p:spPr>
              <a:xfrm>
                <a:off x="7367299" y="4703408"/>
                <a:ext cx="409500" cy="4401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8" name="Google Shape;78;p11"/>
            <p:cNvGrpSpPr/>
            <p:nvPr/>
          </p:nvGrpSpPr>
          <p:grpSpPr>
            <a:xfrm>
              <a:off x="7959516" y="3354008"/>
              <a:ext cx="409500" cy="1789500"/>
              <a:chOff x="7959516" y="3354008"/>
              <a:chExt cx="409500" cy="1789500"/>
            </a:xfrm>
          </p:grpSpPr>
          <p:sp>
            <p:nvSpPr>
              <p:cNvPr id="79" name="Google Shape;79;p11"/>
              <p:cNvSpPr/>
              <p:nvPr/>
            </p:nvSpPr>
            <p:spPr>
              <a:xfrm>
                <a:off x="7959516" y="4253708"/>
                <a:ext cx="409500" cy="8898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1"/>
              <p:cNvSpPr/>
              <p:nvPr/>
            </p:nvSpPr>
            <p:spPr>
              <a:xfrm>
                <a:off x="7959516" y="3354008"/>
                <a:ext cx="409500" cy="17895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1"/>
              <p:cNvSpPr/>
              <p:nvPr/>
            </p:nvSpPr>
            <p:spPr>
              <a:xfrm>
                <a:off x="7959516" y="3804008"/>
                <a:ext cx="409500" cy="13395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1"/>
              <p:cNvSpPr/>
              <p:nvPr/>
            </p:nvSpPr>
            <p:spPr>
              <a:xfrm>
                <a:off x="7959516" y="4703408"/>
                <a:ext cx="409500" cy="4401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3" name="Google Shape;83;p11"/>
            <p:cNvGrpSpPr/>
            <p:nvPr/>
          </p:nvGrpSpPr>
          <p:grpSpPr>
            <a:xfrm>
              <a:off x="8551731" y="2904008"/>
              <a:ext cx="409500" cy="2239500"/>
              <a:chOff x="8551731" y="2904008"/>
              <a:chExt cx="409500" cy="2239500"/>
            </a:xfrm>
          </p:grpSpPr>
          <p:sp>
            <p:nvSpPr>
              <p:cNvPr id="84" name="Google Shape;84;p11"/>
              <p:cNvSpPr/>
              <p:nvPr/>
            </p:nvSpPr>
            <p:spPr>
              <a:xfrm>
                <a:off x="8551731" y="4253708"/>
                <a:ext cx="409500" cy="8898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1"/>
              <p:cNvSpPr/>
              <p:nvPr/>
            </p:nvSpPr>
            <p:spPr>
              <a:xfrm>
                <a:off x="8551731" y="3354008"/>
                <a:ext cx="409500" cy="17895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1"/>
              <p:cNvSpPr/>
              <p:nvPr/>
            </p:nvSpPr>
            <p:spPr>
              <a:xfrm>
                <a:off x="8551731" y="3804008"/>
                <a:ext cx="409500" cy="13395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1"/>
              <p:cNvSpPr/>
              <p:nvPr/>
            </p:nvSpPr>
            <p:spPr>
              <a:xfrm>
                <a:off x="8551731" y="2904008"/>
                <a:ext cx="409500" cy="22395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1"/>
              <p:cNvSpPr/>
              <p:nvPr/>
            </p:nvSpPr>
            <p:spPr>
              <a:xfrm>
                <a:off x="8551731" y="4703408"/>
                <a:ext cx="409500" cy="4401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89" name="Google Shape;89;p11"/>
          <p:cNvSpPr txBox="1"/>
          <p:nvPr>
            <p:ph type="title"/>
          </p:nvPr>
        </p:nvSpPr>
        <p:spPr>
          <a:xfrm>
            <a:off x="824000" y="1613825"/>
            <a:ext cx="5857800" cy="18729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90" name="Google Shape;90;p1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12"/>
          <p:cNvGrpSpPr/>
          <p:nvPr/>
        </p:nvGrpSpPr>
        <p:grpSpPr>
          <a:xfrm>
            <a:off x="625966" y="299376"/>
            <a:ext cx="999312" cy="999312"/>
            <a:chOff x="348199" y="179450"/>
            <a:chExt cx="1116300" cy="1116300"/>
          </a:xfrm>
        </p:grpSpPr>
        <p:sp>
          <p:nvSpPr>
            <p:cNvPr id="93" name="Google Shape;93;p12"/>
            <p:cNvSpPr/>
            <p:nvPr/>
          </p:nvSpPr>
          <p:spPr>
            <a:xfrm rot="-5400000">
              <a:off x="574557" y="405788"/>
              <a:ext cx="663600" cy="663600"/>
            </a:xfrm>
            <a:prstGeom prst="pie">
              <a:avLst>
                <a:gd fmla="val 10792838" name="adj1"/>
                <a:gd fmla="val 16200000" name="adj2"/>
              </a:avLst>
            </a:prstGeom>
            <a:solidFill>
              <a:schemeClr val="dk2">
                <a:alpha val="1098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2"/>
            <p:cNvSpPr/>
            <p:nvPr/>
          </p:nvSpPr>
          <p:spPr>
            <a:xfrm rot="-5400000">
              <a:off x="348199" y="179450"/>
              <a:ext cx="1116300" cy="1116300"/>
            </a:xfrm>
            <a:prstGeom prst="pie">
              <a:avLst>
                <a:gd fmla="val 10792838" name="adj1"/>
                <a:gd fmla="val 16200000" name="adj2"/>
              </a:avLst>
            </a:prstGeom>
            <a:solidFill>
              <a:schemeClr val="dk2">
                <a:alpha val="1098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5" name="Google Shape;95;p12"/>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6" name="Google Shape;96;p12"/>
          <p:cNvSpPr txBox="1"/>
          <p:nvPr>
            <p:ph idx="1" type="body"/>
          </p:nvPr>
        </p:nvSpPr>
        <p:spPr>
          <a:xfrm>
            <a:off x="1303800" y="1990050"/>
            <a:ext cx="3430500" cy="2541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97" name="Google Shape;97;p12"/>
          <p:cNvSpPr txBox="1"/>
          <p:nvPr>
            <p:ph idx="2" type="body"/>
          </p:nvPr>
        </p:nvSpPr>
        <p:spPr>
          <a:xfrm>
            <a:off x="4903650" y="1990050"/>
            <a:ext cx="3430500" cy="2541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98" name="Google Shape;98;p12"/>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13"/>
          <p:cNvGrpSpPr/>
          <p:nvPr/>
        </p:nvGrpSpPr>
        <p:grpSpPr>
          <a:xfrm>
            <a:off x="625966" y="299376"/>
            <a:ext cx="999312" cy="999312"/>
            <a:chOff x="348199" y="179450"/>
            <a:chExt cx="1116300" cy="1116300"/>
          </a:xfrm>
        </p:grpSpPr>
        <p:sp>
          <p:nvSpPr>
            <p:cNvPr id="101" name="Google Shape;101;p13"/>
            <p:cNvSpPr/>
            <p:nvPr/>
          </p:nvSpPr>
          <p:spPr>
            <a:xfrm rot="-5400000">
              <a:off x="574557" y="405788"/>
              <a:ext cx="663600" cy="663600"/>
            </a:xfrm>
            <a:prstGeom prst="pie">
              <a:avLst>
                <a:gd fmla="val 10792838" name="adj1"/>
                <a:gd fmla="val 16200000" name="adj2"/>
              </a:avLst>
            </a:prstGeom>
            <a:solidFill>
              <a:schemeClr val="dk2">
                <a:alpha val="1098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3"/>
            <p:cNvSpPr/>
            <p:nvPr/>
          </p:nvSpPr>
          <p:spPr>
            <a:xfrm rot="-5400000">
              <a:off x="348199" y="179450"/>
              <a:ext cx="1116300" cy="1116300"/>
            </a:xfrm>
            <a:prstGeom prst="pie">
              <a:avLst>
                <a:gd fmla="val 10792838" name="adj1"/>
                <a:gd fmla="val 16200000" name="adj2"/>
              </a:avLst>
            </a:prstGeom>
            <a:solidFill>
              <a:schemeClr val="dk2">
                <a:alpha val="1098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3" name="Google Shape;103;p13"/>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4" name="Google Shape;104;p13"/>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14"/>
          <p:cNvGrpSpPr/>
          <p:nvPr/>
        </p:nvGrpSpPr>
        <p:grpSpPr>
          <a:xfrm>
            <a:off x="625966" y="299376"/>
            <a:ext cx="999312" cy="999312"/>
            <a:chOff x="348199" y="179450"/>
            <a:chExt cx="1116300" cy="1116300"/>
          </a:xfrm>
        </p:grpSpPr>
        <p:sp>
          <p:nvSpPr>
            <p:cNvPr id="107" name="Google Shape;107;p14"/>
            <p:cNvSpPr/>
            <p:nvPr/>
          </p:nvSpPr>
          <p:spPr>
            <a:xfrm rot="-5400000">
              <a:off x="574557" y="405788"/>
              <a:ext cx="663600" cy="663600"/>
            </a:xfrm>
            <a:prstGeom prst="pie">
              <a:avLst>
                <a:gd fmla="val 10792838" name="adj1"/>
                <a:gd fmla="val 16200000" name="adj2"/>
              </a:avLst>
            </a:prstGeom>
            <a:solidFill>
              <a:schemeClr val="dk2">
                <a:alpha val="1098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4"/>
            <p:cNvSpPr/>
            <p:nvPr/>
          </p:nvSpPr>
          <p:spPr>
            <a:xfrm rot="-5400000">
              <a:off x="348199" y="179450"/>
              <a:ext cx="1116300" cy="1116300"/>
            </a:xfrm>
            <a:prstGeom prst="pie">
              <a:avLst>
                <a:gd fmla="val 10792838" name="adj1"/>
                <a:gd fmla="val 16200000" name="adj2"/>
              </a:avLst>
            </a:prstGeom>
            <a:solidFill>
              <a:schemeClr val="dk2">
                <a:alpha val="1098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9" name="Google Shape;109;p14"/>
          <p:cNvSpPr txBox="1"/>
          <p:nvPr>
            <p:ph type="title"/>
          </p:nvPr>
        </p:nvSpPr>
        <p:spPr>
          <a:xfrm>
            <a:off x="1303800" y="598575"/>
            <a:ext cx="3312000" cy="1590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0" name="Google Shape;110;p14"/>
          <p:cNvSpPr txBox="1"/>
          <p:nvPr>
            <p:ph idx="1" type="body"/>
          </p:nvPr>
        </p:nvSpPr>
        <p:spPr>
          <a:xfrm>
            <a:off x="1303800" y="2309675"/>
            <a:ext cx="3312000" cy="22218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11" name="Google Shape;111;p14"/>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15"/>
          <p:cNvGrpSpPr/>
          <p:nvPr/>
        </p:nvGrpSpPr>
        <p:grpSpPr>
          <a:xfrm>
            <a:off x="6866714" y="1255"/>
            <a:ext cx="2267380" cy="2601741"/>
            <a:chOff x="6790514" y="1255"/>
            <a:chExt cx="2267380" cy="2601741"/>
          </a:xfrm>
        </p:grpSpPr>
        <p:grpSp>
          <p:nvGrpSpPr>
            <p:cNvPr id="114" name="Google Shape;114;p15"/>
            <p:cNvGrpSpPr/>
            <p:nvPr/>
          </p:nvGrpSpPr>
          <p:grpSpPr>
            <a:xfrm>
              <a:off x="7067536" y="1255"/>
              <a:ext cx="1990358" cy="1990303"/>
              <a:chOff x="7067536" y="1255"/>
              <a:chExt cx="1990358" cy="1990303"/>
            </a:xfrm>
          </p:grpSpPr>
          <p:sp>
            <p:nvSpPr>
              <p:cNvPr id="115" name="Google Shape;115;p15"/>
              <p:cNvSpPr/>
              <p:nvPr/>
            </p:nvSpPr>
            <p:spPr>
              <a:xfrm rot="-8648551">
                <a:off x="7594313" y="527721"/>
                <a:ext cx="937226" cy="937226"/>
              </a:xfrm>
              <a:prstGeom prst="ellipse">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5"/>
              <p:cNvSpPr/>
              <p:nvPr/>
            </p:nvSpPr>
            <p:spPr>
              <a:xfrm rot="-8648551">
                <a:off x="7594313" y="527721"/>
                <a:ext cx="937226" cy="937226"/>
              </a:xfrm>
              <a:prstGeom prst="pie">
                <a:avLst>
                  <a:gd fmla="val 19376841" name="adj1"/>
                  <a:gd fmla="val 12313574"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5"/>
              <p:cNvSpPr/>
              <p:nvPr/>
            </p:nvSpPr>
            <p:spPr>
              <a:xfrm rot="-8649154">
                <a:off x="7349891" y="283705"/>
                <a:ext cx="1425647" cy="1425404"/>
              </a:xfrm>
              <a:prstGeom prst="ellipse">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8" name="Google Shape;118;p15"/>
            <p:cNvGrpSpPr/>
            <p:nvPr/>
          </p:nvGrpSpPr>
          <p:grpSpPr>
            <a:xfrm>
              <a:off x="8207126" y="1807997"/>
              <a:ext cx="795000" cy="795000"/>
              <a:chOff x="8207126" y="1807997"/>
              <a:chExt cx="795000" cy="795000"/>
            </a:xfrm>
          </p:grpSpPr>
          <p:sp>
            <p:nvSpPr>
              <p:cNvPr id="119" name="Google Shape;119;p15"/>
              <p:cNvSpPr/>
              <p:nvPr/>
            </p:nvSpPr>
            <p:spPr>
              <a:xfrm rot="2152054">
                <a:off x="8319942" y="1920813"/>
                <a:ext cx="569367" cy="569367"/>
              </a:xfrm>
              <a:prstGeom prst="ellipse">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5"/>
              <p:cNvSpPr/>
              <p:nvPr/>
            </p:nvSpPr>
            <p:spPr>
              <a:xfrm rot="2150259">
                <a:off x="8408218" y="2008610"/>
                <a:ext cx="393004" cy="393004"/>
              </a:xfrm>
              <a:prstGeom prst="ellipse">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5"/>
              <p:cNvSpPr/>
              <p:nvPr/>
            </p:nvSpPr>
            <p:spPr>
              <a:xfrm rot="2150259">
                <a:off x="8408218" y="2008610"/>
                <a:ext cx="393004" cy="393004"/>
              </a:xfrm>
              <a:prstGeom prst="pie">
                <a:avLst>
                  <a:gd fmla="val 5699893" name="adj1"/>
                  <a:gd fmla="val 12313574"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2" name="Google Shape;122;p15"/>
            <p:cNvGrpSpPr/>
            <p:nvPr/>
          </p:nvGrpSpPr>
          <p:grpSpPr>
            <a:xfrm>
              <a:off x="6790514" y="118857"/>
              <a:ext cx="548700" cy="548700"/>
              <a:chOff x="6790514" y="118857"/>
              <a:chExt cx="548700" cy="548700"/>
            </a:xfrm>
          </p:grpSpPr>
          <p:sp>
            <p:nvSpPr>
              <p:cNvPr id="123" name="Google Shape;123;p15"/>
              <p:cNvSpPr/>
              <p:nvPr/>
            </p:nvSpPr>
            <p:spPr>
              <a:xfrm rot="2150259">
                <a:off x="6868362" y="196705"/>
                <a:ext cx="393004" cy="393004"/>
              </a:xfrm>
              <a:prstGeom prst="ellipse">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5"/>
              <p:cNvSpPr/>
              <p:nvPr/>
            </p:nvSpPr>
            <p:spPr>
              <a:xfrm rot="2150259">
                <a:off x="6868362" y="196705"/>
                <a:ext cx="393004" cy="393004"/>
              </a:xfrm>
              <a:prstGeom prst="pie">
                <a:avLst>
                  <a:gd fmla="val 5699893" name="adj1"/>
                  <a:gd fmla="val 12313574"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25" name="Google Shape;125;p15"/>
          <p:cNvSpPr txBox="1"/>
          <p:nvPr>
            <p:ph type="title"/>
          </p:nvPr>
        </p:nvSpPr>
        <p:spPr>
          <a:xfrm>
            <a:off x="824000" y="763600"/>
            <a:ext cx="5857800" cy="35733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126" name="Google Shape;126;p15"/>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16"/>
          <p:cNvGrpSpPr/>
          <p:nvPr/>
        </p:nvGrpSpPr>
        <p:grpSpPr>
          <a:xfrm>
            <a:off x="625966" y="299376"/>
            <a:ext cx="999312" cy="999312"/>
            <a:chOff x="348199" y="179450"/>
            <a:chExt cx="1116300" cy="1116300"/>
          </a:xfrm>
        </p:grpSpPr>
        <p:sp>
          <p:nvSpPr>
            <p:cNvPr id="129" name="Google Shape;129;p16"/>
            <p:cNvSpPr/>
            <p:nvPr/>
          </p:nvSpPr>
          <p:spPr>
            <a:xfrm rot="-5400000">
              <a:off x="574557" y="405788"/>
              <a:ext cx="663600" cy="663600"/>
            </a:xfrm>
            <a:prstGeom prst="pie">
              <a:avLst>
                <a:gd fmla="val 10792838" name="adj1"/>
                <a:gd fmla="val 16200000" name="adj2"/>
              </a:avLst>
            </a:prstGeom>
            <a:solidFill>
              <a:schemeClr val="dk2">
                <a:alpha val="1098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6"/>
            <p:cNvSpPr/>
            <p:nvPr/>
          </p:nvSpPr>
          <p:spPr>
            <a:xfrm rot="-5400000">
              <a:off x="348199" y="179450"/>
              <a:ext cx="1116300" cy="1116300"/>
            </a:xfrm>
            <a:prstGeom prst="pie">
              <a:avLst>
                <a:gd fmla="val 10792838" name="adj1"/>
                <a:gd fmla="val 16200000" name="adj2"/>
              </a:avLst>
            </a:prstGeom>
            <a:solidFill>
              <a:schemeClr val="dk2">
                <a:alpha val="1098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1" name="Google Shape;131;p16"/>
          <p:cNvSpPr txBox="1"/>
          <p:nvPr>
            <p:ph type="title"/>
          </p:nvPr>
        </p:nvSpPr>
        <p:spPr>
          <a:xfrm>
            <a:off x="1303800" y="598575"/>
            <a:ext cx="3430500" cy="199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2" name="Google Shape;132;p16"/>
          <p:cNvSpPr txBox="1"/>
          <p:nvPr>
            <p:ph idx="1" type="subTitle"/>
          </p:nvPr>
        </p:nvSpPr>
        <p:spPr>
          <a:xfrm>
            <a:off x="1303800" y="2743203"/>
            <a:ext cx="3430500" cy="7260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33" name="Google Shape;133;p16"/>
          <p:cNvSpPr txBox="1"/>
          <p:nvPr>
            <p:ph idx="2" type="body"/>
          </p:nvPr>
        </p:nvSpPr>
        <p:spPr>
          <a:xfrm>
            <a:off x="4903700" y="661000"/>
            <a:ext cx="3430500" cy="38706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34" name="Google Shape;134;p16"/>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7"/>
          <p:cNvGrpSpPr/>
          <p:nvPr/>
        </p:nvGrpSpPr>
        <p:grpSpPr>
          <a:xfrm>
            <a:off x="713373" y="3847119"/>
            <a:ext cx="825392" cy="825392"/>
            <a:chOff x="348199" y="179450"/>
            <a:chExt cx="1116300" cy="1116300"/>
          </a:xfrm>
        </p:grpSpPr>
        <p:sp>
          <p:nvSpPr>
            <p:cNvPr id="137" name="Google Shape;137;p17"/>
            <p:cNvSpPr/>
            <p:nvPr/>
          </p:nvSpPr>
          <p:spPr>
            <a:xfrm rot="-5400000">
              <a:off x="574557" y="405788"/>
              <a:ext cx="663600" cy="663600"/>
            </a:xfrm>
            <a:prstGeom prst="pie">
              <a:avLst>
                <a:gd fmla="val 10792838" name="adj1"/>
                <a:gd fmla="val 16200000" name="adj2"/>
              </a:avLst>
            </a:prstGeom>
            <a:solidFill>
              <a:schemeClr val="dk2">
                <a:alpha val="1098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7"/>
            <p:cNvSpPr/>
            <p:nvPr/>
          </p:nvSpPr>
          <p:spPr>
            <a:xfrm rot="-5400000">
              <a:off x="348199" y="179450"/>
              <a:ext cx="1116300" cy="1116300"/>
            </a:xfrm>
            <a:prstGeom prst="pie">
              <a:avLst>
                <a:gd fmla="val 10792838" name="adj1"/>
                <a:gd fmla="val 16200000" name="adj2"/>
              </a:avLst>
            </a:prstGeom>
            <a:solidFill>
              <a:schemeClr val="dk2">
                <a:alpha val="1098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9" name="Google Shape;139;p17"/>
          <p:cNvSpPr txBox="1"/>
          <p:nvPr>
            <p:ph idx="1" type="body"/>
          </p:nvPr>
        </p:nvSpPr>
        <p:spPr>
          <a:xfrm>
            <a:off x="1303800" y="4138975"/>
            <a:ext cx="5843100" cy="534900"/>
          </a:xfrm>
          <a:prstGeom prst="rect">
            <a:avLst/>
          </a:prstGeom>
          <a:noFill/>
          <a:ln>
            <a:noFill/>
          </a:ln>
        </p:spPr>
        <p:txBody>
          <a:bodyPr anchorCtr="0" anchor="t"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140" name="Google Shape;140;p17"/>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1pPr>
            <a:lvl2pPr lvl="1"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2pPr>
            <a:lvl3pPr lvl="2"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3pPr>
            <a:lvl4pPr lvl="3"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4pPr>
            <a:lvl5pPr lvl="4"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5pPr>
            <a:lvl6pPr lvl="5"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6pPr>
            <a:lvl7pPr lvl="6"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7pPr>
            <a:lvl8pPr lvl="7"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8pPr>
            <a:lvl9pPr lvl="8"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9pPr>
          </a:lstStyle>
          <a:p/>
        </p:txBody>
      </p:sp>
      <p:sp>
        <p:nvSpPr>
          <p:cNvPr id="7" name="Google Shape;7;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dk2"/>
              </a:buClr>
              <a:buSzPts val="1300"/>
              <a:buFont typeface="Nunito"/>
              <a:buChar char="●"/>
              <a:defRPr b="0" i="0" sz="1300" u="none" cap="none" strike="noStrike">
                <a:solidFill>
                  <a:schemeClr val="dk2"/>
                </a:solidFill>
                <a:latin typeface="Nunito"/>
                <a:ea typeface="Nunito"/>
                <a:cs typeface="Nunito"/>
                <a:sym typeface="Nunito"/>
              </a:defRPr>
            </a:lvl1pPr>
            <a:lvl2pPr indent="-298450" lvl="1" marL="9144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2pPr>
            <a:lvl3pPr indent="-298450" lvl="2" marL="13716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3pPr>
            <a:lvl4pPr indent="-298450" lvl="3" marL="18288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4pPr>
            <a:lvl5pPr indent="-298450" lvl="4" marL="22860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5pPr>
            <a:lvl6pPr indent="-298450" lvl="5" marL="27432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6pPr>
            <a:lvl7pPr indent="-298450" lvl="6" marL="32004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7pPr>
            <a:lvl8pPr indent="-298450" lvl="7" marL="36576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8pPr>
            <a:lvl9pPr indent="-298450" lvl="8" marL="41148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9pPr>
          </a:lstStyle>
          <a:p/>
        </p:txBody>
      </p:sp>
      <p:sp>
        <p:nvSpPr>
          <p:cNvPr id="8" name="Google Shape;8;p8"/>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0.png"/><Relationship Id="rId4" Type="http://schemas.openxmlformats.org/officeDocument/2006/relationships/image" Target="../media/image13.png"/><Relationship Id="rId5" Type="http://schemas.openxmlformats.org/officeDocument/2006/relationships/image" Target="../media/image2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9.png"/><Relationship Id="rId5" Type="http://schemas.openxmlformats.org/officeDocument/2006/relationships/image" Target="../media/image2.png"/><Relationship Id="rId6"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6.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23.png"/><Relationship Id="rId5" Type="http://schemas.openxmlformats.org/officeDocument/2006/relationships/image" Target="../media/image11.png"/><Relationship Id="rId6"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9.png"/><Relationship Id="rId5" Type="http://schemas.openxmlformats.org/officeDocument/2006/relationships/image" Target="../media/image2.png"/><Relationship Id="rId6"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
          <p:cNvSpPr txBox="1"/>
          <p:nvPr>
            <p:ph type="ctrTitle"/>
          </p:nvPr>
        </p:nvSpPr>
        <p:spPr>
          <a:xfrm>
            <a:off x="641375" y="2571750"/>
            <a:ext cx="6226800" cy="8385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3600"/>
              <a:buNone/>
            </a:pPr>
            <a:r>
              <a:rPr lang="es">
                <a:latin typeface="Roboto"/>
                <a:ea typeface="Roboto"/>
                <a:cs typeface="Roboto"/>
                <a:sym typeface="Roboto"/>
              </a:rPr>
              <a:t>Funciones</a:t>
            </a:r>
            <a:endParaRPr>
              <a:latin typeface="Roboto"/>
              <a:ea typeface="Roboto"/>
              <a:cs typeface="Roboto"/>
              <a:sym typeface="Roboto"/>
            </a:endParaRPr>
          </a:p>
        </p:txBody>
      </p:sp>
      <p:sp>
        <p:nvSpPr>
          <p:cNvPr id="278" name="Google Shape;278;p1"/>
          <p:cNvSpPr txBox="1"/>
          <p:nvPr>
            <p:ph idx="1" type="subTitle"/>
          </p:nvPr>
        </p:nvSpPr>
        <p:spPr>
          <a:xfrm>
            <a:off x="641375" y="3410250"/>
            <a:ext cx="5265300" cy="67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lang="es" sz="2200"/>
              <a:t>Creación de funciones básicas</a:t>
            </a:r>
            <a:endParaRPr sz="2200"/>
          </a:p>
        </p:txBody>
      </p:sp>
      <p:pic>
        <p:nvPicPr>
          <p:cNvPr id="279" name="Google Shape;279;p1"/>
          <p:cNvPicPr preferRelativeResize="0"/>
          <p:nvPr/>
        </p:nvPicPr>
        <p:blipFill rotWithShape="1">
          <a:blip r:embed="rId3">
            <a:alphaModFix/>
          </a:blip>
          <a:srcRect b="0" l="0" r="0" t="0"/>
          <a:stretch/>
        </p:blipFill>
        <p:spPr>
          <a:xfrm>
            <a:off x="3315775" y="4084350"/>
            <a:ext cx="5743575" cy="1019175"/>
          </a:xfrm>
          <a:prstGeom prst="rect">
            <a:avLst/>
          </a:prstGeom>
          <a:noFill/>
          <a:ln>
            <a:noFill/>
          </a:ln>
        </p:spPr>
      </p:pic>
      <p:pic>
        <p:nvPicPr>
          <p:cNvPr id="280" name="Google Shape;280;p1"/>
          <p:cNvPicPr preferRelativeResize="0"/>
          <p:nvPr/>
        </p:nvPicPr>
        <p:blipFill rotWithShape="1">
          <a:blip r:embed="rId4">
            <a:alphaModFix/>
          </a:blip>
          <a:srcRect b="0" l="0" r="0" t="0"/>
          <a:stretch/>
        </p:blipFill>
        <p:spPr>
          <a:xfrm>
            <a:off x="197975" y="4339000"/>
            <a:ext cx="1494825" cy="509875"/>
          </a:xfrm>
          <a:prstGeom prst="rect">
            <a:avLst/>
          </a:prstGeom>
          <a:noFill/>
          <a:ln>
            <a:noFill/>
          </a:ln>
        </p:spPr>
      </p:pic>
      <p:pic>
        <p:nvPicPr>
          <p:cNvPr id="281" name="Google Shape;281;p1"/>
          <p:cNvPicPr preferRelativeResize="0"/>
          <p:nvPr/>
        </p:nvPicPr>
        <p:blipFill rotWithShape="1">
          <a:blip r:embed="rId5">
            <a:alphaModFix/>
          </a:blip>
          <a:srcRect b="0" l="0" r="0" t="0"/>
          <a:stretch/>
        </p:blipFill>
        <p:spPr>
          <a:xfrm>
            <a:off x="6728275" y="3271250"/>
            <a:ext cx="2133600" cy="6667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g30abbf9b20f_0_104"/>
          <p:cNvSpPr txBox="1"/>
          <p:nvPr>
            <p:ph idx="1" type="body"/>
          </p:nvPr>
        </p:nvSpPr>
        <p:spPr>
          <a:xfrm>
            <a:off x="1431500" y="1361975"/>
            <a:ext cx="7030500" cy="31695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300"/>
              <a:buNone/>
            </a:pPr>
            <a:r>
              <a:rPr lang="es" sz="1400">
                <a:solidFill>
                  <a:srgbClr val="000000"/>
                </a:solidFill>
                <a:latin typeface="Arial"/>
                <a:ea typeface="Arial"/>
                <a:cs typeface="Arial"/>
                <a:sym typeface="Arial"/>
              </a:rPr>
              <a:t>Otro ejemplo: Función para comprobar si un número es par o impar</a:t>
            </a:r>
            <a:endParaRPr sz="1600">
              <a:solidFill>
                <a:srgbClr val="000000"/>
              </a:solidFill>
              <a:latin typeface="Arial"/>
              <a:ea typeface="Arial"/>
              <a:cs typeface="Arial"/>
              <a:sym typeface="Arial"/>
            </a:endParaRPr>
          </a:p>
        </p:txBody>
      </p:sp>
      <p:sp>
        <p:nvSpPr>
          <p:cNvPr id="369" name="Google Shape;369;g30abbf9b20f_0_104"/>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t>Devolución del resultado</a:t>
            </a:r>
            <a:endParaRPr/>
          </a:p>
        </p:txBody>
      </p:sp>
      <p:pic>
        <p:nvPicPr>
          <p:cNvPr id="370" name="Google Shape;370;g30abbf9b20f_0_104"/>
          <p:cNvPicPr preferRelativeResize="0"/>
          <p:nvPr/>
        </p:nvPicPr>
        <p:blipFill rotWithShape="1">
          <a:blip r:embed="rId3">
            <a:alphaModFix/>
          </a:blip>
          <a:srcRect b="0" l="0" r="0" t="0"/>
          <a:stretch/>
        </p:blipFill>
        <p:spPr>
          <a:xfrm>
            <a:off x="2515501" y="3002526"/>
            <a:ext cx="3217525" cy="1405200"/>
          </a:xfrm>
          <a:prstGeom prst="rect">
            <a:avLst/>
          </a:prstGeom>
          <a:noFill/>
          <a:ln>
            <a:noFill/>
          </a:ln>
        </p:spPr>
      </p:pic>
      <p:pic>
        <p:nvPicPr>
          <p:cNvPr id="371" name="Google Shape;371;g30abbf9b20f_0_104"/>
          <p:cNvPicPr preferRelativeResize="0"/>
          <p:nvPr/>
        </p:nvPicPr>
        <p:blipFill rotWithShape="1">
          <a:blip r:embed="rId4">
            <a:alphaModFix/>
          </a:blip>
          <a:srcRect b="0" l="0" r="0" t="0"/>
          <a:stretch/>
        </p:blipFill>
        <p:spPr>
          <a:xfrm>
            <a:off x="5733025" y="3487725"/>
            <a:ext cx="2288275" cy="522700"/>
          </a:xfrm>
          <a:prstGeom prst="rect">
            <a:avLst/>
          </a:prstGeom>
          <a:noFill/>
          <a:ln>
            <a:noFill/>
          </a:ln>
        </p:spPr>
      </p:pic>
      <p:cxnSp>
        <p:nvCxnSpPr>
          <p:cNvPr id="372" name="Google Shape;372;g30abbf9b20f_0_104"/>
          <p:cNvCxnSpPr>
            <a:stCxn id="371" idx="1"/>
          </p:cNvCxnSpPr>
          <p:nvPr/>
        </p:nvCxnSpPr>
        <p:spPr>
          <a:xfrm rot="10800000">
            <a:off x="4146625" y="3722075"/>
            <a:ext cx="1586400" cy="27000"/>
          </a:xfrm>
          <a:prstGeom prst="straightConnector1">
            <a:avLst/>
          </a:prstGeom>
          <a:noFill/>
          <a:ln cap="flat" cmpd="sng" w="9525">
            <a:solidFill>
              <a:srgbClr val="FF0000"/>
            </a:solidFill>
            <a:prstDash val="solid"/>
            <a:round/>
            <a:headEnd len="sm" w="sm" type="none"/>
            <a:tailEnd len="med" w="med" type="triangle"/>
          </a:ln>
        </p:spPr>
      </p:cxnSp>
      <p:pic>
        <p:nvPicPr>
          <p:cNvPr id="373" name="Google Shape;373;g30abbf9b20f_0_104"/>
          <p:cNvPicPr preferRelativeResize="0"/>
          <p:nvPr/>
        </p:nvPicPr>
        <p:blipFill rotWithShape="1">
          <a:blip r:embed="rId5">
            <a:alphaModFix/>
          </a:blip>
          <a:srcRect b="0" l="0" r="0" t="0"/>
          <a:stretch/>
        </p:blipFill>
        <p:spPr>
          <a:xfrm>
            <a:off x="5293525" y="4463825"/>
            <a:ext cx="3217525" cy="536254"/>
          </a:xfrm>
          <a:prstGeom prst="rect">
            <a:avLst/>
          </a:prstGeom>
          <a:noFill/>
          <a:ln>
            <a:noFill/>
          </a:ln>
        </p:spPr>
      </p:pic>
      <p:cxnSp>
        <p:nvCxnSpPr>
          <p:cNvPr id="374" name="Google Shape;374;g30abbf9b20f_0_104"/>
          <p:cNvCxnSpPr>
            <a:stCxn id="373" idx="1"/>
          </p:cNvCxnSpPr>
          <p:nvPr/>
        </p:nvCxnSpPr>
        <p:spPr>
          <a:xfrm rot="10800000">
            <a:off x="3519025" y="4384552"/>
            <a:ext cx="1774500" cy="347400"/>
          </a:xfrm>
          <a:prstGeom prst="straightConnector1">
            <a:avLst/>
          </a:prstGeom>
          <a:noFill/>
          <a:ln cap="flat" cmpd="sng" w="9525">
            <a:solidFill>
              <a:srgbClr val="FF0000"/>
            </a:solidFill>
            <a:prstDash val="solid"/>
            <a:round/>
            <a:headEnd len="sm" w="sm" type="none"/>
            <a:tailEnd len="med" w="med" type="triangle"/>
          </a:ln>
        </p:spPr>
      </p:cxnSp>
      <p:pic>
        <p:nvPicPr>
          <p:cNvPr id="375" name="Google Shape;375;g30abbf9b20f_0_104"/>
          <p:cNvPicPr preferRelativeResize="0"/>
          <p:nvPr/>
        </p:nvPicPr>
        <p:blipFill rotWithShape="1">
          <a:blip r:embed="rId6">
            <a:alphaModFix/>
          </a:blip>
          <a:srcRect b="0" l="0" r="0" t="0"/>
          <a:stretch/>
        </p:blipFill>
        <p:spPr>
          <a:xfrm>
            <a:off x="2515500" y="1826650"/>
            <a:ext cx="3681725" cy="783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7"/>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t>Uso del resultado “al vuelo”</a:t>
            </a:r>
            <a:endParaRPr/>
          </a:p>
        </p:txBody>
      </p:sp>
      <p:pic>
        <p:nvPicPr>
          <p:cNvPr id="381" name="Google Shape;381;p7"/>
          <p:cNvPicPr preferRelativeResize="0"/>
          <p:nvPr/>
        </p:nvPicPr>
        <p:blipFill rotWithShape="1">
          <a:blip r:embed="rId3">
            <a:alphaModFix/>
          </a:blip>
          <a:srcRect b="0" l="0" r="0" t="0"/>
          <a:stretch/>
        </p:blipFill>
        <p:spPr>
          <a:xfrm>
            <a:off x="2899925" y="1332025"/>
            <a:ext cx="3038275" cy="1206375"/>
          </a:xfrm>
          <a:prstGeom prst="rect">
            <a:avLst/>
          </a:prstGeom>
          <a:noFill/>
          <a:ln>
            <a:noFill/>
          </a:ln>
        </p:spPr>
      </p:pic>
      <p:sp>
        <p:nvSpPr>
          <p:cNvPr id="382" name="Google Shape;382;p7"/>
          <p:cNvSpPr txBox="1"/>
          <p:nvPr/>
        </p:nvSpPr>
        <p:spPr>
          <a:xfrm>
            <a:off x="1406225" y="2855700"/>
            <a:ext cx="6562200" cy="1185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chemeClr val="dk2"/>
                </a:solidFill>
                <a:latin typeface="Nunito"/>
                <a:ea typeface="Nunito"/>
                <a:cs typeface="Nunito"/>
                <a:sym typeface="Nunito"/>
              </a:rPr>
              <a:t>En esta función (</a:t>
            </a:r>
            <a:r>
              <a:rPr b="0" i="0" lang="es" sz="1300" u="none" cap="none" strike="noStrike">
                <a:solidFill>
                  <a:srgbClr val="188038"/>
                </a:solidFill>
                <a:latin typeface="Roboto Mono"/>
                <a:ea typeface="Roboto Mono"/>
                <a:cs typeface="Roboto Mono"/>
                <a:sym typeface="Roboto Mono"/>
              </a:rPr>
              <a:t>imprime_si_es_par</a:t>
            </a:r>
            <a:r>
              <a:rPr b="0" i="0" lang="es" sz="1300" u="none" cap="none" strike="noStrike">
                <a:solidFill>
                  <a:schemeClr val="dk2"/>
                </a:solidFill>
                <a:latin typeface="Nunito"/>
                <a:ea typeface="Nunito"/>
                <a:cs typeface="Nunito"/>
                <a:sym typeface="Nunito"/>
              </a:rPr>
              <a:t>) estamos utilizando el resultado de </a:t>
            </a:r>
            <a:r>
              <a:rPr b="0" i="0" lang="es" sz="1300" u="none" cap="none" strike="noStrike">
                <a:solidFill>
                  <a:srgbClr val="188038"/>
                </a:solidFill>
                <a:latin typeface="Roboto Mono"/>
                <a:ea typeface="Roboto Mono"/>
                <a:cs typeface="Roboto Mono"/>
                <a:sym typeface="Roboto Mono"/>
              </a:rPr>
              <a:t>es_par</a:t>
            </a:r>
            <a:r>
              <a:rPr b="0" i="0" lang="es" sz="1300" u="none" cap="none" strike="noStrike">
                <a:solidFill>
                  <a:schemeClr val="dk2"/>
                </a:solidFill>
                <a:latin typeface="Nunito"/>
                <a:ea typeface="Nunito"/>
                <a:cs typeface="Nunito"/>
                <a:sym typeface="Nunito"/>
              </a:rPr>
              <a:t> como valor booleano en el condicional </a:t>
            </a:r>
            <a:r>
              <a:rPr b="0" i="0" lang="es" sz="1300" u="none" cap="none" strike="noStrike">
                <a:solidFill>
                  <a:srgbClr val="188038"/>
                </a:solidFill>
                <a:latin typeface="Roboto Mono"/>
                <a:ea typeface="Roboto Mono"/>
                <a:cs typeface="Roboto Mono"/>
                <a:sym typeface="Roboto Mono"/>
              </a:rPr>
              <a:t>if</a:t>
            </a:r>
            <a:r>
              <a:rPr b="0" i="0" lang="es" sz="1300" u="none" cap="none" strike="noStrike">
                <a:solidFill>
                  <a:schemeClr val="dk2"/>
                </a:solidFill>
                <a:latin typeface="Nunito"/>
                <a:ea typeface="Nunito"/>
                <a:cs typeface="Nunito"/>
                <a:sym typeface="Nunito"/>
              </a:rPr>
              <a:t>.</a:t>
            </a:r>
            <a:endParaRPr b="0" i="0" sz="1300" u="none" cap="none" strike="noStrike">
              <a:solidFill>
                <a:schemeClr val="dk2"/>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2"/>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chemeClr val="dk2"/>
                </a:solidFill>
                <a:latin typeface="Nunito"/>
                <a:ea typeface="Nunito"/>
                <a:cs typeface="Nunito"/>
                <a:sym typeface="Nunito"/>
              </a:rPr>
              <a:t>Si el número es par, </a:t>
            </a:r>
            <a:r>
              <a:rPr b="0" i="0" lang="es" sz="1300" u="none" cap="none" strike="noStrike">
                <a:solidFill>
                  <a:srgbClr val="188038"/>
                </a:solidFill>
                <a:latin typeface="Roboto Mono"/>
                <a:ea typeface="Roboto Mono"/>
                <a:cs typeface="Roboto Mono"/>
                <a:sym typeface="Roboto Mono"/>
              </a:rPr>
              <a:t>es_par</a:t>
            </a:r>
            <a:r>
              <a:rPr b="0" i="0" lang="es" sz="1300" u="none" cap="none" strike="noStrike">
                <a:solidFill>
                  <a:schemeClr val="dk2"/>
                </a:solidFill>
                <a:latin typeface="Nunito"/>
                <a:ea typeface="Nunito"/>
                <a:cs typeface="Nunito"/>
                <a:sym typeface="Nunito"/>
              </a:rPr>
              <a:t> devuelve </a:t>
            </a:r>
            <a:r>
              <a:rPr b="0" i="0" lang="es" sz="1300" u="none" cap="none" strike="noStrike">
                <a:solidFill>
                  <a:srgbClr val="188038"/>
                </a:solidFill>
                <a:latin typeface="Roboto Mono"/>
                <a:ea typeface="Roboto Mono"/>
                <a:cs typeface="Roboto Mono"/>
                <a:sym typeface="Roboto Mono"/>
              </a:rPr>
              <a:t>True</a:t>
            </a:r>
            <a:r>
              <a:rPr b="0" i="0" lang="es" sz="1300" u="none" cap="none" strike="noStrike">
                <a:solidFill>
                  <a:schemeClr val="dk2"/>
                </a:solidFill>
                <a:latin typeface="Nunito"/>
                <a:ea typeface="Nunito"/>
                <a:cs typeface="Nunito"/>
                <a:sym typeface="Nunito"/>
              </a:rPr>
              <a:t> y el </a:t>
            </a:r>
            <a:r>
              <a:rPr b="0" i="0" lang="es" sz="1300" u="none" cap="none" strike="noStrike">
                <a:solidFill>
                  <a:srgbClr val="188038"/>
                </a:solidFill>
                <a:latin typeface="Roboto Mono"/>
                <a:ea typeface="Roboto Mono"/>
                <a:cs typeface="Roboto Mono"/>
                <a:sym typeface="Roboto Mono"/>
              </a:rPr>
              <a:t>if</a:t>
            </a:r>
            <a:r>
              <a:rPr b="0" i="0" lang="es" sz="1300" u="none" cap="none" strike="noStrike">
                <a:solidFill>
                  <a:schemeClr val="dk2"/>
                </a:solidFill>
                <a:latin typeface="Nunito"/>
                <a:ea typeface="Nunito"/>
                <a:cs typeface="Nunito"/>
                <a:sym typeface="Nunito"/>
              </a:rPr>
              <a:t> decide qué mensaje imprimir en pantalla.</a:t>
            </a:r>
            <a:endParaRPr b="0" i="0" sz="1300" u="none" cap="none" strike="noStrike">
              <a:solidFill>
                <a:schemeClr val="dk2"/>
              </a:solidFill>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g30abbf9b20f_0_75"/>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t>Documentación de funciones</a:t>
            </a:r>
            <a:endParaRPr/>
          </a:p>
        </p:txBody>
      </p:sp>
      <p:sp>
        <p:nvSpPr>
          <p:cNvPr id="388" name="Google Shape;388;g30abbf9b20f_0_75"/>
          <p:cNvSpPr/>
          <p:nvPr/>
        </p:nvSpPr>
        <p:spPr>
          <a:xfrm>
            <a:off x="6684925" y="454300"/>
            <a:ext cx="1824444" cy="999324"/>
          </a:xfrm>
          <a:prstGeom prst="cloud">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Nunito"/>
                <a:ea typeface="Nunito"/>
                <a:cs typeface="Nunito"/>
                <a:sym typeface="Nunito"/>
              </a:rPr>
              <a:t>AVANZADO</a:t>
            </a:r>
            <a:endParaRPr b="0" i="0" sz="1400" u="none" cap="none" strike="noStrike">
              <a:solidFill>
                <a:srgbClr val="000000"/>
              </a:solidFill>
              <a:latin typeface="Nunito"/>
              <a:ea typeface="Nunito"/>
              <a:cs typeface="Nunito"/>
              <a:sym typeface="Nunito"/>
            </a:endParaRPr>
          </a:p>
        </p:txBody>
      </p:sp>
      <p:pic>
        <p:nvPicPr>
          <p:cNvPr id="389" name="Google Shape;389;g30abbf9b20f_0_75"/>
          <p:cNvPicPr preferRelativeResize="0"/>
          <p:nvPr/>
        </p:nvPicPr>
        <p:blipFill rotWithShape="1">
          <a:blip r:embed="rId3">
            <a:alphaModFix/>
          </a:blip>
          <a:srcRect b="0" l="0" r="0" t="0"/>
          <a:stretch/>
        </p:blipFill>
        <p:spPr>
          <a:xfrm>
            <a:off x="2012925" y="1829375"/>
            <a:ext cx="4582075" cy="1242425"/>
          </a:xfrm>
          <a:prstGeom prst="rect">
            <a:avLst/>
          </a:prstGeom>
          <a:noFill/>
          <a:ln>
            <a:noFill/>
          </a:ln>
        </p:spPr>
      </p:pic>
      <p:sp>
        <p:nvSpPr>
          <p:cNvPr id="390" name="Google Shape;390;g30abbf9b20f_0_75"/>
          <p:cNvSpPr txBox="1"/>
          <p:nvPr/>
        </p:nvSpPr>
        <p:spPr>
          <a:xfrm>
            <a:off x="4624400" y="2480725"/>
            <a:ext cx="4305300" cy="785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1" i="0" lang="es" sz="1300" u="none" cap="none" strike="noStrike">
                <a:solidFill>
                  <a:schemeClr val="dk2"/>
                </a:solidFill>
                <a:latin typeface="Nunito"/>
                <a:ea typeface="Nunito"/>
                <a:cs typeface="Nunito"/>
                <a:sym typeface="Nunito"/>
              </a:rPr>
              <a:t>Type Hints (sugerencias de tipo):</a:t>
            </a:r>
            <a:br>
              <a:rPr b="0" i="0" lang="es" sz="1300" u="none" cap="none" strike="noStrike">
                <a:solidFill>
                  <a:schemeClr val="dk2"/>
                </a:solidFill>
                <a:latin typeface="Nunito"/>
                <a:ea typeface="Nunito"/>
                <a:cs typeface="Nunito"/>
                <a:sym typeface="Nunito"/>
              </a:rPr>
            </a:br>
            <a:r>
              <a:rPr b="0" i="0" lang="es" sz="1300" u="none" cap="none" strike="noStrike">
                <a:solidFill>
                  <a:schemeClr val="dk2"/>
                </a:solidFill>
                <a:latin typeface="Nunito"/>
                <a:ea typeface="Nunito"/>
                <a:cs typeface="Nunito"/>
                <a:sym typeface="Nunito"/>
              </a:rPr>
              <a:t>Advierten al usuario del tipo de dato que debe recibir la función y el tipo de dato que se espera en el return</a:t>
            </a:r>
            <a:endParaRPr b="0" i="0" sz="1300" u="none" cap="none" strike="noStrike">
              <a:solidFill>
                <a:schemeClr val="dk2"/>
              </a:solidFill>
              <a:latin typeface="Nunito"/>
              <a:ea typeface="Nunito"/>
              <a:cs typeface="Nunito"/>
              <a:sym typeface="Nunito"/>
            </a:endParaRPr>
          </a:p>
        </p:txBody>
      </p:sp>
      <p:cxnSp>
        <p:nvCxnSpPr>
          <p:cNvPr id="391" name="Google Shape;391;g30abbf9b20f_0_75"/>
          <p:cNvCxnSpPr>
            <a:stCxn id="390" idx="0"/>
          </p:cNvCxnSpPr>
          <p:nvPr/>
        </p:nvCxnSpPr>
        <p:spPr>
          <a:xfrm rot="10800000">
            <a:off x="6064850" y="2062525"/>
            <a:ext cx="712200" cy="418200"/>
          </a:xfrm>
          <a:prstGeom prst="straightConnector1">
            <a:avLst/>
          </a:prstGeom>
          <a:noFill/>
          <a:ln cap="flat" cmpd="sng" w="9525">
            <a:solidFill>
              <a:srgbClr val="FF0000"/>
            </a:solidFill>
            <a:prstDash val="solid"/>
            <a:round/>
            <a:headEnd len="sm" w="sm" type="none"/>
            <a:tailEnd len="med" w="med" type="triangle"/>
          </a:ln>
        </p:spPr>
      </p:cxnSp>
      <p:cxnSp>
        <p:nvCxnSpPr>
          <p:cNvPr id="392" name="Google Shape;392;g30abbf9b20f_0_75"/>
          <p:cNvCxnSpPr/>
          <p:nvPr/>
        </p:nvCxnSpPr>
        <p:spPr>
          <a:xfrm rot="10800000">
            <a:off x="4550600" y="2055400"/>
            <a:ext cx="915600" cy="483000"/>
          </a:xfrm>
          <a:prstGeom prst="straightConnector1">
            <a:avLst/>
          </a:prstGeom>
          <a:noFill/>
          <a:ln cap="flat" cmpd="sng" w="9525">
            <a:solidFill>
              <a:srgbClr val="FF0000"/>
            </a:solidFill>
            <a:prstDash val="solid"/>
            <a:round/>
            <a:headEnd len="sm" w="sm" type="none"/>
            <a:tailEnd len="med" w="med" type="triangle"/>
          </a:ln>
        </p:spPr>
      </p:cxnSp>
      <p:sp>
        <p:nvSpPr>
          <p:cNvPr id="393" name="Google Shape;393;g30abbf9b20f_0_75"/>
          <p:cNvSpPr txBox="1"/>
          <p:nvPr/>
        </p:nvSpPr>
        <p:spPr>
          <a:xfrm>
            <a:off x="1411100" y="3181200"/>
            <a:ext cx="3213300" cy="585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1" i="0" lang="es" sz="1300" u="none" cap="none" strike="noStrike">
                <a:solidFill>
                  <a:schemeClr val="dk2"/>
                </a:solidFill>
                <a:latin typeface="Nunito"/>
                <a:ea typeface="Nunito"/>
                <a:cs typeface="Nunito"/>
                <a:sym typeface="Nunito"/>
              </a:rPr>
              <a:t>DocString (String de documentación):</a:t>
            </a:r>
            <a:br>
              <a:rPr b="0" i="0" lang="es" sz="1300" u="none" cap="none" strike="noStrike">
                <a:solidFill>
                  <a:schemeClr val="dk2"/>
                </a:solidFill>
                <a:latin typeface="Nunito"/>
                <a:ea typeface="Nunito"/>
                <a:cs typeface="Nunito"/>
                <a:sym typeface="Nunito"/>
              </a:rPr>
            </a:br>
            <a:r>
              <a:rPr b="0" i="0" lang="es" sz="1300" u="none" cap="none" strike="noStrike">
                <a:solidFill>
                  <a:schemeClr val="dk2"/>
                </a:solidFill>
                <a:latin typeface="Nunito"/>
                <a:ea typeface="Nunito"/>
                <a:cs typeface="Nunito"/>
                <a:sym typeface="Nunito"/>
              </a:rPr>
              <a:t>Un resumen de para qué sirve la función.</a:t>
            </a:r>
            <a:endParaRPr b="0" i="0" sz="1300" u="none" cap="none" strike="noStrike">
              <a:solidFill>
                <a:schemeClr val="dk2"/>
              </a:solidFill>
              <a:latin typeface="Nunito"/>
              <a:ea typeface="Nunito"/>
              <a:cs typeface="Nunito"/>
              <a:sym typeface="Nunito"/>
            </a:endParaRPr>
          </a:p>
        </p:txBody>
      </p:sp>
      <p:cxnSp>
        <p:nvCxnSpPr>
          <p:cNvPr id="394" name="Google Shape;394;g30abbf9b20f_0_75"/>
          <p:cNvCxnSpPr/>
          <p:nvPr/>
        </p:nvCxnSpPr>
        <p:spPr>
          <a:xfrm flipH="1" rot="10800000">
            <a:off x="3468650" y="2480675"/>
            <a:ext cx="353400" cy="742800"/>
          </a:xfrm>
          <a:prstGeom prst="straightConnector1">
            <a:avLst/>
          </a:prstGeom>
          <a:noFill/>
          <a:ln cap="flat" cmpd="sng" w="9525">
            <a:solidFill>
              <a:srgbClr val="FF0000"/>
            </a:solidFill>
            <a:prstDash val="solid"/>
            <a:round/>
            <a:headEnd len="sm" w="sm" type="none"/>
            <a:tailEnd len="med" w="med" type="triangle"/>
          </a:ln>
        </p:spPr>
      </p:cxnSp>
      <p:pic>
        <p:nvPicPr>
          <p:cNvPr id="395" name="Google Shape;395;g30abbf9b20f_0_75"/>
          <p:cNvPicPr preferRelativeResize="0"/>
          <p:nvPr/>
        </p:nvPicPr>
        <p:blipFill rotWithShape="1">
          <a:blip r:embed="rId4">
            <a:alphaModFix/>
          </a:blip>
          <a:srcRect b="0" l="0" r="0" t="0"/>
          <a:stretch/>
        </p:blipFill>
        <p:spPr>
          <a:xfrm>
            <a:off x="3224450" y="3875600"/>
            <a:ext cx="4781550" cy="962025"/>
          </a:xfrm>
          <a:prstGeom prst="rect">
            <a:avLst/>
          </a:prstGeom>
          <a:noFill/>
          <a:ln>
            <a:noFill/>
          </a:ln>
        </p:spPr>
      </p:pic>
      <p:sp>
        <p:nvSpPr>
          <p:cNvPr id="396" name="Google Shape;396;g30abbf9b20f_0_75"/>
          <p:cNvSpPr txBox="1"/>
          <p:nvPr/>
        </p:nvSpPr>
        <p:spPr>
          <a:xfrm>
            <a:off x="377875" y="4014550"/>
            <a:ext cx="2932200" cy="585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chemeClr val="dk2"/>
                </a:solidFill>
                <a:latin typeface="Nunito"/>
                <a:ea typeface="Nunito"/>
                <a:cs typeface="Nunito"/>
                <a:sym typeface="Nunito"/>
              </a:rPr>
              <a:t>La información agregada aparecerá ahora en las ayudas de Spyder</a:t>
            </a:r>
            <a:endParaRPr b="0" i="0" sz="1300" u="none" cap="none" strike="noStrike">
              <a:solidFill>
                <a:schemeClr val="dk2"/>
              </a:solidFill>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pic>
        <p:nvPicPr>
          <p:cNvPr id="401" name="Google Shape;401;g30abbf9b20f_0_118"/>
          <p:cNvPicPr preferRelativeResize="0"/>
          <p:nvPr/>
        </p:nvPicPr>
        <p:blipFill rotWithShape="1">
          <a:blip r:embed="rId3">
            <a:alphaModFix/>
          </a:blip>
          <a:srcRect b="0" l="0" r="0" t="0"/>
          <a:stretch/>
        </p:blipFill>
        <p:spPr>
          <a:xfrm>
            <a:off x="1890727" y="1004902"/>
            <a:ext cx="5887451" cy="4357375"/>
          </a:xfrm>
          <a:prstGeom prst="rect">
            <a:avLst/>
          </a:prstGeom>
          <a:noFill/>
          <a:ln>
            <a:noFill/>
          </a:ln>
        </p:spPr>
      </p:pic>
      <p:sp>
        <p:nvSpPr>
          <p:cNvPr id="402" name="Google Shape;402;g30abbf9b20f_0_118"/>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t>Documentación de funciones</a:t>
            </a:r>
            <a:endParaRPr/>
          </a:p>
        </p:txBody>
      </p:sp>
      <p:sp>
        <p:nvSpPr>
          <p:cNvPr id="403" name="Google Shape;403;g30abbf9b20f_0_118"/>
          <p:cNvSpPr/>
          <p:nvPr/>
        </p:nvSpPr>
        <p:spPr>
          <a:xfrm>
            <a:off x="6684925" y="454300"/>
            <a:ext cx="1824444" cy="999324"/>
          </a:xfrm>
          <a:prstGeom prst="cloud">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Nunito"/>
                <a:ea typeface="Nunito"/>
                <a:cs typeface="Nunito"/>
                <a:sym typeface="Nunito"/>
              </a:rPr>
              <a:t>AVANZADO</a:t>
            </a:r>
            <a:endParaRPr b="0" i="0" sz="1400" u="none" cap="none" strike="noStrike">
              <a:solidFill>
                <a:srgbClr val="000000"/>
              </a:solidFill>
              <a:latin typeface="Nunito"/>
              <a:ea typeface="Nunito"/>
              <a:cs typeface="Nunito"/>
              <a:sym typeface="Nunito"/>
            </a:endParaRPr>
          </a:p>
        </p:txBody>
      </p:sp>
      <p:sp>
        <p:nvSpPr>
          <p:cNvPr id="404" name="Google Shape;404;g30abbf9b20f_0_118"/>
          <p:cNvSpPr txBox="1"/>
          <p:nvPr/>
        </p:nvSpPr>
        <p:spPr>
          <a:xfrm>
            <a:off x="4624400" y="2480725"/>
            <a:ext cx="4305300" cy="785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1" i="0" lang="es" sz="1300" u="none" cap="none" strike="noStrike">
                <a:solidFill>
                  <a:schemeClr val="dk2"/>
                </a:solidFill>
                <a:latin typeface="Nunito"/>
                <a:ea typeface="Nunito"/>
                <a:cs typeface="Nunito"/>
                <a:sym typeface="Nunito"/>
              </a:rPr>
              <a:t>Type Hints (sugerencias de tipo):</a:t>
            </a:r>
            <a:br>
              <a:rPr b="0" i="0" lang="es" sz="1300" u="none" cap="none" strike="noStrike">
                <a:solidFill>
                  <a:schemeClr val="dk2"/>
                </a:solidFill>
                <a:latin typeface="Nunito"/>
                <a:ea typeface="Nunito"/>
                <a:cs typeface="Nunito"/>
                <a:sym typeface="Nunito"/>
              </a:rPr>
            </a:br>
            <a:r>
              <a:rPr b="0" i="0" lang="es" sz="1300" u="none" cap="none" strike="noStrike">
                <a:solidFill>
                  <a:schemeClr val="dk2"/>
                </a:solidFill>
                <a:latin typeface="Nunito"/>
                <a:ea typeface="Nunito"/>
                <a:cs typeface="Nunito"/>
                <a:sym typeface="Nunito"/>
              </a:rPr>
              <a:t>Advierten al usuario del tipo de dato que debe recibir la función y el tipo de dato que se espera en el return</a:t>
            </a:r>
            <a:endParaRPr b="0" i="0" sz="1300" u="none" cap="none" strike="noStrike">
              <a:solidFill>
                <a:schemeClr val="dk2"/>
              </a:solidFill>
              <a:latin typeface="Nunito"/>
              <a:ea typeface="Nunito"/>
              <a:cs typeface="Nunito"/>
              <a:sym typeface="Nunito"/>
            </a:endParaRPr>
          </a:p>
        </p:txBody>
      </p:sp>
      <p:cxnSp>
        <p:nvCxnSpPr>
          <p:cNvPr id="405" name="Google Shape;405;g30abbf9b20f_0_118"/>
          <p:cNvCxnSpPr>
            <a:stCxn id="404" idx="0"/>
          </p:cNvCxnSpPr>
          <p:nvPr/>
        </p:nvCxnSpPr>
        <p:spPr>
          <a:xfrm rot="10800000">
            <a:off x="5314850" y="1586425"/>
            <a:ext cx="1462200" cy="894300"/>
          </a:xfrm>
          <a:prstGeom prst="straightConnector1">
            <a:avLst/>
          </a:prstGeom>
          <a:noFill/>
          <a:ln cap="flat" cmpd="sng" w="9525">
            <a:solidFill>
              <a:srgbClr val="FF0000"/>
            </a:solidFill>
            <a:prstDash val="solid"/>
            <a:round/>
            <a:headEnd len="sm" w="sm" type="none"/>
            <a:tailEnd len="med" w="med" type="triangle"/>
          </a:ln>
        </p:spPr>
      </p:cxnSp>
      <p:cxnSp>
        <p:nvCxnSpPr>
          <p:cNvPr id="406" name="Google Shape;406;g30abbf9b20f_0_118"/>
          <p:cNvCxnSpPr/>
          <p:nvPr/>
        </p:nvCxnSpPr>
        <p:spPr>
          <a:xfrm rot="10800000">
            <a:off x="4391600" y="1593700"/>
            <a:ext cx="1074600" cy="944700"/>
          </a:xfrm>
          <a:prstGeom prst="straightConnector1">
            <a:avLst/>
          </a:prstGeom>
          <a:noFill/>
          <a:ln cap="flat" cmpd="sng" w="9525">
            <a:solidFill>
              <a:srgbClr val="FF0000"/>
            </a:solidFill>
            <a:prstDash val="solid"/>
            <a:round/>
            <a:headEnd len="sm" w="sm" type="none"/>
            <a:tailEnd len="med" w="med" type="triangle"/>
          </a:ln>
        </p:spPr>
      </p:cxnSp>
      <p:sp>
        <p:nvSpPr>
          <p:cNvPr id="407" name="Google Shape;407;g30abbf9b20f_0_118"/>
          <p:cNvSpPr txBox="1"/>
          <p:nvPr/>
        </p:nvSpPr>
        <p:spPr>
          <a:xfrm>
            <a:off x="1411100" y="3181200"/>
            <a:ext cx="3213300" cy="585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1" i="0" lang="es" sz="1300" u="none" cap="none" strike="noStrike">
                <a:solidFill>
                  <a:schemeClr val="dk2"/>
                </a:solidFill>
                <a:latin typeface="Nunito"/>
                <a:ea typeface="Nunito"/>
                <a:cs typeface="Nunito"/>
                <a:sym typeface="Nunito"/>
              </a:rPr>
              <a:t>DocString (String de documentación):</a:t>
            </a:r>
            <a:br>
              <a:rPr b="0" i="0" lang="es" sz="1300" u="none" cap="none" strike="noStrike">
                <a:solidFill>
                  <a:schemeClr val="dk2"/>
                </a:solidFill>
                <a:latin typeface="Nunito"/>
                <a:ea typeface="Nunito"/>
                <a:cs typeface="Nunito"/>
                <a:sym typeface="Nunito"/>
              </a:rPr>
            </a:br>
            <a:r>
              <a:rPr b="0" i="0" lang="es" sz="1300" u="none" cap="none" strike="noStrike">
                <a:solidFill>
                  <a:schemeClr val="dk2"/>
                </a:solidFill>
                <a:latin typeface="Nunito"/>
                <a:ea typeface="Nunito"/>
                <a:cs typeface="Nunito"/>
                <a:sym typeface="Nunito"/>
              </a:rPr>
              <a:t>Un resumen de para qué sirve la función.</a:t>
            </a:r>
            <a:endParaRPr b="0" i="0" sz="1300" u="none" cap="none" strike="noStrike">
              <a:solidFill>
                <a:schemeClr val="dk2"/>
              </a:solidFill>
              <a:latin typeface="Nunito"/>
              <a:ea typeface="Nunito"/>
              <a:cs typeface="Nunito"/>
              <a:sym typeface="Nunito"/>
            </a:endParaRPr>
          </a:p>
        </p:txBody>
      </p:sp>
      <p:cxnSp>
        <p:nvCxnSpPr>
          <p:cNvPr id="408" name="Google Shape;408;g30abbf9b20f_0_118"/>
          <p:cNvCxnSpPr/>
          <p:nvPr/>
        </p:nvCxnSpPr>
        <p:spPr>
          <a:xfrm flipH="1" rot="10800000">
            <a:off x="3468650" y="2480675"/>
            <a:ext cx="353400" cy="742800"/>
          </a:xfrm>
          <a:prstGeom prst="straightConnector1">
            <a:avLst/>
          </a:prstGeom>
          <a:noFill/>
          <a:ln cap="flat" cmpd="sng" w="9525">
            <a:solidFill>
              <a:srgbClr val="FF0000"/>
            </a:solidFill>
            <a:prstDash val="solid"/>
            <a:round/>
            <a:headEnd len="sm" w="sm" type="none"/>
            <a:tailEnd len="med" w="med" type="triangle"/>
          </a:ln>
        </p:spPr>
      </p:cxnSp>
      <p:sp>
        <p:nvSpPr>
          <p:cNvPr id="409" name="Google Shape;409;g30abbf9b20f_0_118"/>
          <p:cNvSpPr txBox="1"/>
          <p:nvPr/>
        </p:nvSpPr>
        <p:spPr>
          <a:xfrm>
            <a:off x="377875" y="4014550"/>
            <a:ext cx="2932200" cy="585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chemeClr val="dk2"/>
                </a:solidFill>
                <a:latin typeface="Nunito"/>
                <a:ea typeface="Nunito"/>
                <a:cs typeface="Nunito"/>
                <a:sym typeface="Nunito"/>
              </a:rPr>
              <a:t>La información agregada aparecerá ahora en las ayudas de Spyder</a:t>
            </a:r>
            <a:endParaRPr b="0" i="0" sz="1300" u="none" cap="none" strike="noStrike">
              <a:solidFill>
                <a:schemeClr val="dk2"/>
              </a:solidFill>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g30abbf9b20f_0_131"/>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t>Ejemplo con dos parámetros</a:t>
            </a:r>
            <a:endParaRPr/>
          </a:p>
        </p:txBody>
      </p:sp>
      <p:pic>
        <p:nvPicPr>
          <p:cNvPr id="415" name="Google Shape;415;g30abbf9b20f_0_131"/>
          <p:cNvPicPr preferRelativeResize="0"/>
          <p:nvPr/>
        </p:nvPicPr>
        <p:blipFill rotWithShape="1">
          <a:blip r:embed="rId3">
            <a:alphaModFix/>
          </a:blip>
          <a:srcRect b="0" l="0" r="0" t="0"/>
          <a:stretch/>
        </p:blipFill>
        <p:spPr>
          <a:xfrm>
            <a:off x="2175863" y="1533925"/>
            <a:ext cx="5286375" cy="2952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g30abbf9b20f_0_144"/>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t>Ejercicios</a:t>
            </a:r>
            <a:endParaRPr/>
          </a:p>
        </p:txBody>
      </p:sp>
      <p:sp>
        <p:nvSpPr>
          <p:cNvPr id="421" name="Google Shape;421;g30abbf9b20f_0_144"/>
          <p:cNvSpPr txBox="1"/>
          <p:nvPr/>
        </p:nvSpPr>
        <p:spPr>
          <a:xfrm>
            <a:off x="1600925" y="1507175"/>
            <a:ext cx="6345900" cy="258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rgbClr val="000000"/>
              </a:buClr>
              <a:buSzPts val="1300"/>
              <a:buFont typeface="Arial"/>
              <a:buNone/>
            </a:pPr>
            <a:r>
              <a:rPr lang="es" sz="1300">
                <a:solidFill>
                  <a:schemeClr val="dk2"/>
                </a:solidFill>
                <a:latin typeface="Nunito"/>
                <a:ea typeface="Nunito"/>
                <a:cs typeface="Nunito"/>
                <a:sym typeface="Nunito"/>
              </a:rPr>
              <a:t>Crear una función que reciba dos números y devuelva el mayor de ellos.</a:t>
            </a:r>
            <a:endParaRPr sz="1300">
              <a:solidFill>
                <a:schemeClr val="dk2"/>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t/>
            </a:r>
            <a:endParaRPr sz="1300">
              <a:solidFill>
                <a:schemeClr val="dk2"/>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chemeClr val="dk2"/>
                </a:solidFill>
                <a:latin typeface="Nunito"/>
                <a:ea typeface="Nunito"/>
                <a:cs typeface="Nunito"/>
                <a:sym typeface="Nunito"/>
              </a:rPr>
              <a:t>Crear una función que reciba dos parámetros y que compruebe si el primer número es divisible entre el segundo (es decir, que al dividir el primero entre el segundo el resto sea cero).</a:t>
            </a:r>
            <a:endParaRPr b="0" i="0" sz="1300" u="none" cap="none" strike="noStrike">
              <a:solidFill>
                <a:schemeClr val="dk2"/>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2"/>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chemeClr val="dk2"/>
                </a:solidFill>
                <a:latin typeface="Nunito"/>
                <a:ea typeface="Nunito"/>
                <a:cs typeface="Nunito"/>
                <a:sym typeface="Nunito"/>
              </a:rPr>
              <a:t>Crear una función que reciba el radio de un círculo y devuelva el área</a:t>
            </a:r>
            <a:endParaRPr b="0" i="0" sz="1300" u="none" cap="none" strike="noStrike">
              <a:solidFill>
                <a:schemeClr val="dk2"/>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2"/>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chemeClr val="dk2"/>
                </a:solidFill>
                <a:latin typeface="Nunito"/>
                <a:ea typeface="Nunito"/>
                <a:cs typeface="Nunito"/>
                <a:sym typeface="Nunito"/>
              </a:rPr>
              <a:t>Crear una función que reciba la altura y la base de un triángulo y devuelva el área</a:t>
            </a:r>
            <a:endParaRPr b="0" i="0" sz="1300" u="none" cap="none" strike="noStrike">
              <a:solidFill>
                <a:schemeClr val="dk2"/>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2"/>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chemeClr val="dk2"/>
                </a:solidFill>
                <a:latin typeface="Nunito"/>
                <a:ea typeface="Nunito"/>
                <a:cs typeface="Nunito"/>
                <a:sym typeface="Nunito"/>
              </a:rPr>
              <a:t>Crear una función que reciba el radio de un círculo y devuelva el área y el perímetro.</a:t>
            </a:r>
            <a:endParaRPr b="0" i="0" sz="1300" u="none" cap="none" strike="noStrike">
              <a:solidFill>
                <a:schemeClr val="dk2"/>
              </a:solidFill>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t>¿Qué es una función en Python?</a:t>
            </a:r>
            <a:endParaRPr/>
          </a:p>
        </p:txBody>
      </p:sp>
      <p:sp>
        <p:nvSpPr>
          <p:cNvPr id="287" name="Google Shape;287;p2"/>
          <p:cNvSpPr txBox="1"/>
          <p:nvPr>
            <p:ph idx="1" type="body"/>
          </p:nvPr>
        </p:nvSpPr>
        <p:spPr>
          <a:xfrm>
            <a:off x="1303700" y="1471425"/>
            <a:ext cx="7030500" cy="3060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0"/>
              </a:spcAft>
              <a:buSzPts val="1300"/>
              <a:buNone/>
            </a:pPr>
            <a:r>
              <a:rPr lang="es">
                <a:solidFill>
                  <a:srgbClr val="000000"/>
                </a:solidFill>
                <a:latin typeface="Arial"/>
                <a:ea typeface="Arial"/>
                <a:cs typeface="Arial"/>
                <a:sym typeface="Arial"/>
              </a:rPr>
              <a:t>Una función en Python es un bloque de código reutilizable que realiza una tarea específica. Puedes pensar en una función como una especie de máquina que toma ciertos valores de entrada, realiza un conjunto de acciones con esos valores y luego devuelve un resultado.</a:t>
            </a:r>
            <a:endParaRPr>
              <a:solidFill>
                <a:srgbClr val="000000"/>
              </a:solidFill>
              <a:latin typeface="Arial"/>
              <a:ea typeface="Arial"/>
              <a:cs typeface="Arial"/>
              <a:sym typeface="Arial"/>
            </a:endParaRPr>
          </a:p>
          <a:p>
            <a:pPr indent="0" lvl="0" marL="0" rtl="0" algn="l">
              <a:lnSpc>
                <a:spcPct val="115000"/>
              </a:lnSpc>
              <a:spcBef>
                <a:spcPts val="1200"/>
              </a:spcBef>
              <a:spcAft>
                <a:spcPts val="1200"/>
              </a:spcAft>
              <a:buSzPts val="1300"/>
              <a:buNone/>
            </a:pPr>
            <a:r>
              <a:rPr lang="es">
                <a:solidFill>
                  <a:srgbClr val="000000"/>
                </a:solidFill>
                <a:latin typeface="Arial"/>
                <a:ea typeface="Arial"/>
                <a:cs typeface="Arial"/>
                <a:sym typeface="Arial"/>
              </a:rPr>
              <a:t>Las funciones son una parte fundamental de la programación porque nos permiten dividir nuestro código en partes más pequeñas y manejables, lo que facilita la lectura, la depuración y la reutilización del código.</a:t>
            </a:r>
            <a:endParaRPr b="1" sz="150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g30abbf9b20f_0_2"/>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es"/>
              <a:t>¿Por qué son importantes las funciones?</a:t>
            </a:r>
            <a:endParaRPr/>
          </a:p>
        </p:txBody>
      </p:sp>
      <p:sp>
        <p:nvSpPr>
          <p:cNvPr id="293" name="Google Shape;293;g30abbf9b20f_0_2"/>
          <p:cNvSpPr txBox="1"/>
          <p:nvPr>
            <p:ph idx="1" type="body"/>
          </p:nvPr>
        </p:nvSpPr>
        <p:spPr>
          <a:xfrm>
            <a:off x="1303700" y="1471425"/>
            <a:ext cx="7030500" cy="3060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0"/>
              </a:spcAft>
              <a:buSzPts val="1300"/>
              <a:buNone/>
            </a:pPr>
            <a:r>
              <a:rPr lang="es">
                <a:solidFill>
                  <a:srgbClr val="000000"/>
                </a:solidFill>
                <a:latin typeface="Arial"/>
                <a:ea typeface="Arial"/>
                <a:cs typeface="Arial"/>
                <a:sym typeface="Arial"/>
              </a:rPr>
              <a:t>Las funciones son importantes por varias razones:</a:t>
            </a:r>
            <a:endParaRPr>
              <a:solidFill>
                <a:srgbClr val="000000"/>
              </a:solidFill>
              <a:latin typeface="Arial"/>
              <a:ea typeface="Arial"/>
              <a:cs typeface="Arial"/>
              <a:sym typeface="Arial"/>
            </a:endParaRPr>
          </a:p>
          <a:p>
            <a:pPr indent="-311150" lvl="0" marL="457200" rtl="0" algn="l">
              <a:lnSpc>
                <a:spcPct val="115000"/>
              </a:lnSpc>
              <a:spcBef>
                <a:spcPts val="1200"/>
              </a:spcBef>
              <a:spcAft>
                <a:spcPts val="0"/>
              </a:spcAft>
              <a:buClr>
                <a:srgbClr val="000000"/>
              </a:buClr>
              <a:buSzPts val="1300"/>
              <a:buFont typeface="Arial"/>
              <a:buChar char="●"/>
            </a:pPr>
            <a:r>
              <a:rPr b="1" lang="es">
                <a:solidFill>
                  <a:srgbClr val="000000"/>
                </a:solidFill>
                <a:latin typeface="Arial"/>
                <a:ea typeface="Arial"/>
                <a:cs typeface="Arial"/>
                <a:sym typeface="Arial"/>
              </a:rPr>
              <a:t>Reutilización de código:</a:t>
            </a:r>
            <a:r>
              <a:rPr lang="es">
                <a:solidFill>
                  <a:srgbClr val="000000"/>
                </a:solidFill>
                <a:latin typeface="Arial"/>
                <a:ea typeface="Arial"/>
                <a:cs typeface="Arial"/>
                <a:sym typeface="Arial"/>
              </a:rPr>
              <a:t> Puedes escribir una función una vez y usarla muchas veces en tu programa. Esto ahorra tiempo y evita la repetición de código.</a:t>
            </a:r>
            <a:endParaRPr>
              <a:solidFill>
                <a:srgbClr val="000000"/>
              </a:solidFill>
              <a:latin typeface="Arial"/>
              <a:ea typeface="Arial"/>
              <a:cs typeface="Arial"/>
              <a:sym typeface="Arial"/>
            </a:endParaRPr>
          </a:p>
          <a:p>
            <a:pPr indent="-311150" lvl="0" marL="457200" rtl="0" algn="l">
              <a:lnSpc>
                <a:spcPct val="115000"/>
              </a:lnSpc>
              <a:spcBef>
                <a:spcPts val="0"/>
              </a:spcBef>
              <a:spcAft>
                <a:spcPts val="0"/>
              </a:spcAft>
              <a:buClr>
                <a:srgbClr val="000000"/>
              </a:buClr>
              <a:buSzPts val="1300"/>
              <a:buFont typeface="Arial"/>
              <a:buChar char="●"/>
            </a:pPr>
            <a:r>
              <a:rPr b="1" lang="es">
                <a:solidFill>
                  <a:srgbClr val="000000"/>
                </a:solidFill>
                <a:latin typeface="Arial"/>
                <a:ea typeface="Arial"/>
                <a:cs typeface="Arial"/>
                <a:sym typeface="Arial"/>
              </a:rPr>
              <a:t>Facilitan la lectura:</a:t>
            </a:r>
            <a:r>
              <a:rPr lang="es">
                <a:solidFill>
                  <a:srgbClr val="000000"/>
                </a:solidFill>
                <a:latin typeface="Arial"/>
                <a:ea typeface="Arial"/>
                <a:cs typeface="Arial"/>
                <a:sym typeface="Arial"/>
              </a:rPr>
              <a:t> Dividir tu programa en funciones más pequeñas hace que sea más fácil de entender y mantener. Cada función se enfoca en una tarea específica.</a:t>
            </a:r>
            <a:endParaRPr>
              <a:solidFill>
                <a:srgbClr val="000000"/>
              </a:solidFill>
              <a:latin typeface="Arial"/>
              <a:ea typeface="Arial"/>
              <a:cs typeface="Arial"/>
              <a:sym typeface="Arial"/>
            </a:endParaRPr>
          </a:p>
          <a:p>
            <a:pPr indent="-311150" lvl="0" marL="457200" rtl="0" algn="l">
              <a:lnSpc>
                <a:spcPct val="115000"/>
              </a:lnSpc>
              <a:spcBef>
                <a:spcPts val="0"/>
              </a:spcBef>
              <a:spcAft>
                <a:spcPts val="0"/>
              </a:spcAft>
              <a:buClr>
                <a:srgbClr val="000000"/>
              </a:buClr>
              <a:buSzPts val="1300"/>
              <a:buFont typeface="Arial"/>
              <a:buChar char="●"/>
            </a:pPr>
            <a:r>
              <a:rPr b="1" lang="es">
                <a:solidFill>
                  <a:srgbClr val="000000"/>
                </a:solidFill>
                <a:latin typeface="Arial"/>
                <a:ea typeface="Arial"/>
                <a:cs typeface="Arial"/>
                <a:sym typeface="Arial"/>
              </a:rPr>
              <a:t>Modularidad:</a:t>
            </a:r>
            <a:r>
              <a:rPr lang="es">
                <a:solidFill>
                  <a:srgbClr val="000000"/>
                </a:solidFill>
                <a:latin typeface="Arial"/>
                <a:ea typeface="Arial"/>
                <a:cs typeface="Arial"/>
                <a:sym typeface="Arial"/>
              </a:rPr>
              <a:t> Las funciones permiten dividir un programa en módulos más pequeños, lo que facilita el desarrollo colaborativo. Diferentes programadores pueden trabajar en funciones diferentes.</a:t>
            </a:r>
            <a:endParaRPr>
              <a:solidFill>
                <a:srgbClr val="000000"/>
              </a:solidFill>
              <a:latin typeface="Arial"/>
              <a:ea typeface="Arial"/>
              <a:cs typeface="Arial"/>
              <a:sym typeface="Arial"/>
            </a:endParaRPr>
          </a:p>
          <a:p>
            <a:pPr indent="-311150" lvl="0" marL="457200" rtl="0" algn="l">
              <a:lnSpc>
                <a:spcPct val="115000"/>
              </a:lnSpc>
              <a:spcBef>
                <a:spcPts val="0"/>
              </a:spcBef>
              <a:spcAft>
                <a:spcPts val="0"/>
              </a:spcAft>
              <a:buClr>
                <a:srgbClr val="000000"/>
              </a:buClr>
              <a:buSzPts val="1300"/>
              <a:buFont typeface="Arial"/>
              <a:buChar char="●"/>
            </a:pPr>
            <a:r>
              <a:rPr b="1" lang="es">
                <a:solidFill>
                  <a:srgbClr val="000000"/>
                </a:solidFill>
                <a:latin typeface="Arial"/>
                <a:ea typeface="Arial"/>
                <a:cs typeface="Arial"/>
                <a:sym typeface="Arial"/>
              </a:rPr>
              <a:t>Depuración:</a:t>
            </a:r>
            <a:r>
              <a:rPr lang="es">
                <a:solidFill>
                  <a:srgbClr val="000000"/>
                </a:solidFill>
                <a:latin typeface="Arial"/>
                <a:ea typeface="Arial"/>
                <a:cs typeface="Arial"/>
                <a:sym typeface="Arial"/>
              </a:rPr>
              <a:t> Si tienes un error en tu programa, las funciones te ayudan a aislar y solucionar problemas más fácilmente, ya que puedes probar cada función por separado.</a:t>
            </a:r>
            <a:endParaRPr b="1" sz="1500">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pic>
        <p:nvPicPr>
          <p:cNvPr id="298" name="Google Shape;298;p3"/>
          <p:cNvPicPr preferRelativeResize="0"/>
          <p:nvPr/>
        </p:nvPicPr>
        <p:blipFill rotWithShape="1">
          <a:blip r:embed="rId3">
            <a:alphaModFix/>
          </a:blip>
          <a:srcRect b="0" l="0" r="0" t="0"/>
          <a:stretch/>
        </p:blipFill>
        <p:spPr>
          <a:xfrm>
            <a:off x="2517725" y="1612000"/>
            <a:ext cx="2129100" cy="606546"/>
          </a:xfrm>
          <a:prstGeom prst="rect">
            <a:avLst/>
          </a:prstGeom>
          <a:noFill/>
          <a:ln>
            <a:noFill/>
          </a:ln>
        </p:spPr>
      </p:pic>
      <p:sp>
        <p:nvSpPr>
          <p:cNvPr id="299" name="Google Shape;299;p3"/>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t>La función más sencilla</a:t>
            </a:r>
            <a:endParaRPr/>
          </a:p>
        </p:txBody>
      </p:sp>
      <p:cxnSp>
        <p:nvCxnSpPr>
          <p:cNvPr id="300" name="Google Shape;300;p3"/>
          <p:cNvCxnSpPr/>
          <p:nvPr/>
        </p:nvCxnSpPr>
        <p:spPr>
          <a:xfrm flipH="1" rot="10800000">
            <a:off x="2076925" y="1894650"/>
            <a:ext cx="592500" cy="677100"/>
          </a:xfrm>
          <a:prstGeom prst="straightConnector1">
            <a:avLst/>
          </a:prstGeom>
          <a:noFill/>
          <a:ln cap="flat" cmpd="sng" w="9525">
            <a:solidFill>
              <a:srgbClr val="FF0000"/>
            </a:solidFill>
            <a:prstDash val="solid"/>
            <a:round/>
            <a:headEnd len="sm" w="sm" type="none"/>
            <a:tailEnd len="med" w="med" type="triangle"/>
          </a:ln>
        </p:spPr>
      </p:cxnSp>
      <p:sp>
        <p:nvSpPr>
          <p:cNvPr id="301" name="Google Shape;301;p3"/>
          <p:cNvSpPr txBox="1"/>
          <p:nvPr/>
        </p:nvSpPr>
        <p:spPr>
          <a:xfrm>
            <a:off x="839900" y="2558725"/>
            <a:ext cx="2129100" cy="807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chemeClr val="dk2"/>
                </a:solidFill>
                <a:latin typeface="Nunito"/>
                <a:ea typeface="Nunito"/>
                <a:cs typeface="Nunito"/>
                <a:sym typeface="Nunito"/>
              </a:rPr>
              <a:t>La palabra reservada </a:t>
            </a:r>
            <a:r>
              <a:rPr b="0" i="0" lang="es" sz="1300" u="none" cap="none" strike="noStrike">
                <a:solidFill>
                  <a:srgbClr val="188038"/>
                </a:solidFill>
                <a:latin typeface="Roboto Mono"/>
                <a:ea typeface="Roboto Mono"/>
                <a:cs typeface="Roboto Mono"/>
                <a:sym typeface="Roboto Mono"/>
              </a:rPr>
              <a:t>def</a:t>
            </a:r>
            <a:endParaRPr b="0" i="0" sz="1300" u="none" cap="none" strike="noStrike">
              <a:solidFill>
                <a:srgbClr val="188038"/>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chemeClr val="dk2"/>
                </a:solidFill>
                <a:latin typeface="Nunito"/>
                <a:ea typeface="Nunito"/>
                <a:cs typeface="Nunito"/>
                <a:sym typeface="Nunito"/>
              </a:rPr>
              <a:t>advierte de que se va a definir una función</a:t>
            </a:r>
            <a:endParaRPr b="0" i="0" sz="1300" u="none" cap="none" strike="noStrike">
              <a:solidFill>
                <a:schemeClr val="dk2"/>
              </a:solidFill>
              <a:latin typeface="Nunito"/>
              <a:ea typeface="Nunito"/>
              <a:cs typeface="Nunito"/>
              <a:sym typeface="Nunito"/>
            </a:endParaRPr>
          </a:p>
        </p:txBody>
      </p:sp>
      <p:sp>
        <p:nvSpPr>
          <p:cNvPr id="302" name="Google Shape;302;p3"/>
          <p:cNvSpPr txBox="1"/>
          <p:nvPr/>
        </p:nvSpPr>
        <p:spPr>
          <a:xfrm>
            <a:off x="3087325" y="2685075"/>
            <a:ext cx="2328300" cy="807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chemeClr val="dk2"/>
                </a:solidFill>
                <a:latin typeface="Nunito"/>
                <a:ea typeface="Nunito"/>
                <a:cs typeface="Nunito"/>
                <a:sym typeface="Nunito"/>
              </a:rPr>
              <a:t>El nombre con el que vamos a “invocar” la función</a:t>
            </a:r>
            <a:endParaRPr b="0" i="0" sz="1300" u="none" cap="none" strike="noStrike">
              <a:solidFill>
                <a:schemeClr val="dk2"/>
              </a:solidFill>
              <a:latin typeface="Nunito"/>
              <a:ea typeface="Nunito"/>
              <a:cs typeface="Nunito"/>
              <a:sym typeface="Nunito"/>
            </a:endParaRPr>
          </a:p>
        </p:txBody>
      </p:sp>
      <p:cxnSp>
        <p:nvCxnSpPr>
          <p:cNvPr id="303" name="Google Shape;303;p3"/>
          <p:cNvCxnSpPr/>
          <p:nvPr/>
        </p:nvCxnSpPr>
        <p:spPr>
          <a:xfrm rot="10800000">
            <a:off x="3540775" y="1882250"/>
            <a:ext cx="320100" cy="871800"/>
          </a:xfrm>
          <a:prstGeom prst="straightConnector1">
            <a:avLst/>
          </a:prstGeom>
          <a:noFill/>
          <a:ln cap="flat" cmpd="sng" w="9525">
            <a:solidFill>
              <a:srgbClr val="FF0000"/>
            </a:solidFill>
            <a:prstDash val="solid"/>
            <a:round/>
            <a:headEnd len="sm" w="sm" type="none"/>
            <a:tailEnd len="med" w="med" type="triangle"/>
          </a:ln>
        </p:spPr>
      </p:cxnSp>
      <p:sp>
        <p:nvSpPr>
          <p:cNvPr id="304" name="Google Shape;304;p3"/>
          <p:cNvSpPr txBox="1"/>
          <p:nvPr/>
        </p:nvSpPr>
        <p:spPr>
          <a:xfrm>
            <a:off x="5616150" y="2811425"/>
            <a:ext cx="2328300" cy="99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chemeClr val="dk2"/>
                </a:solidFill>
                <a:latin typeface="Nunito"/>
                <a:ea typeface="Nunito"/>
                <a:cs typeface="Nunito"/>
                <a:sym typeface="Nunito"/>
              </a:rPr>
              <a:t>Los parámetros:</a:t>
            </a:r>
            <a:endParaRPr b="0" i="0" sz="1300" u="none" cap="none" strike="noStrike">
              <a:solidFill>
                <a:schemeClr val="dk2"/>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chemeClr val="dk2"/>
                </a:solidFill>
                <a:latin typeface="Nunito"/>
                <a:ea typeface="Nunito"/>
                <a:cs typeface="Nunito"/>
                <a:sym typeface="Nunito"/>
              </a:rPr>
              <a:t>La información que va a usar la función para realizar sus cálculos</a:t>
            </a:r>
            <a:endParaRPr b="0" i="0" sz="1300" u="none" cap="none" strike="noStrike">
              <a:solidFill>
                <a:schemeClr val="dk2"/>
              </a:solidFill>
              <a:latin typeface="Nunito"/>
              <a:ea typeface="Nunito"/>
              <a:cs typeface="Nunito"/>
              <a:sym typeface="Nunito"/>
            </a:endParaRPr>
          </a:p>
        </p:txBody>
      </p:sp>
      <p:cxnSp>
        <p:nvCxnSpPr>
          <p:cNvPr id="305" name="Google Shape;305;p3"/>
          <p:cNvCxnSpPr/>
          <p:nvPr/>
        </p:nvCxnSpPr>
        <p:spPr>
          <a:xfrm rot="10800000">
            <a:off x="4283425" y="1867825"/>
            <a:ext cx="1426500" cy="996900"/>
          </a:xfrm>
          <a:prstGeom prst="straightConnector1">
            <a:avLst/>
          </a:prstGeom>
          <a:noFill/>
          <a:ln cap="flat" cmpd="sng" w="9525">
            <a:solidFill>
              <a:srgbClr val="FF0000"/>
            </a:solidFill>
            <a:prstDash val="solid"/>
            <a:round/>
            <a:headEnd len="sm" w="sm" type="none"/>
            <a:tailEnd len="med" w="med" type="triangle"/>
          </a:ln>
        </p:spPr>
      </p:cxnSp>
      <p:sp>
        <p:nvSpPr>
          <p:cNvPr id="306" name="Google Shape;306;p3"/>
          <p:cNvSpPr txBox="1"/>
          <p:nvPr/>
        </p:nvSpPr>
        <p:spPr>
          <a:xfrm>
            <a:off x="2669425" y="3601875"/>
            <a:ext cx="2946600" cy="63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chemeClr val="dk2"/>
                </a:solidFill>
                <a:latin typeface="Nunito"/>
                <a:ea typeface="Nunito"/>
                <a:cs typeface="Nunito"/>
                <a:sym typeface="Nunito"/>
              </a:rPr>
              <a:t>El bloque de código a ejecutar</a:t>
            </a:r>
            <a:endParaRPr b="0" i="0" sz="1300" u="none" cap="none" strike="noStrike">
              <a:solidFill>
                <a:schemeClr val="dk2"/>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rPr b="1" i="0" lang="es" sz="1300" u="none" cap="none" strike="noStrike">
                <a:solidFill>
                  <a:schemeClr val="dk2"/>
                </a:solidFill>
                <a:latin typeface="Nunito"/>
                <a:ea typeface="Nunito"/>
                <a:cs typeface="Nunito"/>
                <a:sym typeface="Nunito"/>
              </a:rPr>
              <a:t>Dura mientras dure la indentación</a:t>
            </a:r>
            <a:endParaRPr b="1" i="0" sz="1300" u="none" cap="none" strike="noStrike">
              <a:solidFill>
                <a:schemeClr val="dk2"/>
              </a:solidFill>
              <a:latin typeface="Nunito"/>
              <a:ea typeface="Nunito"/>
              <a:cs typeface="Nunito"/>
              <a:sym typeface="Nunito"/>
            </a:endParaRPr>
          </a:p>
        </p:txBody>
      </p:sp>
      <p:cxnSp>
        <p:nvCxnSpPr>
          <p:cNvPr id="307" name="Google Shape;307;p3"/>
          <p:cNvCxnSpPr/>
          <p:nvPr/>
        </p:nvCxnSpPr>
        <p:spPr>
          <a:xfrm flipH="1" rot="10800000">
            <a:off x="2858225" y="2155175"/>
            <a:ext cx="146400" cy="1458300"/>
          </a:xfrm>
          <a:prstGeom prst="straightConnector1">
            <a:avLst/>
          </a:prstGeom>
          <a:noFill/>
          <a:ln cap="flat" cmpd="sng" w="9525">
            <a:solidFill>
              <a:srgbClr val="FF0000"/>
            </a:solidFill>
            <a:prstDash val="solid"/>
            <a:round/>
            <a:headEnd len="sm" w="sm"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t>Ejecución de la función</a:t>
            </a:r>
            <a:endParaRPr/>
          </a:p>
        </p:txBody>
      </p:sp>
      <p:sp>
        <p:nvSpPr>
          <p:cNvPr id="313" name="Google Shape;313;p4"/>
          <p:cNvSpPr txBox="1"/>
          <p:nvPr/>
        </p:nvSpPr>
        <p:spPr>
          <a:xfrm>
            <a:off x="1290825" y="1564875"/>
            <a:ext cx="7030500" cy="27474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chemeClr val="dk2"/>
              </a:buClr>
              <a:buSzPts val="1400"/>
              <a:buFont typeface="Arial"/>
              <a:buChar char="●"/>
            </a:pPr>
            <a:r>
              <a:rPr b="0" i="0" lang="es" sz="1400" u="none" cap="none" strike="noStrike">
                <a:solidFill>
                  <a:schemeClr val="dk2"/>
                </a:solidFill>
                <a:latin typeface="Arial"/>
                <a:ea typeface="Arial"/>
                <a:cs typeface="Arial"/>
                <a:sym typeface="Arial"/>
              </a:rPr>
              <a:t>Tras ejecutar el bloque de definición de la función no ha ocurrido nada. No se ha realizado ningún cálculo.</a:t>
            </a:r>
            <a:endParaRPr b="0" i="0" sz="1400" u="none" cap="none" strike="noStrike">
              <a:solidFill>
                <a:schemeClr val="dk2"/>
              </a:solidFill>
              <a:latin typeface="Arial"/>
              <a:ea typeface="Arial"/>
              <a:cs typeface="Arial"/>
              <a:sym typeface="Arial"/>
            </a:endParaRPr>
          </a:p>
          <a:p>
            <a:pPr indent="-317500" lvl="0" marL="457200" marR="0" rtl="0" algn="l">
              <a:lnSpc>
                <a:spcPct val="100000"/>
              </a:lnSpc>
              <a:spcBef>
                <a:spcPts val="0"/>
              </a:spcBef>
              <a:spcAft>
                <a:spcPts val="0"/>
              </a:spcAft>
              <a:buClr>
                <a:schemeClr val="dk2"/>
              </a:buClr>
              <a:buSzPts val="1400"/>
              <a:buFont typeface="Arial"/>
              <a:buChar char="●"/>
            </a:pPr>
            <a:r>
              <a:rPr b="0" i="0" lang="es" sz="1400" u="none" cap="none" strike="noStrike">
                <a:solidFill>
                  <a:schemeClr val="dk2"/>
                </a:solidFill>
                <a:latin typeface="Arial"/>
                <a:ea typeface="Arial"/>
                <a:cs typeface="Arial"/>
                <a:sym typeface="Arial"/>
              </a:rPr>
              <a:t>Se han creado unas instrucciones. </a:t>
            </a:r>
            <a:endParaRPr b="0" i="0" sz="1400" u="none" cap="none" strike="noStrike">
              <a:solidFill>
                <a:schemeClr val="dk2"/>
              </a:solidFill>
              <a:latin typeface="Arial"/>
              <a:ea typeface="Arial"/>
              <a:cs typeface="Arial"/>
              <a:sym typeface="Arial"/>
            </a:endParaRPr>
          </a:p>
          <a:p>
            <a:pPr indent="-317500" lvl="0" marL="457200" marR="0" rtl="0" algn="l">
              <a:lnSpc>
                <a:spcPct val="100000"/>
              </a:lnSpc>
              <a:spcBef>
                <a:spcPts val="0"/>
              </a:spcBef>
              <a:spcAft>
                <a:spcPts val="0"/>
              </a:spcAft>
              <a:buClr>
                <a:schemeClr val="dk2"/>
              </a:buClr>
              <a:buSzPts val="1400"/>
              <a:buFont typeface="Arial"/>
              <a:buChar char="●"/>
            </a:pPr>
            <a:r>
              <a:rPr b="0" i="0" lang="es" sz="1400" u="none" cap="none" strike="noStrike">
                <a:solidFill>
                  <a:schemeClr val="dk2"/>
                </a:solidFill>
                <a:latin typeface="Arial"/>
                <a:ea typeface="Arial"/>
                <a:cs typeface="Arial"/>
                <a:sym typeface="Arial"/>
              </a:rPr>
              <a:t>En el momento de la ejecución es donde se realizarán los cálculos</a:t>
            </a:r>
            <a:endParaRPr b="0" i="0" sz="14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2"/>
              </a:solidFill>
              <a:latin typeface="Nunito"/>
              <a:ea typeface="Nunito"/>
              <a:cs typeface="Nunito"/>
              <a:sym typeface="Nunito"/>
            </a:endParaRPr>
          </a:p>
        </p:txBody>
      </p:sp>
      <p:pic>
        <p:nvPicPr>
          <p:cNvPr id="314" name="Google Shape;314;p4"/>
          <p:cNvPicPr preferRelativeResize="0"/>
          <p:nvPr/>
        </p:nvPicPr>
        <p:blipFill rotWithShape="1">
          <a:blip r:embed="rId3">
            <a:alphaModFix/>
          </a:blip>
          <a:srcRect b="0" l="0" r="0" t="0"/>
          <a:stretch/>
        </p:blipFill>
        <p:spPr>
          <a:xfrm>
            <a:off x="2416750" y="2675384"/>
            <a:ext cx="3260675" cy="923100"/>
          </a:xfrm>
          <a:prstGeom prst="rect">
            <a:avLst/>
          </a:prstGeom>
          <a:noFill/>
          <a:ln>
            <a:noFill/>
          </a:ln>
        </p:spPr>
      </p:pic>
      <p:sp>
        <p:nvSpPr>
          <p:cNvPr id="315" name="Google Shape;315;p4"/>
          <p:cNvSpPr/>
          <p:nvPr/>
        </p:nvSpPr>
        <p:spPr>
          <a:xfrm>
            <a:off x="2148950" y="2744425"/>
            <a:ext cx="216300" cy="216300"/>
          </a:xfrm>
          <a:prstGeom prst="flowChartSummingJunction">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rgbClr val="FF0000"/>
              </a:highlight>
              <a:latin typeface="Nunito"/>
              <a:ea typeface="Nunito"/>
              <a:cs typeface="Nunito"/>
              <a:sym typeface="Nunito"/>
            </a:endParaRPr>
          </a:p>
        </p:txBody>
      </p:sp>
      <p:sp>
        <p:nvSpPr>
          <p:cNvPr id="316" name="Google Shape;316;p4"/>
          <p:cNvSpPr txBox="1"/>
          <p:nvPr/>
        </p:nvSpPr>
        <p:spPr>
          <a:xfrm>
            <a:off x="6014275" y="2675375"/>
            <a:ext cx="2834100" cy="8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chemeClr val="dk2"/>
                </a:solidFill>
                <a:latin typeface="Nunito"/>
                <a:ea typeface="Nunito"/>
                <a:cs typeface="Nunito"/>
                <a:sym typeface="Nunito"/>
              </a:rPr>
              <a:t>Aunque no haya argumentos los paréntesis son obligatorios para que se ejecute la función</a:t>
            </a:r>
            <a:endParaRPr b="0" i="0" sz="1300" u="none" cap="none" strike="noStrike">
              <a:solidFill>
                <a:schemeClr val="dk2"/>
              </a:solidFill>
              <a:latin typeface="Nunito"/>
              <a:ea typeface="Nunito"/>
              <a:cs typeface="Nunito"/>
              <a:sym typeface="Nunito"/>
            </a:endParaRPr>
          </a:p>
        </p:txBody>
      </p:sp>
      <p:cxnSp>
        <p:nvCxnSpPr>
          <p:cNvPr id="317" name="Google Shape;317;p4"/>
          <p:cNvCxnSpPr>
            <a:stCxn id="316" idx="1"/>
          </p:cNvCxnSpPr>
          <p:nvPr/>
        </p:nvCxnSpPr>
        <p:spPr>
          <a:xfrm rot="10800000">
            <a:off x="3930175" y="2855675"/>
            <a:ext cx="2084100" cy="227100"/>
          </a:xfrm>
          <a:prstGeom prst="straightConnector1">
            <a:avLst/>
          </a:prstGeom>
          <a:noFill/>
          <a:ln cap="flat" cmpd="sng" w="9525">
            <a:solidFill>
              <a:srgbClr val="FF0000"/>
            </a:solidFill>
            <a:prstDash val="solid"/>
            <a:round/>
            <a:headEnd len="sm" w="sm" type="none"/>
            <a:tailEnd len="med" w="med" type="triangle"/>
          </a:ln>
        </p:spPr>
      </p:cxnSp>
      <p:sp>
        <p:nvSpPr>
          <p:cNvPr id="318" name="Google Shape;318;p4"/>
          <p:cNvSpPr/>
          <p:nvPr/>
        </p:nvSpPr>
        <p:spPr>
          <a:xfrm>
            <a:off x="2416750" y="3302800"/>
            <a:ext cx="1513500" cy="295500"/>
          </a:xfrm>
          <a:prstGeom prst="rect">
            <a:avLst/>
          </a:prstGeom>
          <a:no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319" name="Google Shape;319;p4"/>
          <p:cNvSpPr txBox="1"/>
          <p:nvPr/>
        </p:nvSpPr>
        <p:spPr>
          <a:xfrm>
            <a:off x="4500850" y="3923900"/>
            <a:ext cx="2834100" cy="8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chemeClr val="dk2"/>
                </a:solidFill>
                <a:latin typeface="Nunito"/>
                <a:ea typeface="Nunito"/>
                <a:cs typeface="Nunito"/>
                <a:sym typeface="Nunito"/>
              </a:rPr>
              <a:t>Esta función no “devuelve” nada.</a:t>
            </a:r>
            <a:endParaRPr b="0" i="0" sz="1300" u="none" cap="none" strike="noStrike">
              <a:solidFill>
                <a:schemeClr val="dk2"/>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chemeClr val="dk2"/>
                </a:solidFill>
                <a:latin typeface="Nunito"/>
                <a:ea typeface="Nunito"/>
                <a:cs typeface="Nunito"/>
                <a:sym typeface="Nunito"/>
              </a:rPr>
              <a:t>por tanto </a:t>
            </a:r>
            <a:r>
              <a:rPr b="0" i="0" lang="es" sz="1300" u="none" cap="none" strike="noStrike">
                <a:solidFill>
                  <a:srgbClr val="188038"/>
                </a:solidFill>
                <a:latin typeface="Roboto Mono"/>
                <a:ea typeface="Roboto Mono"/>
                <a:cs typeface="Roboto Mono"/>
                <a:sym typeface="Roboto Mono"/>
              </a:rPr>
              <a:t>variable = None</a:t>
            </a:r>
            <a:endParaRPr b="0" i="0" sz="1300" u="none" cap="none" strike="noStrike">
              <a:solidFill>
                <a:srgbClr val="188038"/>
              </a:solidFill>
              <a:latin typeface="Roboto Mono"/>
              <a:ea typeface="Roboto Mono"/>
              <a:cs typeface="Roboto Mono"/>
              <a:sym typeface="Roboto Mono"/>
            </a:endParaRPr>
          </a:p>
        </p:txBody>
      </p:sp>
      <p:cxnSp>
        <p:nvCxnSpPr>
          <p:cNvPr id="320" name="Google Shape;320;p4"/>
          <p:cNvCxnSpPr>
            <a:stCxn id="319" idx="1"/>
            <a:endCxn id="318" idx="2"/>
          </p:cNvCxnSpPr>
          <p:nvPr/>
        </p:nvCxnSpPr>
        <p:spPr>
          <a:xfrm rot="10800000">
            <a:off x="3173650" y="3598400"/>
            <a:ext cx="1327200" cy="732900"/>
          </a:xfrm>
          <a:prstGeom prst="straightConnector1">
            <a:avLst/>
          </a:prstGeom>
          <a:noFill/>
          <a:ln cap="flat" cmpd="sng" w="9525">
            <a:solidFill>
              <a:srgbClr val="FF0000"/>
            </a:solidFill>
            <a:prstDash val="solid"/>
            <a:round/>
            <a:headEnd len="sm" w="sm"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5"/>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t>Argumentos</a:t>
            </a:r>
            <a:endParaRPr/>
          </a:p>
        </p:txBody>
      </p:sp>
      <p:sp>
        <p:nvSpPr>
          <p:cNvPr id="326" name="Google Shape;326;p5"/>
          <p:cNvSpPr txBox="1"/>
          <p:nvPr>
            <p:ph idx="1" type="body"/>
          </p:nvPr>
        </p:nvSpPr>
        <p:spPr>
          <a:xfrm>
            <a:off x="1431500" y="1541475"/>
            <a:ext cx="7030500" cy="3142500"/>
          </a:xfrm>
          <a:prstGeom prst="rect">
            <a:avLst/>
          </a:prstGeom>
          <a:noFill/>
          <a:ln>
            <a:noFill/>
          </a:ln>
        </p:spPr>
        <p:txBody>
          <a:bodyPr anchorCtr="0" anchor="t" bIns="91425" lIns="91425" spcFirstLastPara="1" rIns="91425" wrap="square" tIns="91425">
            <a:normAutofit/>
          </a:bodyPr>
          <a:lstStyle/>
          <a:p>
            <a:pPr indent="-349250" lvl="0" marL="457200" rtl="0" algn="l">
              <a:lnSpc>
                <a:spcPct val="100000"/>
              </a:lnSpc>
              <a:spcBef>
                <a:spcPts val="0"/>
              </a:spcBef>
              <a:spcAft>
                <a:spcPts val="0"/>
              </a:spcAft>
              <a:buSzPts val="1900"/>
              <a:buChar char="●"/>
            </a:pPr>
            <a:r>
              <a:rPr lang="es" sz="1400">
                <a:solidFill>
                  <a:srgbClr val="000000"/>
                </a:solidFill>
                <a:latin typeface="Arial"/>
                <a:ea typeface="Arial"/>
                <a:cs typeface="Arial"/>
                <a:sym typeface="Arial"/>
              </a:rPr>
              <a:t>Los argumentos son tuplas que contienen los datos que se van a utilizar en el bloque de la función. Sus elementos van entre paréntesis.</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SzPts val="1300"/>
              <a:buNone/>
            </a:pPr>
            <a:r>
              <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SzPts val="1300"/>
              <a:buNone/>
            </a:pPr>
            <a:r>
              <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SzPts val="1300"/>
              <a:buNone/>
            </a:pPr>
            <a:r>
              <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SzPts val="1300"/>
              <a:buNone/>
            </a:pPr>
            <a:r>
              <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SzPts val="1300"/>
              <a:buNone/>
            </a:pPr>
            <a:r>
              <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SzPts val="1300"/>
              <a:buNone/>
            </a:pPr>
            <a:r>
              <a:rPr lang="es" sz="1400">
                <a:solidFill>
                  <a:srgbClr val="000000"/>
                </a:solidFill>
                <a:latin typeface="Arial"/>
                <a:ea typeface="Arial"/>
                <a:cs typeface="Arial"/>
                <a:sym typeface="Arial"/>
              </a:rPr>
              <a:t>Ejecución:</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00000"/>
              </a:lnSpc>
              <a:spcBef>
                <a:spcPts val="0"/>
              </a:spcBef>
              <a:spcAft>
                <a:spcPts val="0"/>
              </a:spcAft>
              <a:buSzPts val="1300"/>
              <a:buNone/>
            </a:pPr>
            <a:r>
              <a:t/>
            </a:r>
            <a:endParaRPr sz="1600">
              <a:solidFill>
                <a:srgbClr val="000000"/>
              </a:solidFill>
              <a:latin typeface="Arial"/>
              <a:ea typeface="Arial"/>
              <a:cs typeface="Arial"/>
              <a:sym typeface="Arial"/>
            </a:endParaRPr>
          </a:p>
        </p:txBody>
      </p:sp>
      <p:pic>
        <p:nvPicPr>
          <p:cNvPr id="327" name="Google Shape;327;p5"/>
          <p:cNvPicPr preferRelativeResize="0"/>
          <p:nvPr/>
        </p:nvPicPr>
        <p:blipFill rotWithShape="1">
          <a:blip r:embed="rId3">
            <a:alphaModFix/>
          </a:blip>
          <a:srcRect b="0" l="0" r="0" t="0"/>
          <a:stretch/>
        </p:blipFill>
        <p:spPr>
          <a:xfrm>
            <a:off x="2791775" y="2182875"/>
            <a:ext cx="3188900" cy="684125"/>
          </a:xfrm>
          <a:prstGeom prst="rect">
            <a:avLst/>
          </a:prstGeom>
          <a:noFill/>
          <a:ln>
            <a:noFill/>
          </a:ln>
        </p:spPr>
      </p:pic>
      <p:pic>
        <p:nvPicPr>
          <p:cNvPr id="328" name="Google Shape;328;p5"/>
          <p:cNvPicPr preferRelativeResize="0"/>
          <p:nvPr/>
        </p:nvPicPr>
        <p:blipFill rotWithShape="1">
          <a:blip r:embed="rId4">
            <a:alphaModFix/>
          </a:blip>
          <a:srcRect b="0" l="0" r="0" t="0"/>
          <a:stretch/>
        </p:blipFill>
        <p:spPr>
          <a:xfrm>
            <a:off x="2791775" y="3484050"/>
            <a:ext cx="2078025" cy="474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6"/>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t>Devolución del resultado</a:t>
            </a:r>
            <a:endParaRPr/>
          </a:p>
        </p:txBody>
      </p:sp>
      <p:sp>
        <p:nvSpPr>
          <p:cNvPr id="334" name="Google Shape;334;p6"/>
          <p:cNvSpPr txBox="1"/>
          <p:nvPr>
            <p:ph idx="1" type="body"/>
          </p:nvPr>
        </p:nvSpPr>
        <p:spPr>
          <a:xfrm>
            <a:off x="1431500" y="1514375"/>
            <a:ext cx="7030500" cy="3169500"/>
          </a:xfrm>
          <a:prstGeom prst="rect">
            <a:avLst/>
          </a:prstGeom>
          <a:noFill/>
          <a:ln>
            <a:noFill/>
          </a:ln>
        </p:spPr>
        <p:txBody>
          <a:bodyPr anchorCtr="0" anchor="t" bIns="91425" lIns="91425" spcFirstLastPara="1" rIns="91425" wrap="square" tIns="91425">
            <a:normAutofit/>
          </a:bodyPr>
          <a:lstStyle/>
          <a:p>
            <a:pPr indent="-368300" lvl="0" marL="457200" rtl="0" algn="l">
              <a:lnSpc>
                <a:spcPct val="100000"/>
              </a:lnSpc>
              <a:spcBef>
                <a:spcPts val="0"/>
              </a:spcBef>
              <a:spcAft>
                <a:spcPts val="0"/>
              </a:spcAft>
              <a:buSzPts val="2200"/>
              <a:buChar char="●"/>
            </a:pPr>
            <a:r>
              <a:rPr lang="es" sz="1400">
                <a:solidFill>
                  <a:srgbClr val="000000"/>
                </a:solidFill>
                <a:latin typeface="Arial"/>
                <a:ea typeface="Arial"/>
                <a:cs typeface="Arial"/>
                <a:sym typeface="Arial"/>
              </a:rPr>
              <a:t>Las funciones pueden devolver un valor o no</a:t>
            </a:r>
            <a:endParaRPr sz="1400">
              <a:solidFill>
                <a:srgbClr val="000000"/>
              </a:solidFill>
              <a:latin typeface="Arial"/>
              <a:ea typeface="Arial"/>
              <a:cs typeface="Arial"/>
              <a:sym typeface="Arial"/>
            </a:endParaRPr>
          </a:p>
          <a:p>
            <a:pPr indent="-368300" lvl="0" marL="457200" rtl="0" algn="l">
              <a:lnSpc>
                <a:spcPct val="100000"/>
              </a:lnSpc>
              <a:spcBef>
                <a:spcPts val="0"/>
              </a:spcBef>
              <a:spcAft>
                <a:spcPts val="0"/>
              </a:spcAft>
              <a:buSzPts val="2200"/>
              <a:buChar char="●"/>
            </a:pPr>
            <a:r>
              <a:rPr lang="es" sz="1400">
                <a:solidFill>
                  <a:srgbClr val="000000"/>
                </a:solidFill>
                <a:latin typeface="Arial"/>
                <a:ea typeface="Arial"/>
                <a:cs typeface="Arial"/>
                <a:sym typeface="Arial"/>
              </a:rPr>
              <a:t>Las funciones anteriores no devuelven ningún valor</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00000"/>
              </a:lnSpc>
              <a:spcBef>
                <a:spcPts val="0"/>
              </a:spcBef>
              <a:spcAft>
                <a:spcPts val="0"/>
              </a:spcAft>
              <a:buSzPts val="1300"/>
              <a:buNone/>
            </a:pPr>
            <a:r>
              <a:t/>
            </a:r>
            <a:endParaRPr sz="1600">
              <a:solidFill>
                <a:srgbClr val="000000"/>
              </a:solidFill>
              <a:latin typeface="Arial"/>
              <a:ea typeface="Arial"/>
              <a:cs typeface="Arial"/>
              <a:sym typeface="Arial"/>
            </a:endParaRPr>
          </a:p>
        </p:txBody>
      </p:sp>
      <p:pic>
        <p:nvPicPr>
          <p:cNvPr id="335" name="Google Shape;335;p6"/>
          <p:cNvPicPr preferRelativeResize="0"/>
          <p:nvPr/>
        </p:nvPicPr>
        <p:blipFill rotWithShape="1">
          <a:blip r:embed="rId3">
            <a:alphaModFix/>
          </a:blip>
          <a:srcRect b="0" l="0" r="0" t="0"/>
          <a:stretch/>
        </p:blipFill>
        <p:spPr>
          <a:xfrm>
            <a:off x="2813375" y="2380725"/>
            <a:ext cx="3543200" cy="467750"/>
          </a:xfrm>
          <a:prstGeom prst="rect">
            <a:avLst/>
          </a:prstGeom>
          <a:noFill/>
          <a:ln>
            <a:noFill/>
          </a:ln>
        </p:spPr>
      </p:pic>
      <p:sp>
        <p:nvSpPr>
          <p:cNvPr id="336" name="Google Shape;336;p6"/>
          <p:cNvSpPr txBox="1"/>
          <p:nvPr/>
        </p:nvSpPr>
        <p:spPr>
          <a:xfrm>
            <a:off x="5171500" y="3137850"/>
            <a:ext cx="2834100" cy="56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chemeClr val="dk2"/>
                </a:solidFill>
                <a:latin typeface="Nunito"/>
                <a:ea typeface="Nunito"/>
                <a:cs typeface="Nunito"/>
                <a:sym typeface="Nunito"/>
              </a:rPr>
              <a:t>Esta función no “devuelve” nada.</a:t>
            </a:r>
            <a:endParaRPr b="0" i="0" sz="1300" u="none" cap="none" strike="noStrike">
              <a:solidFill>
                <a:schemeClr val="dk2"/>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chemeClr val="dk2"/>
                </a:solidFill>
                <a:latin typeface="Nunito"/>
                <a:ea typeface="Nunito"/>
                <a:cs typeface="Nunito"/>
                <a:sym typeface="Nunito"/>
              </a:rPr>
              <a:t>por tanto </a:t>
            </a:r>
            <a:r>
              <a:rPr b="0" i="0" lang="es" sz="1300" u="none" cap="none" strike="noStrike">
                <a:solidFill>
                  <a:srgbClr val="188038"/>
                </a:solidFill>
                <a:latin typeface="Roboto Mono"/>
                <a:ea typeface="Roboto Mono"/>
                <a:cs typeface="Roboto Mono"/>
                <a:sym typeface="Roboto Mono"/>
              </a:rPr>
              <a:t>NoneType</a:t>
            </a:r>
            <a:endParaRPr b="0" i="0" sz="1300" u="none" cap="none" strike="noStrike">
              <a:solidFill>
                <a:srgbClr val="188038"/>
              </a:solidFill>
              <a:latin typeface="Roboto Mono"/>
              <a:ea typeface="Roboto Mono"/>
              <a:cs typeface="Roboto Mono"/>
              <a:sym typeface="Roboto Mono"/>
            </a:endParaRPr>
          </a:p>
        </p:txBody>
      </p:sp>
      <p:cxnSp>
        <p:nvCxnSpPr>
          <p:cNvPr id="337" name="Google Shape;337;p6"/>
          <p:cNvCxnSpPr>
            <a:stCxn id="336" idx="1"/>
          </p:cNvCxnSpPr>
          <p:nvPr/>
        </p:nvCxnSpPr>
        <p:spPr>
          <a:xfrm rot="10800000">
            <a:off x="4038400" y="2826750"/>
            <a:ext cx="1133100" cy="595500"/>
          </a:xfrm>
          <a:prstGeom prst="straightConnector1">
            <a:avLst/>
          </a:prstGeom>
          <a:noFill/>
          <a:ln cap="flat" cmpd="sng" w="9525">
            <a:solidFill>
              <a:srgbClr val="FF0000"/>
            </a:solidFill>
            <a:prstDash val="solid"/>
            <a:round/>
            <a:headEnd len="sm" w="sm"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g30abbf9b20f_0_37"/>
          <p:cNvSpPr txBox="1"/>
          <p:nvPr>
            <p:ph idx="1" type="body"/>
          </p:nvPr>
        </p:nvSpPr>
        <p:spPr>
          <a:xfrm>
            <a:off x="1431500" y="1361975"/>
            <a:ext cx="7030500" cy="31695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300"/>
              <a:buNone/>
            </a:pPr>
            <a:r>
              <a:rPr lang="es" sz="1400">
                <a:solidFill>
                  <a:srgbClr val="000000"/>
                </a:solidFill>
                <a:latin typeface="Arial"/>
                <a:ea typeface="Arial"/>
                <a:cs typeface="Arial"/>
                <a:sym typeface="Arial"/>
              </a:rPr>
              <a:t>Creamos una función que devuelve el número recibido incrementado en una unidad.</a:t>
            </a:r>
            <a:endParaRPr sz="1600">
              <a:solidFill>
                <a:srgbClr val="000000"/>
              </a:solidFill>
              <a:latin typeface="Arial"/>
              <a:ea typeface="Arial"/>
              <a:cs typeface="Arial"/>
              <a:sym typeface="Arial"/>
            </a:endParaRPr>
          </a:p>
          <a:p>
            <a:pPr indent="0" lvl="0" marL="0" rtl="0" algn="l">
              <a:lnSpc>
                <a:spcPct val="100000"/>
              </a:lnSpc>
              <a:spcBef>
                <a:spcPts val="0"/>
              </a:spcBef>
              <a:spcAft>
                <a:spcPts val="0"/>
              </a:spcAft>
              <a:buSzPts val="1300"/>
              <a:buNone/>
            </a:pPr>
            <a:r>
              <a:t/>
            </a:r>
            <a:endParaRPr sz="1600">
              <a:solidFill>
                <a:srgbClr val="000000"/>
              </a:solidFill>
              <a:latin typeface="Arial"/>
              <a:ea typeface="Arial"/>
              <a:cs typeface="Arial"/>
              <a:sym typeface="Arial"/>
            </a:endParaRPr>
          </a:p>
        </p:txBody>
      </p:sp>
      <p:pic>
        <p:nvPicPr>
          <p:cNvPr id="343" name="Google Shape;343;g30abbf9b20f_0_37"/>
          <p:cNvPicPr preferRelativeResize="0"/>
          <p:nvPr/>
        </p:nvPicPr>
        <p:blipFill rotWithShape="1">
          <a:blip r:embed="rId3">
            <a:alphaModFix/>
          </a:blip>
          <a:srcRect b="0" l="0" r="0" t="0"/>
          <a:stretch/>
        </p:blipFill>
        <p:spPr>
          <a:xfrm>
            <a:off x="2878275" y="2890800"/>
            <a:ext cx="2333850" cy="701498"/>
          </a:xfrm>
          <a:prstGeom prst="rect">
            <a:avLst/>
          </a:prstGeom>
          <a:noFill/>
          <a:ln>
            <a:noFill/>
          </a:ln>
        </p:spPr>
      </p:pic>
      <p:sp>
        <p:nvSpPr>
          <p:cNvPr id="344" name="Google Shape;344;g30abbf9b20f_0_37"/>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t>Devolución del resultado</a:t>
            </a:r>
            <a:endParaRPr/>
          </a:p>
        </p:txBody>
      </p:sp>
      <p:sp>
        <p:nvSpPr>
          <p:cNvPr id="345" name="Google Shape;345;g30abbf9b20f_0_37"/>
          <p:cNvSpPr txBox="1"/>
          <p:nvPr/>
        </p:nvSpPr>
        <p:spPr>
          <a:xfrm>
            <a:off x="5343625" y="3107950"/>
            <a:ext cx="2834100" cy="56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chemeClr val="dk2"/>
                </a:solidFill>
                <a:latin typeface="Nunito"/>
                <a:ea typeface="Nunito"/>
                <a:cs typeface="Nunito"/>
                <a:sym typeface="Nunito"/>
              </a:rPr>
              <a:t>El valor devuelto en la ejecución se devuelve en la salida </a:t>
            </a:r>
            <a:r>
              <a:rPr b="0" i="0" lang="es" sz="1300" u="none" cap="none" strike="noStrike">
                <a:solidFill>
                  <a:srgbClr val="188038"/>
                </a:solidFill>
                <a:latin typeface="Roboto Mono"/>
                <a:ea typeface="Roboto Mono"/>
                <a:cs typeface="Roboto Mono"/>
                <a:sym typeface="Roboto Mono"/>
              </a:rPr>
              <a:t>Out[n]</a:t>
            </a:r>
            <a:endParaRPr b="0" i="0" sz="1300" u="none" cap="none" strike="noStrike">
              <a:solidFill>
                <a:srgbClr val="188038"/>
              </a:solidFill>
              <a:latin typeface="Roboto Mono"/>
              <a:ea typeface="Roboto Mono"/>
              <a:cs typeface="Roboto Mono"/>
              <a:sym typeface="Roboto Mono"/>
            </a:endParaRPr>
          </a:p>
        </p:txBody>
      </p:sp>
      <p:cxnSp>
        <p:nvCxnSpPr>
          <p:cNvPr id="346" name="Google Shape;346;g30abbf9b20f_0_37"/>
          <p:cNvCxnSpPr/>
          <p:nvPr/>
        </p:nvCxnSpPr>
        <p:spPr>
          <a:xfrm flipH="1">
            <a:off x="4514125" y="3389350"/>
            <a:ext cx="829500" cy="6000"/>
          </a:xfrm>
          <a:prstGeom prst="straightConnector1">
            <a:avLst/>
          </a:prstGeom>
          <a:noFill/>
          <a:ln cap="flat" cmpd="sng" w="9525">
            <a:solidFill>
              <a:srgbClr val="FF0000"/>
            </a:solidFill>
            <a:prstDash val="solid"/>
            <a:round/>
            <a:headEnd len="sm" w="sm" type="none"/>
            <a:tailEnd len="med" w="med" type="triangle"/>
          </a:ln>
        </p:spPr>
      </p:cxnSp>
      <p:pic>
        <p:nvPicPr>
          <p:cNvPr id="347" name="Google Shape;347;g30abbf9b20f_0_37"/>
          <p:cNvPicPr preferRelativeResize="0"/>
          <p:nvPr/>
        </p:nvPicPr>
        <p:blipFill rotWithShape="1">
          <a:blip r:embed="rId4">
            <a:alphaModFix/>
          </a:blip>
          <a:srcRect b="0" l="0" r="0" t="0"/>
          <a:stretch/>
        </p:blipFill>
        <p:spPr>
          <a:xfrm>
            <a:off x="3224425" y="1897625"/>
            <a:ext cx="1831362" cy="832437"/>
          </a:xfrm>
          <a:prstGeom prst="rect">
            <a:avLst/>
          </a:prstGeom>
          <a:noFill/>
          <a:ln>
            <a:noFill/>
          </a:ln>
        </p:spPr>
      </p:pic>
      <p:pic>
        <p:nvPicPr>
          <p:cNvPr id="348" name="Google Shape;348;g30abbf9b20f_0_37"/>
          <p:cNvPicPr preferRelativeResize="0"/>
          <p:nvPr/>
        </p:nvPicPr>
        <p:blipFill rotWithShape="1">
          <a:blip r:embed="rId5">
            <a:alphaModFix/>
          </a:blip>
          <a:srcRect b="0" l="0" r="0" t="0"/>
          <a:stretch/>
        </p:blipFill>
        <p:spPr>
          <a:xfrm>
            <a:off x="2872050" y="3753050"/>
            <a:ext cx="3101500" cy="299725"/>
          </a:xfrm>
          <a:prstGeom prst="rect">
            <a:avLst/>
          </a:prstGeom>
          <a:noFill/>
          <a:ln>
            <a:noFill/>
          </a:ln>
        </p:spPr>
      </p:pic>
      <p:sp>
        <p:nvSpPr>
          <p:cNvPr id="349" name="Google Shape;349;g30abbf9b20f_0_37"/>
          <p:cNvSpPr txBox="1"/>
          <p:nvPr/>
        </p:nvSpPr>
        <p:spPr>
          <a:xfrm>
            <a:off x="5041725" y="4054650"/>
            <a:ext cx="2834100" cy="56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chemeClr val="dk2"/>
                </a:solidFill>
                <a:latin typeface="Nunito"/>
                <a:ea typeface="Nunito"/>
                <a:cs typeface="Nunito"/>
                <a:sym typeface="Nunito"/>
              </a:rPr>
              <a:t>pero lo normal es guardarlo para usarlo después...</a:t>
            </a:r>
            <a:endParaRPr b="0" i="0" sz="1300" u="none" cap="none" strike="noStrike">
              <a:solidFill>
                <a:srgbClr val="188038"/>
              </a:solidFill>
              <a:latin typeface="Roboto Mono"/>
              <a:ea typeface="Roboto Mono"/>
              <a:cs typeface="Roboto Mono"/>
              <a:sym typeface="Roboto Mono"/>
            </a:endParaRPr>
          </a:p>
        </p:txBody>
      </p:sp>
      <p:cxnSp>
        <p:nvCxnSpPr>
          <p:cNvPr id="350" name="Google Shape;350;g30abbf9b20f_0_37"/>
          <p:cNvCxnSpPr/>
          <p:nvPr/>
        </p:nvCxnSpPr>
        <p:spPr>
          <a:xfrm rot="10800000">
            <a:off x="3872625" y="3987750"/>
            <a:ext cx="1169100" cy="348300"/>
          </a:xfrm>
          <a:prstGeom prst="straightConnector1">
            <a:avLst/>
          </a:prstGeom>
          <a:noFill/>
          <a:ln cap="flat" cmpd="sng" w="9525">
            <a:solidFill>
              <a:srgbClr val="FF0000"/>
            </a:solidFill>
            <a:prstDash val="solid"/>
            <a:round/>
            <a:headEnd len="sm" w="sm" type="none"/>
            <a:tailEnd len="med" w="med" type="triangle"/>
          </a:ln>
        </p:spPr>
      </p:cxnSp>
      <p:pic>
        <p:nvPicPr>
          <p:cNvPr id="351" name="Google Shape;351;g30abbf9b20f_0_37"/>
          <p:cNvPicPr preferRelativeResize="0"/>
          <p:nvPr/>
        </p:nvPicPr>
        <p:blipFill rotWithShape="1">
          <a:blip r:embed="rId6">
            <a:alphaModFix/>
          </a:blip>
          <a:srcRect b="0" l="0" r="0" t="0"/>
          <a:stretch/>
        </p:blipFill>
        <p:spPr>
          <a:xfrm>
            <a:off x="4955175" y="4531475"/>
            <a:ext cx="3360136" cy="568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g30abbf9b20f_0_52"/>
          <p:cNvSpPr txBox="1"/>
          <p:nvPr>
            <p:ph idx="1" type="body"/>
          </p:nvPr>
        </p:nvSpPr>
        <p:spPr>
          <a:xfrm>
            <a:off x="1431500" y="1361975"/>
            <a:ext cx="7030500" cy="31695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300"/>
              <a:buNone/>
            </a:pPr>
            <a:r>
              <a:rPr lang="es" sz="1400">
                <a:solidFill>
                  <a:srgbClr val="000000"/>
                </a:solidFill>
                <a:latin typeface="Arial"/>
                <a:ea typeface="Arial"/>
                <a:cs typeface="Arial"/>
                <a:sym typeface="Arial"/>
              </a:rPr>
              <a:t>Otro ejemplo: Función para comprobar si un número es par o impar</a:t>
            </a:r>
            <a:endParaRPr sz="1600">
              <a:solidFill>
                <a:srgbClr val="000000"/>
              </a:solidFill>
              <a:latin typeface="Arial"/>
              <a:ea typeface="Arial"/>
              <a:cs typeface="Arial"/>
              <a:sym typeface="Arial"/>
            </a:endParaRPr>
          </a:p>
        </p:txBody>
      </p:sp>
      <p:sp>
        <p:nvSpPr>
          <p:cNvPr id="357" name="Google Shape;357;g30abbf9b20f_0_52"/>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t>Devolución del resultado</a:t>
            </a:r>
            <a:endParaRPr/>
          </a:p>
        </p:txBody>
      </p:sp>
      <p:pic>
        <p:nvPicPr>
          <p:cNvPr id="358" name="Google Shape;358;g30abbf9b20f_0_52"/>
          <p:cNvPicPr preferRelativeResize="0"/>
          <p:nvPr/>
        </p:nvPicPr>
        <p:blipFill rotWithShape="1">
          <a:blip r:embed="rId3">
            <a:alphaModFix/>
          </a:blip>
          <a:srcRect b="0" l="0" r="0" t="0"/>
          <a:stretch/>
        </p:blipFill>
        <p:spPr>
          <a:xfrm>
            <a:off x="2515501" y="3002526"/>
            <a:ext cx="3217525" cy="1405200"/>
          </a:xfrm>
          <a:prstGeom prst="rect">
            <a:avLst/>
          </a:prstGeom>
          <a:noFill/>
          <a:ln>
            <a:noFill/>
          </a:ln>
        </p:spPr>
      </p:pic>
      <p:pic>
        <p:nvPicPr>
          <p:cNvPr id="359" name="Google Shape;359;g30abbf9b20f_0_52"/>
          <p:cNvPicPr preferRelativeResize="0"/>
          <p:nvPr/>
        </p:nvPicPr>
        <p:blipFill rotWithShape="1">
          <a:blip r:embed="rId4">
            <a:alphaModFix/>
          </a:blip>
          <a:srcRect b="0" l="0" r="0" t="0"/>
          <a:stretch/>
        </p:blipFill>
        <p:spPr>
          <a:xfrm>
            <a:off x="5733025" y="3487725"/>
            <a:ext cx="2288275" cy="522700"/>
          </a:xfrm>
          <a:prstGeom prst="rect">
            <a:avLst/>
          </a:prstGeom>
          <a:noFill/>
          <a:ln>
            <a:noFill/>
          </a:ln>
        </p:spPr>
      </p:pic>
      <p:cxnSp>
        <p:nvCxnSpPr>
          <p:cNvPr id="360" name="Google Shape;360;g30abbf9b20f_0_52"/>
          <p:cNvCxnSpPr>
            <a:stCxn id="359" idx="1"/>
          </p:cNvCxnSpPr>
          <p:nvPr/>
        </p:nvCxnSpPr>
        <p:spPr>
          <a:xfrm rot="10800000">
            <a:off x="4146625" y="3722075"/>
            <a:ext cx="1586400" cy="27000"/>
          </a:xfrm>
          <a:prstGeom prst="straightConnector1">
            <a:avLst/>
          </a:prstGeom>
          <a:noFill/>
          <a:ln cap="flat" cmpd="sng" w="9525">
            <a:solidFill>
              <a:srgbClr val="FF0000"/>
            </a:solidFill>
            <a:prstDash val="solid"/>
            <a:round/>
            <a:headEnd len="sm" w="sm" type="none"/>
            <a:tailEnd len="med" w="med" type="triangle"/>
          </a:ln>
        </p:spPr>
      </p:cxnSp>
      <p:pic>
        <p:nvPicPr>
          <p:cNvPr id="361" name="Google Shape;361;g30abbf9b20f_0_52"/>
          <p:cNvPicPr preferRelativeResize="0"/>
          <p:nvPr/>
        </p:nvPicPr>
        <p:blipFill rotWithShape="1">
          <a:blip r:embed="rId5">
            <a:alphaModFix/>
          </a:blip>
          <a:srcRect b="0" l="0" r="0" t="0"/>
          <a:stretch/>
        </p:blipFill>
        <p:spPr>
          <a:xfrm>
            <a:off x="5293525" y="4463825"/>
            <a:ext cx="3217525" cy="536254"/>
          </a:xfrm>
          <a:prstGeom prst="rect">
            <a:avLst/>
          </a:prstGeom>
          <a:noFill/>
          <a:ln>
            <a:noFill/>
          </a:ln>
        </p:spPr>
      </p:pic>
      <p:cxnSp>
        <p:nvCxnSpPr>
          <p:cNvPr id="362" name="Google Shape;362;g30abbf9b20f_0_52"/>
          <p:cNvCxnSpPr>
            <a:stCxn id="361" idx="1"/>
          </p:cNvCxnSpPr>
          <p:nvPr/>
        </p:nvCxnSpPr>
        <p:spPr>
          <a:xfrm rot="10800000">
            <a:off x="3519025" y="4384552"/>
            <a:ext cx="1774500" cy="347400"/>
          </a:xfrm>
          <a:prstGeom prst="straightConnector1">
            <a:avLst/>
          </a:prstGeom>
          <a:noFill/>
          <a:ln cap="flat" cmpd="sng" w="9525">
            <a:solidFill>
              <a:srgbClr val="FF0000"/>
            </a:solidFill>
            <a:prstDash val="solid"/>
            <a:round/>
            <a:headEnd len="sm" w="sm" type="none"/>
            <a:tailEnd len="med" w="med" type="triangle"/>
          </a:ln>
        </p:spPr>
      </p:cxnSp>
      <p:pic>
        <p:nvPicPr>
          <p:cNvPr id="363" name="Google Shape;363;g30abbf9b20f_0_52"/>
          <p:cNvPicPr preferRelativeResize="0"/>
          <p:nvPr/>
        </p:nvPicPr>
        <p:blipFill rotWithShape="1">
          <a:blip r:embed="rId6">
            <a:alphaModFix/>
          </a:blip>
          <a:srcRect b="0" l="0" r="0" t="0"/>
          <a:stretch/>
        </p:blipFill>
        <p:spPr>
          <a:xfrm>
            <a:off x="2515500" y="1826650"/>
            <a:ext cx="3681725" cy="783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