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g/HHYbrldWLxumF8uML83A363Y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b34d931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0b34d931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b34d931c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0b34d931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b34d931c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0b34d931c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b34d931c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0b34d931c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b34d931c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30b34d931c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b34d931c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30b34d931c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bb7814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30bb7814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705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Módulos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Generar e importar módulos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es un módulo?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 módulo es un archivo de Python que contiene definiciones de funciones, variables y clases que puedes reutilizar en otros programas.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Reutilizar código, mantenerlo organizado y evitar la duplicación.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125" y="2929250"/>
            <a:ext cx="1459125" cy="6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b34d931c3_0_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Módulos integrados</a:t>
            </a:r>
            <a:endParaRPr/>
          </a:p>
        </p:txBody>
      </p:sp>
      <p:sp>
        <p:nvSpPr>
          <p:cNvPr id="294" name="Google Shape;294;g30b34d931c3_0_57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incluye muchos módulos por defecto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Puedes usar funciones y clases predefinidas importándolos.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30b34d931c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700" y="2465863"/>
            <a:ext cx="4884025" cy="10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b34d931c3_0_7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Crear tu propio módulo</a:t>
            </a:r>
            <a:endParaRPr/>
          </a:p>
        </p:txBody>
      </p:sp>
      <p:sp>
        <p:nvSpPr>
          <p:cNvPr id="301" name="Google Shape;301;g30b34d931c3_0_78"/>
          <p:cNvSpPr txBox="1"/>
          <p:nvPr>
            <p:ph idx="1" type="body"/>
          </p:nvPr>
        </p:nvSpPr>
        <p:spPr>
          <a:xfrm>
            <a:off x="1303700" y="1259425"/>
            <a:ext cx="70305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crear tu propio módulo creando un archivo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.py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contenga funciones y variables.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archivo se puede reutilizar en otros programas. Para usar un módulo de otro archivo, utilizaremos la palabra clave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30b34d931c3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771" y="2763775"/>
            <a:ext cx="2530575" cy="13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30b34d931c3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250" y="2733725"/>
            <a:ext cx="1970925" cy="143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g30b34d931c3_0_78"/>
          <p:cNvCxnSpPr/>
          <p:nvPr/>
        </p:nvCxnSpPr>
        <p:spPr>
          <a:xfrm>
            <a:off x="4090475" y="2982425"/>
            <a:ext cx="998400" cy="116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g30b34d931c3_0_78"/>
          <p:cNvCxnSpPr/>
          <p:nvPr/>
        </p:nvCxnSpPr>
        <p:spPr>
          <a:xfrm>
            <a:off x="3810700" y="2698450"/>
            <a:ext cx="269400" cy="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g30b34d931c3_0_78"/>
          <p:cNvCxnSpPr/>
          <p:nvPr/>
        </p:nvCxnSpPr>
        <p:spPr>
          <a:xfrm>
            <a:off x="4080100" y="2689100"/>
            <a:ext cx="0" cy="147870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g30b34d931c3_0_78"/>
          <p:cNvCxnSpPr/>
          <p:nvPr/>
        </p:nvCxnSpPr>
        <p:spPr>
          <a:xfrm>
            <a:off x="3818075" y="4158200"/>
            <a:ext cx="269400" cy="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b34d931c3_0_90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puedes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importar funciones específicas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un módulo en lugar de todo el módulo.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30b34d931c3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75" y="2495125"/>
            <a:ext cx="2185825" cy="6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30b34d931c3_0_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Importar funciones específicas</a:t>
            </a:r>
            <a:endParaRPr/>
          </a:p>
        </p:txBody>
      </p:sp>
      <p:pic>
        <p:nvPicPr>
          <p:cNvPr id="315" name="Google Shape;315;g30b34d931c3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948" y="2257373"/>
            <a:ext cx="2148325" cy="156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g30b34d931c3_0_90"/>
          <p:cNvCxnSpPr/>
          <p:nvPr/>
        </p:nvCxnSpPr>
        <p:spPr>
          <a:xfrm flipH="1" rot="10800000">
            <a:off x="4111250" y="2653675"/>
            <a:ext cx="1036500" cy="28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g30b34d931c3_0_90"/>
          <p:cNvCxnSpPr/>
          <p:nvPr/>
        </p:nvCxnSpPr>
        <p:spPr>
          <a:xfrm>
            <a:off x="1813768" y="2697480"/>
            <a:ext cx="2292600" cy="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g30b34d931c3_0_90"/>
          <p:cNvCxnSpPr/>
          <p:nvPr/>
        </p:nvCxnSpPr>
        <p:spPr>
          <a:xfrm>
            <a:off x="4101858" y="2689150"/>
            <a:ext cx="0" cy="51810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g30b34d931c3_0_90"/>
          <p:cNvCxnSpPr/>
          <p:nvPr/>
        </p:nvCxnSpPr>
        <p:spPr>
          <a:xfrm>
            <a:off x="1812950" y="3197910"/>
            <a:ext cx="2285100" cy="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g30b34d931c3_0_90"/>
          <p:cNvCxnSpPr/>
          <p:nvPr/>
        </p:nvCxnSpPr>
        <p:spPr>
          <a:xfrm>
            <a:off x="1819752" y="2689150"/>
            <a:ext cx="0" cy="518100"/>
          </a:xfrm>
          <a:prstGeom prst="straightConnector1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b34d931c3_0_1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Alias de módulos</a:t>
            </a:r>
            <a:endParaRPr/>
          </a:p>
        </p:txBody>
      </p:sp>
      <p:sp>
        <p:nvSpPr>
          <p:cNvPr id="326" name="Google Shape;326;g30b34d931c3_0_118"/>
          <p:cNvSpPr txBox="1"/>
          <p:nvPr>
            <p:ph idx="1" type="body"/>
          </p:nvPr>
        </p:nvSpPr>
        <p:spPr>
          <a:xfrm>
            <a:off x="1303700" y="1851825"/>
            <a:ext cx="7030500" cy="2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usar un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un módulo con la palabra clave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Esto puede ser útil para acortar nombres largos.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30b34d931c3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13" y="2709112"/>
            <a:ext cx="1708575" cy="5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b34d931c3_0_132"/>
          <p:cNvSpPr/>
          <p:nvPr/>
        </p:nvSpPr>
        <p:spPr>
          <a:xfrm>
            <a:off x="952850" y="1977175"/>
            <a:ext cx="627690" cy="1905625"/>
          </a:xfrm>
          <a:custGeom>
            <a:rect b="b" l="l" r="r" t="t"/>
            <a:pathLst>
              <a:path extrusionOk="0" h="71345" w="30788">
                <a:moveTo>
                  <a:pt x="27949" y="0"/>
                </a:moveTo>
                <a:cubicBezTo>
                  <a:pt x="24094" y="1590"/>
                  <a:pt x="9214" y="2672"/>
                  <a:pt x="4818" y="9537"/>
                </a:cubicBezTo>
                <a:cubicBezTo>
                  <a:pt x="422" y="16402"/>
                  <a:pt x="1944" y="31247"/>
                  <a:pt x="1572" y="41189"/>
                </a:cubicBezTo>
                <a:cubicBezTo>
                  <a:pt x="1200" y="51131"/>
                  <a:pt x="-2283" y="64489"/>
                  <a:pt x="2586" y="69189"/>
                </a:cubicBezTo>
                <a:cubicBezTo>
                  <a:pt x="7456" y="73890"/>
                  <a:pt x="26089" y="69358"/>
                  <a:pt x="30789" y="69392"/>
                </a:cubicBezTo>
              </a:path>
            </a:pathLst>
          </a:cu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Google Shape;333;g30b34d931c3_0_1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Ubicación de los módulos</a:t>
            </a:r>
            <a:endParaRPr/>
          </a:p>
        </p:txBody>
      </p:sp>
      <p:sp>
        <p:nvSpPr>
          <p:cNvPr id="334" name="Google Shape;334;g30b34d931c3_0_132"/>
          <p:cNvSpPr txBox="1"/>
          <p:nvPr>
            <p:ph idx="1" type="body"/>
          </p:nvPr>
        </p:nvSpPr>
        <p:spPr>
          <a:xfrm>
            <a:off x="1303700" y="1368250"/>
            <a:ext cx="70305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busca módulos en las siguientes ubicaciones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directorio del script que se está ejecutando.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Rutas en </a:t>
            </a: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sys.path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(rutas añadidas temporalmente mediante </a:t>
            </a: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sys.path.append(ruta)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Se añadirán las rutas únicamente durante la ejecución del programa.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Carpetas incluidas en la variable </a:t>
            </a:r>
            <a:r>
              <a:rPr b="1"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PYTHONPATH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(rutas permanentes modificadas en las variables de entorno del sistema operativo).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Directorios predeterminados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 Python está instalado.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30b34d931c3_0_132"/>
          <p:cNvSpPr txBox="1"/>
          <p:nvPr/>
        </p:nvSpPr>
        <p:spPr>
          <a:xfrm>
            <a:off x="1265325" y="3489763"/>
            <a:ext cx="2323500" cy="107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 </a:t>
            </a:r>
            <a:r>
              <a:rPr b="1" lang="es" sz="1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Spyder </a:t>
            </a:r>
            <a:r>
              <a:rPr lang="es" sz="1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busca desde la carpeta establecida como directorio de trabajo.</a:t>
            </a: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Podemos asegurarnos de añadir a la lista de rutas de </a:t>
            </a:r>
            <a:r>
              <a:rPr b="1" lang="es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sys.path</a:t>
            </a:r>
            <a:endParaRPr sz="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g30b34d931c3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100" y="3376700"/>
            <a:ext cx="4728951" cy="130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g30b34d931c3_0_132"/>
          <p:cNvCxnSpPr/>
          <p:nvPr/>
        </p:nvCxnSpPr>
        <p:spPr>
          <a:xfrm>
            <a:off x="3607625" y="4027225"/>
            <a:ext cx="487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b34d931c3_0_1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Módulos de terceros</a:t>
            </a:r>
            <a:endParaRPr/>
          </a:p>
        </p:txBody>
      </p:sp>
      <p:sp>
        <p:nvSpPr>
          <p:cNvPr id="343" name="Google Shape;343;g30b34d931c3_0_147"/>
          <p:cNvSpPr txBox="1"/>
          <p:nvPr>
            <p:ph idx="1" type="body"/>
          </p:nvPr>
        </p:nvSpPr>
        <p:spPr>
          <a:xfrm>
            <a:off x="1303700" y="1634750"/>
            <a:ext cx="70305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instalar y utilizar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 (librerías, paquetes) de terceros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desde el repositorio PyPI usando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Nota: pip es el gestor de paquetes de python, como npm es el de Node o composer es el de PHP.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g30b34d931c3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99" y="2931199"/>
            <a:ext cx="2335950" cy="4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30b34d931c3_0_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075" y="2994712"/>
            <a:ext cx="1348875" cy="3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bb781447e_0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351" name="Google Shape;351;g30bb781447e_0_0"/>
          <p:cNvSpPr txBox="1"/>
          <p:nvPr>
            <p:ph idx="1" type="body"/>
          </p:nvPr>
        </p:nvSpPr>
        <p:spPr>
          <a:xfrm>
            <a:off x="1303700" y="1634750"/>
            <a:ext cx="70305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fichero llamado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operaciones.py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dos funciones,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sumar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restar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otro fichero e importa el módulo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operaciones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utilizar las funciones que has creado.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