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gtYaW9A3Yqmheq/PnOpmYJb5+K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b388101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30b388101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b3881013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30b3881013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0b3881013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30b3881013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0b3881013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30b3881013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0b388101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30b388101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b3881013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0b388101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c023a54f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c023a54f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b388101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30b388101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b388101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30b388101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b388101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0b388101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b388101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30b388101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b3881013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30b3881013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6666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Archivos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Trabajar con datos almacenados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b3881013d_0_75"/>
          <p:cNvSpPr txBox="1"/>
          <p:nvPr>
            <p:ph type="title"/>
          </p:nvPr>
        </p:nvSpPr>
        <p:spPr>
          <a:xfrm>
            <a:off x="1303800" y="598575"/>
            <a:ext cx="7380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Lectura y escritura en ficheros CSV</a:t>
            </a:r>
            <a:endParaRPr/>
          </a:p>
        </p:txBody>
      </p:sp>
      <p:sp>
        <p:nvSpPr>
          <p:cNvPr id="347" name="Google Shape;347;g30b3881013d_0_75"/>
          <p:cNvSpPr txBox="1"/>
          <p:nvPr>
            <p:ph idx="1" type="body"/>
          </p:nvPr>
        </p:nvSpPr>
        <p:spPr>
          <a:xfrm>
            <a:off x="1303700" y="1471425"/>
            <a:ext cx="73800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ficheros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(comma separated values) son comunes para almacenar datos estructurados.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g30b3881013d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25" y="2180224"/>
            <a:ext cx="3314200" cy="16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30b3881013d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475" y="2218625"/>
            <a:ext cx="3549675" cy="15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b3881013d_0_86"/>
          <p:cNvSpPr txBox="1"/>
          <p:nvPr>
            <p:ph type="title"/>
          </p:nvPr>
        </p:nvSpPr>
        <p:spPr>
          <a:xfrm>
            <a:off x="1303800" y="598575"/>
            <a:ext cx="7380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Apóyate en librerías</a:t>
            </a:r>
            <a:endParaRPr/>
          </a:p>
        </p:txBody>
      </p:sp>
      <p:sp>
        <p:nvSpPr>
          <p:cNvPr id="355" name="Google Shape;355;g30b3881013d_0_86"/>
          <p:cNvSpPr txBox="1"/>
          <p:nvPr>
            <p:ph idx="1" type="body"/>
          </p:nvPr>
        </p:nvSpPr>
        <p:spPr>
          <a:xfrm>
            <a:off x="1303700" y="1471425"/>
            <a:ext cx="73800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Trabajar con datos almacenados de manera delicada y precisa es tedioso, construir toda la lógica nosotros mismos abriría la puerta a fallos de rendimiento, de lógica y por ende la aplicación se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ralentizará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podría fallar.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Python es muy común utilizar la librería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🐼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b3881013d_0_93"/>
          <p:cNvSpPr txBox="1"/>
          <p:nvPr>
            <p:ph type="title"/>
          </p:nvPr>
        </p:nvSpPr>
        <p:spPr>
          <a:xfrm>
            <a:off x="1303800" y="598575"/>
            <a:ext cx="7380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Pandas</a:t>
            </a:r>
            <a:endParaRPr/>
          </a:p>
        </p:txBody>
      </p:sp>
      <p:sp>
        <p:nvSpPr>
          <p:cNvPr id="361" name="Google Shape;361;g30b3881013d_0_93"/>
          <p:cNvSpPr txBox="1"/>
          <p:nvPr>
            <p:ph idx="1" type="body"/>
          </p:nvPr>
        </p:nvSpPr>
        <p:spPr>
          <a:xfrm>
            <a:off x="1303700" y="1471425"/>
            <a:ext cx="73800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una librería muy popular en Python para el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y manipulación de datos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Aunque puedes trabajar con ficheros CSV usando el módulo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csv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habitual es usar pandas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ya que ofrece más funcionalidades y es más eficiente para trabajar con grandes volúmenes de datos.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b3881013d_0_99"/>
          <p:cNvSpPr txBox="1"/>
          <p:nvPr>
            <p:ph type="title"/>
          </p:nvPr>
        </p:nvSpPr>
        <p:spPr>
          <a:xfrm>
            <a:off x="1303800" y="598575"/>
            <a:ext cx="7380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Pandas</a:t>
            </a:r>
            <a:endParaRPr/>
          </a:p>
        </p:txBody>
      </p:sp>
      <p:sp>
        <p:nvSpPr>
          <p:cNvPr id="367" name="Google Shape;367;g30b3881013d_0_99"/>
          <p:cNvSpPr txBox="1"/>
          <p:nvPr>
            <p:ph idx="1" type="body"/>
          </p:nvPr>
        </p:nvSpPr>
        <p:spPr>
          <a:xfrm>
            <a:off x="1303700" y="1679500"/>
            <a:ext cx="73800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Ventajas de usar pandas: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Lectura y escritura simplificadas.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Manipulación fácil de los datos (filtrar, agregar columnas, operaciones en los datos).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de datos con funciones estadísticas integradas.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0b3881013d_0_105"/>
          <p:cNvSpPr txBox="1"/>
          <p:nvPr>
            <p:ph type="title"/>
          </p:nvPr>
        </p:nvSpPr>
        <p:spPr>
          <a:xfrm>
            <a:off x="1303800" y="598575"/>
            <a:ext cx="7380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Pandas</a:t>
            </a:r>
            <a:endParaRPr/>
          </a:p>
        </p:txBody>
      </p:sp>
      <p:pic>
        <p:nvPicPr>
          <p:cNvPr id="373" name="Google Shape;373;g30b3881013d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650" y="138863"/>
            <a:ext cx="5014124" cy="48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¿Qué es un fichero?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fichero es un espacio de almacenamiento en disco que contiene datos o información.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nos permite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leer, escribir y modificar ficheros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manera sencilla.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ficheros: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(.txt, .csv, .json)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Binarios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(imágenes, videos, etc.)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b3881013d_0_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Apertura de ficheros en Python</a:t>
            </a:r>
            <a:endParaRPr/>
          </a:p>
        </p:txBody>
      </p:sp>
      <p:sp>
        <p:nvSpPr>
          <p:cNvPr id="293" name="Google Shape;293;g30b3881013d_0_3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abrir un fichero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Python, se utiliza la función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open()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Modos comunes: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"r"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Lectura (modo por defecto)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"w"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Escritura (lo crea si no existe), sobreescribe el contenido existente.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Añadir contenido (append)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(lo crea si no existe)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añade contenido al final.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"x"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Create - Crea el archivo especificado, devuelve un error si el archivo existe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Modo binario (se usa junto con otros modos, como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"rb"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"wb"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30b3881013d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875" y="1921550"/>
            <a:ext cx="2117525" cy="2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c023a54fe_2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</a:t>
            </a:r>
            <a:r>
              <a:rPr lang="es"/>
              <a:t>ón del path</a:t>
            </a:r>
            <a:endParaRPr/>
          </a:p>
        </p:txBody>
      </p:sp>
      <p:pic>
        <p:nvPicPr>
          <p:cNvPr id="300" name="Google Shape;300;g30c023a54fe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825" y="1321500"/>
            <a:ext cx="6177526" cy="3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b3881013d_0_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Leer un fichero</a:t>
            </a:r>
            <a:endParaRPr/>
          </a:p>
        </p:txBody>
      </p:sp>
      <p:sp>
        <p:nvSpPr>
          <p:cNvPr id="306" name="Google Shape;306;g30b3881013d_0_13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leer todo el contenido a la vez, o leerlo línea por línea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g30b3881013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875" y="2263370"/>
            <a:ext cx="1918650" cy="10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30b3881013d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525" y="2263369"/>
            <a:ext cx="3038430" cy="10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b3881013d_0_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Escribir en un fichero</a:t>
            </a:r>
            <a:endParaRPr/>
          </a:p>
        </p:txBody>
      </p:sp>
      <p:sp>
        <p:nvSpPr>
          <p:cNvPr id="314" name="Google Shape;314;g30b3881013d_0_23"/>
          <p:cNvSpPr txBox="1"/>
          <p:nvPr>
            <p:ph idx="1" type="body"/>
          </p:nvPr>
        </p:nvSpPr>
        <p:spPr>
          <a:xfrm>
            <a:off x="1303700" y="1471425"/>
            <a:ext cx="73800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modo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"w"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sobrescribe el fichero mientras que el modo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"a"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añade contenido al final.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30b3881013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50" y="2653224"/>
            <a:ext cx="3627467" cy="8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30b3881013d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1979" y="2668175"/>
            <a:ext cx="3978075" cy="85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g30b3881013d_0_23"/>
          <p:cNvCxnSpPr/>
          <p:nvPr/>
        </p:nvCxnSpPr>
        <p:spPr>
          <a:xfrm flipH="1">
            <a:off x="3607450" y="2518700"/>
            <a:ext cx="26730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g30b3881013d_0_23"/>
          <p:cNvCxnSpPr/>
          <p:nvPr/>
        </p:nvCxnSpPr>
        <p:spPr>
          <a:xfrm flipH="1">
            <a:off x="6369775" y="2518700"/>
            <a:ext cx="267300" cy="2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g30b3881013d_0_23"/>
          <p:cNvSpPr txBox="1"/>
          <p:nvPr/>
        </p:nvSpPr>
        <p:spPr>
          <a:xfrm>
            <a:off x="3817500" y="2275350"/>
            <a:ext cx="2748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rite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g30b3881013d_0_23"/>
          <p:cNvSpPr txBox="1"/>
          <p:nvPr/>
        </p:nvSpPr>
        <p:spPr>
          <a:xfrm>
            <a:off x="6565800" y="2275350"/>
            <a:ext cx="1497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ppend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b3881013d_0_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Uso de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s"/>
              <a:t> para manejar ficheros</a:t>
            </a:r>
            <a:endParaRPr/>
          </a:p>
        </p:txBody>
      </p:sp>
      <p:sp>
        <p:nvSpPr>
          <p:cNvPr id="326" name="Google Shape;326;g30b3881013d_0_41"/>
          <p:cNvSpPr txBox="1"/>
          <p:nvPr>
            <p:ph idx="1" type="body"/>
          </p:nvPr>
        </p:nvSpPr>
        <p:spPr>
          <a:xfrm>
            <a:off x="1303700" y="1471425"/>
            <a:ext cx="73800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uso de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una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buena práctica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porque se asegura de que el fichero se cierre automáticamente.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g30b3881013d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50" y="2520175"/>
            <a:ext cx="8013125" cy="10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b3881013d_0_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Modo binario</a:t>
            </a:r>
            <a:endParaRPr/>
          </a:p>
        </p:txBody>
      </p:sp>
      <p:sp>
        <p:nvSpPr>
          <p:cNvPr id="333" name="Google Shape;333;g30b3881013d_0_57"/>
          <p:cNvSpPr txBox="1"/>
          <p:nvPr>
            <p:ph idx="1" type="body"/>
          </p:nvPr>
        </p:nvSpPr>
        <p:spPr>
          <a:xfrm>
            <a:off x="1303700" y="1471425"/>
            <a:ext cx="73800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modo binario (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"b"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se usa para trabajar con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ficheros no de texto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(imágenes, videos).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g30b3881013d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687" y="2454176"/>
            <a:ext cx="4466625" cy="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b3881013d_0_66"/>
          <p:cNvSpPr txBox="1"/>
          <p:nvPr>
            <p:ph type="title"/>
          </p:nvPr>
        </p:nvSpPr>
        <p:spPr>
          <a:xfrm>
            <a:off x="1303800" y="598575"/>
            <a:ext cx="73800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Manejo de excepciones al trabajar con ficheros</a:t>
            </a:r>
            <a:endParaRPr/>
          </a:p>
        </p:txBody>
      </p:sp>
      <p:sp>
        <p:nvSpPr>
          <p:cNvPr id="340" name="Google Shape;340;g30b3881013d_0_66"/>
          <p:cNvSpPr txBox="1"/>
          <p:nvPr>
            <p:ph idx="1" type="body"/>
          </p:nvPr>
        </p:nvSpPr>
        <p:spPr>
          <a:xfrm>
            <a:off x="1303700" y="1471425"/>
            <a:ext cx="73800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trabajar con ficheros, es importante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manejar excepciones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evitar errores como </a:t>
            </a:r>
            <a:r>
              <a:rPr b="1"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FileNotFoundError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g30b3881013d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0" y="2389475"/>
            <a:ext cx="5370274" cy="14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