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Maven Pro"/>
      <p:regular r:id="rId23"/>
      <p:bold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gPLUWDAK2QTjMwF3hGWsXFYSQW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Nunito-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b3881013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30b3881013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bd8a4e90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30bd8a4e90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0bd8a4e9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30bd8a4e90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bd8a4e90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30bd8a4e900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bd8a4e90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30bd8a4e900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0bd8a4e90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30bd8a4e900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0bd8a4e90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30bd8a4e900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9"/>
          <p:cNvGrpSpPr/>
          <p:nvPr/>
        </p:nvGrpSpPr>
        <p:grpSpPr>
          <a:xfrm>
            <a:off x="7343003" y="3409675"/>
            <a:ext cx="1691422" cy="1732548"/>
            <a:chOff x="7343003" y="3409675"/>
            <a:chExt cx="1691422" cy="1732548"/>
          </a:xfrm>
        </p:grpSpPr>
        <p:grpSp>
          <p:nvGrpSpPr>
            <p:cNvPr id="11" name="Google Shape;11;p9"/>
            <p:cNvGrpSpPr/>
            <p:nvPr/>
          </p:nvGrpSpPr>
          <p:grpSpPr>
            <a:xfrm>
              <a:off x="7343003" y="4453711"/>
              <a:ext cx="316800" cy="688512"/>
              <a:chOff x="7343003" y="4453711"/>
              <a:chExt cx="316800" cy="688512"/>
            </a:xfrm>
          </p:grpSpPr>
          <p:sp>
            <p:nvSpPr>
              <p:cNvPr id="12" name="Google Shape;12;p9"/>
              <p:cNvSpPr/>
              <p:nvPr/>
            </p:nvSpPr>
            <p:spPr>
              <a:xfrm>
                <a:off x="7343003" y="4453711"/>
                <a:ext cx="316800" cy="688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7343003" y="4801723"/>
                <a:ext cx="316800" cy="340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9"/>
            <p:cNvGrpSpPr/>
            <p:nvPr/>
          </p:nvGrpSpPr>
          <p:grpSpPr>
            <a:xfrm>
              <a:off x="7801210" y="4105700"/>
              <a:ext cx="316800" cy="1036523"/>
              <a:chOff x="7801210" y="4105700"/>
              <a:chExt cx="316800" cy="1036523"/>
            </a:xfrm>
          </p:grpSpPr>
          <p:sp>
            <p:nvSpPr>
              <p:cNvPr id="15" name="Google Shape;15;p9"/>
              <p:cNvSpPr/>
              <p:nvPr/>
            </p:nvSpPr>
            <p:spPr>
              <a:xfrm>
                <a:off x="7801210" y="4453711"/>
                <a:ext cx="316800" cy="688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7801210" y="4105700"/>
                <a:ext cx="316800" cy="1036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7801210" y="4801723"/>
                <a:ext cx="316800" cy="340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9"/>
            <p:cNvGrpSpPr/>
            <p:nvPr/>
          </p:nvGrpSpPr>
          <p:grpSpPr>
            <a:xfrm>
              <a:off x="8259418" y="3757688"/>
              <a:ext cx="316800" cy="1384535"/>
              <a:chOff x="8259418" y="3757688"/>
              <a:chExt cx="316800" cy="1384535"/>
            </a:xfrm>
          </p:grpSpPr>
          <p:sp>
            <p:nvSpPr>
              <p:cNvPr id="19" name="Google Shape;19;p9"/>
              <p:cNvSpPr/>
              <p:nvPr/>
            </p:nvSpPr>
            <p:spPr>
              <a:xfrm>
                <a:off x="8259418" y="4453711"/>
                <a:ext cx="316800" cy="688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8259418" y="3757688"/>
                <a:ext cx="316800" cy="1384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8259418" y="4105700"/>
                <a:ext cx="316800" cy="1036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8259418" y="4801723"/>
                <a:ext cx="316800" cy="340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9"/>
            <p:cNvGrpSpPr/>
            <p:nvPr/>
          </p:nvGrpSpPr>
          <p:grpSpPr>
            <a:xfrm>
              <a:off x="8717625" y="3409675"/>
              <a:ext cx="316800" cy="1732548"/>
              <a:chOff x="8717625" y="3409675"/>
              <a:chExt cx="316800" cy="1732548"/>
            </a:xfrm>
          </p:grpSpPr>
          <p:sp>
            <p:nvSpPr>
              <p:cNvPr id="24" name="Google Shape;24;p9"/>
              <p:cNvSpPr/>
              <p:nvPr/>
            </p:nvSpPr>
            <p:spPr>
              <a:xfrm>
                <a:off x="8717625" y="4453711"/>
                <a:ext cx="316800" cy="688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8717625" y="3757688"/>
                <a:ext cx="316800" cy="1384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8717625" y="4105700"/>
                <a:ext cx="316800" cy="1036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8717625" y="3409675"/>
                <a:ext cx="316800" cy="1732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8717625" y="4801723"/>
                <a:ext cx="316800" cy="340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9"/>
          <p:cNvGrpSpPr/>
          <p:nvPr/>
        </p:nvGrpSpPr>
        <p:grpSpPr>
          <a:xfrm>
            <a:off x="5043503" y="0"/>
            <a:ext cx="3814072" cy="3839102"/>
            <a:chOff x="5043503" y="0"/>
            <a:chExt cx="3814072" cy="3839102"/>
          </a:xfrm>
        </p:grpSpPr>
        <p:sp>
          <p:nvSpPr>
            <p:cNvPr id="30" name="Google Shape;30;p9"/>
            <p:cNvSpPr/>
            <p:nvPr/>
          </p:nvSpPr>
          <p:spPr>
            <a:xfrm>
              <a:off x="8460975" y="1817775"/>
              <a:ext cx="396600" cy="396600"/>
            </a:xfrm>
            <a:prstGeom prst="ellipse">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rot="-9830444">
              <a:off x="6469759" y="3480728"/>
              <a:ext cx="320148" cy="320148"/>
            </a:xfrm>
            <a:prstGeom prst="ellipse">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9"/>
            <p:cNvGrpSpPr/>
            <p:nvPr/>
          </p:nvGrpSpPr>
          <p:grpSpPr>
            <a:xfrm>
              <a:off x="7647812" y="2704283"/>
              <a:ext cx="635219" cy="635219"/>
              <a:chOff x="6725724" y="2701260"/>
              <a:chExt cx="1208101" cy="1208100"/>
            </a:xfrm>
          </p:grpSpPr>
          <p:sp>
            <p:nvSpPr>
              <p:cNvPr id="33" name="Google Shape;33;p9"/>
              <p:cNvSpPr/>
              <p:nvPr/>
            </p:nvSpPr>
            <p:spPr>
              <a:xfrm rot="5400000">
                <a:off x="6725725" y="2701260"/>
                <a:ext cx="1208100" cy="1208100"/>
              </a:xfrm>
              <a:prstGeom prst="ellipse">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p:nvPr/>
            </p:nvSpPr>
            <p:spPr>
              <a:xfrm rot="5400000">
                <a:off x="6725724" y="2701260"/>
                <a:ext cx="1208100" cy="1208100"/>
              </a:xfrm>
              <a:prstGeom prst="pie">
                <a:avLst>
                  <a:gd fmla="val 8244818" name="adj1"/>
                  <a:gd fmla="val 16246175"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rot="5400000">
                <a:off x="6954988" y="2930398"/>
                <a:ext cx="749700" cy="749700"/>
              </a:xfrm>
              <a:prstGeom prst="ellipse">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9"/>
            <p:cNvSpPr/>
            <p:nvPr/>
          </p:nvSpPr>
          <p:spPr>
            <a:xfrm>
              <a:off x="8460975" y="1817775"/>
              <a:ext cx="396600" cy="396600"/>
            </a:xfrm>
            <a:prstGeom prst="pie">
              <a:avLst>
                <a:gd fmla="val 19376841" name="adj1"/>
                <a:gd fmla="val 1620000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9"/>
            <p:cNvGrpSpPr/>
            <p:nvPr/>
          </p:nvGrpSpPr>
          <p:grpSpPr>
            <a:xfrm>
              <a:off x="7952720" y="179238"/>
              <a:ext cx="873165" cy="873003"/>
              <a:chOff x="7754428" y="208725"/>
              <a:chExt cx="541800" cy="541800"/>
            </a:xfrm>
          </p:grpSpPr>
          <p:sp>
            <p:nvSpPr>
              <p:cNvPr id="38" name="Google Shape;38;p9"/>
              <p:cNvSpPr/>
              <p:nvPr/>
            </p:nvSpPr>
            <p:spPr>
              <a:xfrm rot="-8647347">
                <a:off x="7831319" y="285616"/>
                <a:ext cx="388018" cy="388018"/>
              </a:xfrm>
              <a:prstGeom prst="ellipse">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rot="-8647347">
                <a:off x="7831319" y="285616"/>
                <a:ext cx="388018" cy="388018"/>
              </a:xfrm>
              <a:prstGeom prst="pie">
                <a:avLst>
                  <a:gd fmla="val 19376841" name="adj1"/>
                  <a:gd fmla="val 12313574"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9"/>
            <p:cNvSpPr/>
            <p:nvPr/>
          </p:nvSpPr>
          <p:spPr>
            <a:xfrm>
              <a:off x="5399840" y="356365"/>
              <a:ext cx="2577000" cy="2577000"/>
            </a:xfrm>
            <a:prstGeom prst="ellipse">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p:nvPr/>
          </p:nvSpPr>
          <p:spPr>
            <a:xfrm rot="2043858">
              <a:off x="5503813" y="460310"/>
              <a:ext cx="2369480" cy="2369480"/>
            </a:xfrm>
            <a:prstGeom prst="ellipse">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9"/>
            <p:cNvSpPr/>
            <p:nvPr/>
          </p:nvSpPr>
          <p:spPr>
            <a:xfrm>
              <a:off x="5399795" y="360281"/>
              <a:ext cx="2577000" cy="2577000"/>
            </a:xfrm>
            <a:prstGeom prst="pie">
              <a:avLst>
                <a:gd fmla="val 8801158" name="adj1"/>
                <a:gd fmla="val 1620000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5399795" y="356358"/>
              <a:ext cx="2577000" cy="2577000"/>
            </a:xfrm>
            <a:prstGeom prst="pie">
              <a:avLst>
                <a:gd fmla="val 12554101" name="adj1"/>
                <a:gd fmla="val 1620000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p:nvPr/>
          </p:nvSpPr>
          <p:spPr>
            <a:xfrm rot="-9830444">
              <a:off x="6469759" y="3480727"/>
              <a:ext cx="320148" cy="320148"/>
            </a:xfrm>
            <a:prstGeom prst="pie">
              <a:avLst>
                <a:gd fmla="val 19376841" name="adj1"/>
                <a:gd fmla="val 1620000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9"/>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9"/>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8"/>
          <p:cNvGrpSpPr/>
          <p:nvPr/>
        </p:nvGrpSpPr>
        <p:grpSpPr>
          <a:xfrm>
            <a:off x="52" y="4099200"/>
            <a:ext cx="9144036" cy="1044300"/>
            <a:chOff x="52" y="4099200"/>
            <a:chExt cx="9144036" cy="1044300"/>
          </a:xfrm>
        </p:grpSpPr>
        <p:grpSp>
          <p:nvGrpSpPr>
            <p:cNvPr id="143" name="Google Shape;143;p18"/>
            <p:cNvGrpSpPr/>
            <p:nvPr/>
          </p:nvGrpSpPr>
          <p:grpSpPr>
            <a:xfrm>
              <a:off x="52" y="4309200"/>
              <a:ext cx="231622" cy="834300"/>
              <a:chOff x="2688737" y="4301380"/>
              <a:chExt cx="231900" cy="834300"/>
            </a:xfrm>
          </p:grpSpPr>
          <p:sp>
            <p:nvSpPr>
              <p:cNvPr id="144" name="Google Shape;144;p18"/>
              <p:cNvSpPr/>
              <p:nvPr/>
            </p:nvSpPr>
            <p:spPr>
              <a:xfrm flipH="1">
                <a:off x="2688737" y="4720780"/>
                <a:ext cx="2319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flipH="1">
                <a:off x="2688737" y="4301380"/>
                <a:ext cx="2319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flipH="1">
                <a:off x="2688737" y="4511080"/>
                <a:ext cx="2319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flipH="1">
                <a:off x="2688737" y="4930480"/>
                <a:ext cx="2319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8"/>
            <p:cNvGrpSpPr/>
            <p:nvPr/>
          </p:nvGrpSpPr>
          <p:grpSpPr>
            <a:xfrm>
              <a:off x="371406" y="4099200"/>
              <a:ext cx="231622" cy="1044300"/>
              <a:chOff x="2688737" y="4091380"/>
              <a:chExt cx="231900" cy="1044300"/>
            </a:xfrm>
          </p:grpSpPr>
          <p:sp>
            <p:nvSpPr>
              <p:cNvPr id="149" name="Google Shape;149;p18"/>
              <p:cNvSpPr/>
              <p:nvPr/>
            </p:nvSpPr>
            <p:spPr>
              <a:xfrm flipH="1">
                <a:off x="2688737" y="4720780"/>
                <a:ext cx="2319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flipH="1">
                <a:off x="2688737" y="4301380"/>
                <a:ext cx="2319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flipH="1">
                <a:off x="2688737" y="4511080"/>
                <a:ext cx="2319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flipH="1">
                <a:off x="2688737" y="4091380"/>
                <a:ext cx="231900" cy="104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flipH="1">
                <a:off x="2688737" y="4930480"/>
                <a:ext cx="2319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8"/>
            <p:cNvGrpSpPr/>
            <p:nvPr/>
          </p:nvGrpSpPr>
          <p:grpSpPr>
            <a:xfrm>
              <a:off x="742761" y="4309200"/>
              <a:ext cx="231622" cy="834300"/>
              <a:chOff x="2688737" y="4301380"/>
              <a:chExt cx="231900" cy="834300"/>
            </a:xfrm>
          </p:grpSpPr>
          <p:sp>
            <p:nvSpPr>
              <p:cNvPr id="155" name="Google Shape;155;p18"/>
              <p:cNvSpPr/>
              <p:nvPr/>
            </p:nvSpPr>
            <p:spPr>
              <a:xfrm flipH="1">
                <a:off x="2688737" y="4720780"/>
                <a:ext cx="2319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flipH="1">
                <a:off x="2688737" y="4301380"/>
                <a:ext cx="2319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flipH="1">
                <a:off x="2688737" y="4511080"/>
                <a:ext cx="2319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flipH="1">
                <a:off x="2688737" y="4930480"/>
                <a:ext cx="2319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8"/>
            <p:cNvGrpSpPr/>
            <p:nvPr/>
          </p:nvGrpSpPr>
          <p:grpSpPr>
            <a:xfrm>
              <a:off x="1114115" y="4518900"/>
              <a:ext cx="231622" cy="624600"/>
              <a:chOff x="2688737" y="4511080"/>
              <a:chExt cx="231900" cy="624600"/>
            </a:xfrm>
          </p:grpSpPr>
          <p:sp>
            <p:nvSpPr>
              <p:cNvPr id="160" name="Google Shape;160;p18"/>
              <p:cNvSpPr/>
              <p:nvPr/>
            </p:nvSpPr>
            <p:spPr>
              <a:xfrm flipH="1">
                <a:off x="2688737" y="4720780"/>
                <a:ext cx="2319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flipH="1">
                <a:off x="2688737" y="4511080"/>
                <a:ext cx="2319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flipH="1">
                <a:off x="2688737" y="4930480"/>
                <a:ext cx="2319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8"/>
            <p:cNvGrpSpPr/>
            <p:nvPr/>
          </p:nvGrpSpPr>
          <p:grpSpPr>
            <a:xfrm>
              <a:off x="1856753" y="4099200"/>
              <a:ext cx="231600" cy="1044300"/>
              <a:chOff x="1856753" y="4099200"/>
              <a:chExt cx="231600" cy="1044300"/>
            </a:xfrm>
          </p:grpSpPr>
          <p:sp>
            <p:nvSpPr>
              <p:cNvPr id="164" name="Google Shape;164;p18"/>
              <p:cNvSpPr/>
              <p:nvPr/>
            </p:nvSpPr>
            <p:spPr>
              <a:xfrm flipH="1">
                <a:off x="1856753"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flipH="1">
                <a:off x="1856753"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a:off x="1856753"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flipH="1">
                <a:off x="1856753" y="4099200"/>
                <a:ext cx="231600" cy="104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flipH="1">
                <a:off x="1856753"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8"/>
            <p:cNvGrpSpPr/>
            <p:nvPr/>
          </p:nvGrpSpPr>
          <p:grpSpPr>
            <a:xfrm>
              <a:off x="2228107" y="4309200"/>
              <a:ext cx="231600" cy="834300"/>
              <a:chOff x="2228107" y="4309200"/>
              <a:chExt cx="231600" cy="834300"/>
            </a:xfrm>
          </p:grpSpPr>
          <p:sp>
            <p:nvSpPr>
              <p:cNvPr id="170" name="Google Shape;170;p18"/>
              <p:cNvSpPr/>
              <p:nvPr/>
            </p:nvSpPr>
            <p:spPr>
              <a:xfrm flipH="1">
                <a:off x="2228107"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flipH="1">
                <a:off x="2228107"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flipH="1">
                <a:off x="2228107"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flipH="1">
                <a:off x="2228107"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8"/>
            <p:cNvGrpSpPr/>
            <p:nvPr/>
          </p:nvGrpSpPr>
          <p:grpSpPr>
            <a:xfrm>
              <a:off x="2599462" y="4518900"/>
              <a:ext cx="231600" cy="624600"/>
              <a:chOff x="2599462" y="4518900"/>
              <a:chExt cx="231600" cy="624600"/>
            </a:xfrm>
          </p:grpSpPr>
          <p:sp>
            <p:nvSpPr>
              <p:cNvPr id="175" name="Google Shape;175;p18"/>
              <p:cNvSpPr/>
              <p:nvPr/>
            </p:nvSpPr>
            <p:spPr>
              <a:xfrm flipH="1">
                <a:off x="2599462"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flipH="1">
                <a:off x="2599462"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flipH="1">
                <a:off x="2599462"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8"/>
            <p:cNvGrpSpPr/>
            <p:nvPr/>
          </p:nvGrpSpPr>
          <p:grpSpPr>
            <a:xfrm>
              <a:off x="3342171" y="4099200"/>
              <a:ext cx="231600" cy="1044300"/>
              <a:chOff x="3342171" y="4099200"/>
              <a:chExt cx="231600" cy="1044300"/>
            </a:xfrm>
          </p:grpSpPr>
          <p:sp>
            <p:nvSpPr>
              <p:cNvPr id="179" name="Google Shape;179;p18"/>
              <p:cNvSpPr/>
              <p:nvPr/>
            </p:nvSpPr>
            <p:spPr>
              <a:xfrm flipH="1">
                <a:off x="3342171"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flipH="1">
                <a:off x="3342171"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flipH="1">
                <a:off x="3342171"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flipH="1">
                <a:off x="3342171" y="4099200"/>
                <a:ext cx="231600" cy="104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flipH="1">
                <a:off x="3342171"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8"/>
            <p:cNvGrpSpPr/>
            <p:nvPr/>
          </p:nvGrpSpPr>
          <p:grpSpPr>
            <a:xfrm>
              <a:off x="3713525" y="4309200"/>
              <a:ext cx="231600" cy="834300"/>
              <a:chOff x="3713525" y="4309200"/>
              <a:chExt cx="231600" cy="834300"/>
            </a:xfrm>
          </p:grpSpPr>
          <p:sp>
            <p:nvSpPr>
              <p:cNvPr id="185" name="Google Shape;185;p18"/>
              <p:cNvSpPr/>
              <p:nvPr/>
            </p:nvSpPr>
            <p:spPr>
              <a:xfrm flipH="1">
                <a:off x="3713525"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flipH="1">
                <a:off x="3713525"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flipH="1">
                <a:off x="3713525"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flipH="1">
                <a:off x="3713525"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8"/>
            <p:cNvGrpSpPr/>
            <p:nvPr/>
          </p:nvGrpSpPr>
          <p:grpSpPr>
            <a:xfrm>
              <a:off x="1485398" y="4309200"/>
              <a:ext cx="231600" cy="834300"/>
              <a:chOff x="1485398" y="4309200"/>
              <a:chExt cx="231600" cy="834300"/>
            </a:xfrm>
          </p:grpSpPr>
          <p:sp>
            <p:nvSpPr>
              <p:cNvPr id="190" name="Google Shape;190;p18"/>
              <p:cNvSpPr/>
              <p:nvPr/>
            </p:nvSpPr>
            <p:spPr>
              <a:xfrm flipH="1">
                <a:off x="1485398"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flipH="1">
                <a:off x="1485398"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flipH="1">
                <a:off x="1485398"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flipH="1">
                <a:off x="1485398"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8"/>
            <p:cNvGrpSpPr/>
            <p:nvPr/>
          </p:nvGrpSpPr>
          <p:grpSpPr>
            <a:xfrm>
              <a:off x="4084879" y="4518900"/>
              <a:ext cx="231600" cy="624600"/>
              <a:chOff x="4084879" y="4518900"/>
              <a:chExt cx="231600" cy="624600"/>
            </a:xfrm>
          </p:grpSpPr>
          <p:sp>
            <p:nvSpPr>
              <p:cNvPr id="195" name="Google Shape;195;p18"/>
              <p:cNvSpPr/>
              <p:nvPr/>
            </p:nvSpPr>
            <p:spPr>
              <a:xfrm flipH="1">
                <a:off x="4084879"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flipH="1">
                <a:off x="4084879"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flipH="1">
                <a:off x="4084879"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8"/>
            <p:cNvGrpSpPr/>
            <p:nvPr/>
          </p:nvGrpSpPr>
          <p:grpSpPr>
            <a:xfrm>
              <a:off x="2970816" y="4309200"/>
              <a:ext cx="231600" cy="834300"/>
              <a:chOff x="2970816" y="4309200"/>
              <a:chExt cx="231600" cy="834300"/>
            </a:xfrm>
          </p:grpSpPr>
          <p:sp>
            <p:nvSpPr>
              <p:cNvPr id="199" name="Google Shape;199;p18"/>
              <p:cNvSpPr/>
              <p:nvPr/>
            </p:nvSpPr>
            <p:spPr>
              <a:xfrm flipH="1">
                <a:off x="2970816"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flipH="1">
                <a:off x="2970816"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flipH="1">
                <a:off x="2970816"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flipH="1">
                <a:off x="2970816"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8"/>
            <p:cNvGrpSpPr/>
            <p:nvPr/>
          </p:nvGrpSpPr>
          <p:grpSpPr>
            <a:xfrm>
              <a:off x="4456234" y="4309200"/>
              <a:ext cx="231600" cy="834300"/>
              <a:chOff x="4456234" y="4309200"/>
              <a:chExt cx="231600" cy="834300"/>
            </a:xfrm>
          </p:grpSpPr>
          <p:sp>
            <p:nvSpPr>
              <p:cNvPr id="204" name="Google Shape;204;p18"/>
              <p:cNvSpPr/>
              <p:nvPr/>
            </p:nvSpPr>
            <p:spPr>
              <a:xfrm flipH="1">
                <a:off x="4456234"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flipH="1">
                <a:off x="4456234"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flipH="1">
                <a:off x="4456234"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flipH="1">
                <a:off x="4456234"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8"/>
            <p:cNvGrpSpPr/>
            <p:nvPr/>
          </p:nvGrpSpPr>
          <p:grpSpPr>
            <a:xfrm>
              <a:off x="4827588" y="4099200"/>
              <a:ext cx="231600" cy="1044300"/>
              <a:chOff x="4827588" y="4099200"/>
              <a:chExt cx="231600" cy="1044300"/>
            </a:xfrm>
          </p:grpSpPr>
          <p:sp>
            <p:nvSpPr>
              <p:cNvPr id="209" name="Google Shape;209;p18"/>
              <p:cNvSpPr/>
              <p:nvPr/>
            </p:nvSpPr>
            <p:spPr>
              <a:xfrm flipH="1">
                <a:off x="4827588"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flipH="1">
                <a:off x="4827588"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flipH="1">
                <a:off x="4827588"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flipH="1">
                <a:off x="4827588" y="4099200"/>
                <a:ext cx="231600" cy="104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flipH="1">
                <a:off x="4827588"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8"/>
            <p:cNvGrpSpPr/>
            <p:nvPr/>
          </p:nvGrpSpPr>
          <p:grpSpPr>
            <a:xfrm>
              <a:off x="5198943" y="4309200"/>
              <a:ext cx="231600" cy="834300"/>
              <a:chOff x="5198943" y="4309200"/>
              <a:chExt cx="231600" cy="834300"/>
            </a:xfrm>
          </p:grpSpPr>
          <p:sp>
            <p:nvSpPr>
              <p:cNvPr id="215" name="Google Shape;215;p18"/>
              <p:cNvSpPr/>
              <p:nvPr/>
            </p:nvSpPr>
            <p:spPr>
              <a:xfrm flipH="1">
                <a:off x="5198943"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flipH="1">
                <a:off x="5198943"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flipH="1">
                <a:off x="5198943"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flipH="1">
                <a:off x="5198943"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8"/>
            <p:cNvGrpSpPr/>
            <p:nvPr/>
          </p:nvGrpSpPr>
          <p:grpSpPr>
            <a:xfrm>
              <a:off x="5570297" y="4518900"/>
              <a:ext cx="231600" cy="624600"/>
              <a:chOff x="5570297" y="4518900"/>
              <a:chExt cx="231600" cy="624600"/>
            </a:xfrm>
          </p:grpSpPr>
          <p:sp>
            <p:nvSpPr>
              <p:cNvPr id="220" name="Google Shape;220;p18"/>
              <p:cNvSpPr/>
              <p:nvPr/>
            </p:nvSpPr>
            <p:spPr>
              <a:xfrm flipH="1">
                <a:off x="5570297"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flipH="1">
                <a:off x="5570297"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flipH="1">
                <a:off x="5570297"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8"/>
            <p:cNvGrpSpPr/>
            <p:nvPr/>
          </p:nvGrpSpPr>
          <p:grpSpPr>
            <a:xfrm>
              <a:off x="5941652" y="4309200"/>
              <a:ext cx="231600" cy="834300"/>
              <a:chOff x="5941652" y="4309200"/>
              <a:chExt cx="231600" cy="834300"/>
            </a:xfrm>
          </p:grpSpPr>
          <p:sp>
            <p:nvSpPr>
              <p:cNvPr id="224" name="Google Shape;224;p18"/>
              <p:cNvSpPr/>
              <p:nvPr/>
            </p:nvSpPr>
            <p:spPr>
              <a:xfrm flipH="1">
                <a:off x="5941652"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flipH="1">
                <a:off x="5941652"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flipH="1">
                <a:off x="5941652"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flipH="1">
                <a:off x="5941652"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8"/>
            <p:cNvGrpSpPr/>
            <p:nvPr/>
          </p:nvGrpSpPr>
          <p:grpSpPr>
            <a:xfrm>
              <a:off x="6313006" y="4099200"/>
              <a:ext cx="231600" cy="1044300"/>
              <a:chOff x="6313006" y="4099200"/>
              <a:chExt cx="231600" cy="1044300"/>
            </a:xfrm>
          </p:grpSpPr>
          <p:sp>
            <p:nvSpPr>
              <p:cNvPr id="229" name="Google Shape;229;p18"/>
              <p:cNvSpPr/>
              <p:nvPr/>
            </p:nvSpPr>
            <p:spPr>
              <a:xfrm flipH="1">
                <a:off x="6313006"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flipH="1">
                <a:off x="6313006"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flipH="1">
                <a:off x="6313006"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flipH="1">
                <a:off x="6313006" y="4099200"/>
                <a:ext cx="231600" cy="104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flipH="1">
                <a:off x="6313006"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8"/>
            <p:cNvGrpSpPr/>
            <p:nvPr/>
          </p:nvGrpSpPr>
          <p:grpSpPr>
            <a:xfrm>
              <a:off x="6684361" y="4309200"/>
              <a:ext cx="231600" cy="834300"/>
              <a:chOff x="6684361" y="4309200"/>
              <a:chExt cx="231600" cy="834300"/>
            </a:xfrm>
          </p:grpSpPr>
          <p:sp>
            <p:nvSpPr>
              <p:cNvPr id="235" name="Google Shape;235;p18"/>
              <p:cNvSpPr/>
              <p:nvPr/>
            </p:nvSpPr>
            <p:spPr>
              <a:xfrm flipH="1">
                <a:off x="6684361"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flipH="1">
                <a:off x="6684361"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flipH="1">
                <a:off x="6684361"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flipH="1">
                <a:off x="6684361"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8"/>
            <p:cNvGrpSpPr/>
            <p:nvPr/>
          </p:nvGrpSpPr>
          <p:grpSpPr>
            <a:xfrm>
              <a:off x="7055715" y="4518900"/>
              <a:ext cx="231600" cy="624600"/>
              <a:chOff x="7055715" y="4518900"/>
              <a:chExt cx="231600" cy="624600"/>
            </a:xfrm>
          </p:grpSpPr>
          <p:sp>
            <p:nvSpPr>
              <p:cNvPr id="240" name="Google Shape;240;p18"/>
              <p:cNvSpPr/>
              <p:nvPr/>
            </p:nvSpPr>
            <p:spPr>
              <a:xfrm flipH="1">
                <a:off x="7055715"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flipH="1">
                <a:off x="7055715"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flipH="1">
                <a:off x="7055715"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8"/>
            <p:cNvGrpSpPr/>
            <p:nvPr/>
          </p:nvGrpSpPr>
          <p:grpSpPr>
            <a:xfrm>
              <a:off x="7798424" y="4099200"/>
              <a:ext cx="231600" cy="1044300"/>
              <a:chOff x="7798424" y="4099200"/>
              <a:chExt cx="231600" cy="1044300"/>
            </a:xfrm>
          </p:grpSpPr>
          <p:sp>
            <p:nvSpPr>
              <p:cNvPr id="244" name="Google Shape;244;p18"/>
              <p:cNvSpPr/>
              <p:nvPr/>
            </p:nvSpPr>
            <p:spPr>
              <a:xfrm flipH="1">
                <a:off x="7798424"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flipH="1">
                <a:off x="7798424"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flipH="1">
                <a:off x="7798424"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flipH="1">
                <a:off x="7798424" y="4099200"/>
                <a:ext cx="231600" cy="104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flipH="1">
                <a:off x="7798424"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8"/>
            <p:cNvGrpSpPr/>
            <p:nvPr/>
          </p:nvGrpSpPr>
          <p:grpSpPr>
            <a:xfrm>
              <a:off x="8169779" y="4309200"/>
              <a:ext cx="231600" cy="834300"/>
              <a:chOff x="8169779" y="4309200"/>
              <a:chExt cx="231600" cy="834300"/>
            </a:xfrm>
          </p:grpSpPr>
          <p:sp>
            <p:nvSpPr>
              <p:cNvPr id="250" name="Google Shape;250;p18"/>
              <p:cNvSpPr/>
              <p:nvPr/>
            </p:nvSpPr>
            <p:spPr>
              <a:xfrm flipH="1">
                <a:off x="8169779"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flipH="1">
                <a:off x="8169779"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flipH="1">
                <a:off x="8169779"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flipH="1">
                <a:off x="8169779"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8"/>
            <p:cNvGrpSpPr/>
            <p:nvPr/>
          </p:nvGrpSpPr>
          <p:grpSpPr>
            <a:xfrm>
              <a:off x="7427070" y="4309200"/>
              <a:ext cx="231600" cy="834300"/>
              <a:chOff x="7427070" y="4309200"/>
              <a:chExt cx="231600" cy="834300"/>
            </a:xfrm>
          </p:grpSpPr>
          <p:sp>
            <p:nvSpPr>
              <p:cNvPr id="255" name="Google Shape;255;p18"/>
              <p:cNvSpPr/>
              <p:nvPr/>
            </p:nvSpPr>
            <p:spPr>
              <a:xfrm flipH="1">
                <a:off x="7427070"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flipH="1">
                <a:off x="7427070"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flipH="1">
                <a:off x="7427070"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flipH="1">
                <a:off x="7427070"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8"/>
            <p:cNvGrpSpPr/>
            <p:nvPr/>
          </p:nvGrpSpPr>
          <p:grpSpPr>
            <a:xfrm>
              <a:off x="8541133" y="4518900"/>
              <a:ext cx="231600" cy="624600"/>
              <a:chOff x="8541133" y="4518900"/>
              <a:chExt cx="231600" cy="624600"/>
            </a:xfrm>
          </p:grpSpPr>
          <p:sp>
            <p:nvSpPr>
              <p:cNvPr id="260" name="Google Shape;260;p18"/>
              <p:cNvSpPr/>
              <p:nvPr/>
            </p:nvSpPr>
            <p:spPr>
              <a:xfrm flipH="1">
                <a:off x="8541133"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flipH="1">
                <a:off x="8541133"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flipH="1">
                <a:off x="8541133"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8"/>
            <p:cNvGrpSpPr/>
            <p:nvPr/>
          </p:nvGrpSpPr>
          <p:grpSpPr>
            <a:xfrm>
              <a:off x="8912488" y="4309200"/>
              <a:ext cx="231600" cy="834300"/>
              <a:chOff x="8912488" y="4309200"/>
              <a:chExt cx="231600" cy="834300"/>
            </a:xfrm>
          </p:grpSpPr>
          <p:sp>
            <p:nvSpPr>
              <p:cNvPr id="264" name="Google Shape;264;p18"/>
              <p:cNvSpPr/>
              <p:nvPr/>
            </p:nvSpPr>
            <p:spPr>
              <a:xfrm flipH="1">
                <a:off x="8912488" y="4728600"/>
                <a:ext cx="231600" cy="4149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flipH="1">
                <a:off x="8912488" y="4309200"/>
                <a:ext cx="231600" cy="8343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flipH="1">
                <a:off x="8912488" y="4518900"/>
                <a:ext cx="231600" cy="6246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flipH="1">
                <a:off x="8912488" y="4938300"/>
                <a:ext cx="231600" cy="2052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8"/>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8"/>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0"/>
          <p:cNvGrpSpPr/>
          <p:nvPr/>
        </p:nvGrpSpPr>
        <p:grpSpPr>
          <a:xfrm>
            <a:off x="625966" y="299376"/>
            <a:ext cx="999312" cy="999312"/>
            <a:chOff x="348199" y="179450"/>
            <a:chExt cx="1116300" cy="1116300"/>
          </a:xfrm>
        </p:grpSpPr>
        <p:sp>
          <p:nvSpPr>
            <p:cNvPr id="51" name="Google Shape;51;p10"/>
            <p:cNvSpPr/>
            <p:nvPr/>
          </p:nvSpPr>
          <p:spPr>
            <a:xfrm rot="-5400000">
              <a:off x="574557" y="405788"/>
              <a:ext cx="663600" cy="663600"/>
            </a:xfrm>
            <a:prstGeom prst="pie">
              <a:avLst>
                <a:gd fmla="val 10792838" name="adj1"/>
                <a:gd fmla="val 16200000" name="adj2"/>
              </a:avLst>
            </a:prstGeom>
            <a:solidFill>
              <a:schemeClr val="dk2">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rot="-5400000">
              <a:off x="348199" y="179450"/>
              <a:ext cx="1116300" cy="1116300"/>
            </a:xfrm>
            <a:prstGeom prst="pie">
              <a:avLst>
                <a:gd fmla="val 10792838" name="adj1"/>
                <a:gd fmla="val 16200000" name="adj2"/>
              </a:avLst>
            </a:prstGeom>
            <a:solidFill>
              <a:schemeClr val="dk2">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146769" y="3406"/>
            <a:ext cx="1233214" cy="1384535"/>
            <a:chOff x="146769" y="3406"/>
            <a:chExt cx="1233214" cy="1384535"/>
          </a:xfrm>
        </p:grpSpPr>
        <p:grpSp>
          <p:nvGrpSpPr>
            <p:cNvPr id="58" name="Google Shape;58;p11"/>
            <p:cNvGrpSpPr/>
            <p:nvPr/>
          </p:nvGrpSpPr>
          <p:grpSpPr>
            <a:xfrm>
              <a:off x="1063183" y="3406"/>
              <a:ext cx="316800" cy="688513"/>
              <a:chOff x="1063183" y="3406"/>
              <a:chExt cx="316800" cy="688513"/>
            </a:xfrm>
          </p:grpSpPr>
          <p:sp>
            <p:nvSpPr>
              <p:cNvPr id="59" name="Google Shape;59;p11"/>
              <p:cNvSpPr/>
              <p:nvPr/>
            </p:nvSpPr>
            <p:spPr>
              <a:xfrm rot="10800000">
                <a:off x="1063183" y="3419"/>
                <a:ext cx="316800" cy="688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p:nvPr/>
            </p:nvSpPr>
            <p:spPr>
              <a:xfrm rot="10800000">
                <a:off x="1063183" y="3406"/>
                <a:ext cx="316800" cy="340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1"/>
            <p:cNvGrpSpPr/>
            <p:nvPr/>
          </p:nvGrpSpPr>
          <p:grpSpPr>
            <a:xfrm>
              <a:off x="604976" y="3406"/>
              <a:ext cx="316800" cy="1036524"/>
              <a:chOff x="604976" y="3406"/>
              <a:chExt cx="316800" cy="1036524"/>
            </a:xfrm>
          </p:grpSpPr>
          <p:sp>
            <p:nvSpPr>
              <p:cNvPr id="62" name="Google Shape;62;p11"/>
              <p:cNvSpPr/>
              <p:nvPr/>
            </p:nvSpPr>
            <p:spPr>
              <a:xfrm rot="10800000">
                <a:off x="604976" y="3419"/>
                <a:ext cx="316800" cy="688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
              <p:cNvSpPr/>
              <p:nvPr/>
            </p:nvSpPr>
            <p:spPr>
              <a:xfrm rot="10800000">
                <a:off x="604976" y="3430"/>
                <a:ext cx="316800" cy="1036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
              <p:cNvSpPr/>
              <p:nvPr/>
            </p:nvSpPr>
            <p:spPr>
              <a:xfrm rot="10800000">
                <a:off x="604976" y="3406"/>
                <a:ext cx="316800" cy="340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1"/>
            <p:cNvGrpSpPr/>
            <p:nvPr/>
          </p:nvGrpSpPr>
          <p:grpSpPr>
            <a:xfrm>
              <a:off x="146769" y="3406"/>
              <a:ext cx="316800" cy="1384535"/>
              <a:chOff x="146769" y="3406"/>
              <a:chExt cx="316800" cy="1384535"/>
            </a:xfrm>
          </p:grpSpPr>
          <p:sp>
            <p:nvSpPr>
              <p:cNvPr id="66" name="Google Shape;66;p11"/>
              <p:cNvSpPr/>
              <p:nvPr/>
            </p:nvSpPr>
            <p:spPr>
              <a:xfrm rot="10800000">
                <a:off x="146769" y="3419"/>
                <a:ext cx="316800" cy="688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1"/>
              <p:cNvSpPr/>
              <p:nvPr/>
            </p:nvSpPr>
            <p:spPr>
              <a:xfrm rot="10800000">
                <a:off x="146769" y="3441"/>
                <a:ext cx="316800" cy="1384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rot="10800000">
                <a:off x="146769" y="3430"/>
                <a:ext cx="316800" cy="1036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rot="10800000">
                <a:off x="146769" y="3406"/>
                <a:ext cx="316800" cy="340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1"/>
          <p:cNvGrpSpPr/>
          <p:nvPr/>
        </p:nvGrpSpPr>
        <p:grpSpPr>
          <a:xfrm>
            <a:off x="6775084" y="2904008"/>
            <a:ext cx="2186147" cy="2239500"/>
            <a:chOff x="6775084" y="2904008"/>
            <a:chExt cx="2186147" cy="2239500"/>
          </a:xfrm>
        </p:grpSpPr>
        <p:grpSp>
          <p:nvGrpSpPr>
            <p:cNvPr id="71" name="Google Shape;71;p11"/>
            <p:cNvGrpSpPr/>
            <p:nvPr/>
          </p:nvGrpSpPr>
          <p:grpSpPr>
            <a:xfrm>
              <a:off x="6775084" y="4253708"/>
              <a:ext cx="409500" cy="889800"/>
              <a:chOff x="6775084" y="4253708"/>
              <a:chExt cx="409500" cy="889800"/>
            </a:xfrm>
          </p:grpSpPr>
          <p:sp>
            <p:nvSpPr>
              <p:cNvPr id="72" name="Google Shape;72;p11"/>
              <p:cNvSpPr/>
              <p:nvPr/>
            </p:nvSpPr>
            <p:spPr>
              <a:xfrm>
                <a:off x="6775084" y="4253708"/>
                <a:ext cx="409500" cy="8898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a:off x="6775084" y="4703408"/>
                <a:ext cx="409500" cy="4401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1"/>
            <p:cNvGrpSpPr/>
            <p:nvPr/>
          </p:nvGrpSpPr>
          <p:grpSpPr>
            <a:xfrm>
              <a:off x="7367299" y="3804008"/>
              <a:ext cx="409500" cy="1339500"/>
              <a:chOff x="7367299" y="3804008"/>
              <a:chExt cx="409500" cy="1339500"/>
            </a:xfrm>
          </p:grpSpPr>
          <p:sp>
            <p:nvSpPr>
              <p:cNvPr id="75" name="Google Shape;75;p11"/>
              <p:cNvSpPr/>
              <p:nvPr/>
            </p:nvSpPr>
            <p:spPr>
              <a:xfrm>
                <a:off x="7367299" y="4253708"/>
                <a:ext cx="409500" cy="8898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a:off x="7367299" y="3804008"/>
                <a:ext cx="409500" cy="1339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7367299" y="4703408"/>
                <a:ext cx="409500" cy="4401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1"/>
            <p:cNvGrpSpPr/>
            <p:nvPr/>
          </p:nvGrpSpPr>
          <p:grpSpPr>
            <a:xfrm>
              <a:off x="7959516" y="3354008"/>
              <a:ext cx="409500" cy="1789500"/>
              <a:chOff x="7959516" y="3354008"/>
              <a:chExt cx="409500" cy="1789500"/>
            </a:xfrm>
          </p:grpSpPr>
          <p:sp>
            <p:nvSpPr>
              <p:cNvPr id="79" name="Google Shape;79;p11"/>
              <p:cNvSpPr/>
              <p:nvPr/>
            </p:nvSpPr>
            <p:spPr>
              <a:xfrm>
                <a:off x="7959516" y="4253708"/>
                <a:ext cx="409500" cy="8898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7959516" y="3354008"/>
                <a:ext cx="409500" cy="1789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7959516" y="3804008"/>
                <a:ext cx="409500" cy="1339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p:nvPr/>
            </p:nvSpPr>
            <p:spPr>
              <a:xfrm>
                <a:off x="7959516" y="4703408"/>
                <a:ext cx="409500" cy="4401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1"/>
            <p:cNvGrpSpPr/>
            <p:nvPr/>
          </p:nvGrpSpPr>
          <p:grpSpPr>
            <a:xfrm>
              <a:off x="8551731" y="2904008"/>
              <a:ext cx="409500" cy="2239500"/>
              <a:chOff x="8551731" y="2904008"/>
              <a:chExt cx="409500" cy="2239500"/>
            </a:xfrm>
          </p:grpSpPr>
          <p:sp>
            <p:nvSpPr>
              <p:cNvPr id="84" name="Google Shape;84;p11"/>
              <p:cNvSpPr/>
              <p:nvPr/>
            </p:nvSpPr>
            <p:spPr>
              <a:xfrm>
                <a:off x="8551731" y="4253708"/>
                <a:ext cx="409500" cy="8898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1"/>
              <p:cNvSpPr/>
              <p:nvPr/>
            </p:nvSpPr>
            <p:spPr>
              <a:xfrm>
                <a:off x="8551731" y="3354008"/>
                <a:ext cx="409500" cy="1789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1"/>
              <p:cNvSpPr/>
              <p:nvPr/>
            </p:nvSpPr>
            <p:spPr>
              <a:xfrm>
                <a:off x="8551731" y="3804008"/>
                <a:ext cx="409500" cy="1339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1"/>
              <p:cNvSpPr/>
              <p:nvPr/>
            </p:nvSpPr>
            <p:spPr>
              <a:xfrm>
                <a:off x="8551731" y="2904008"/>
                <a:ext cx="409500" cy="22395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
              <p:cNvSpPr/>
              <p:nvPr/>
            </p:nvSpPr>
            <p:spPr>
              <a:xfrm>
                <a:off x="8551731" y="4703408"/>
                <a:ext cx="409500" cy="440100"/>
              </a:xfrm>
              <a:prstGeom prst="round2SameRect">
                <a:avLst>
                  <a:gd fmla="val 50000" name="adj1"/>
                  <a:gd fmla="val 0"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1"/>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2"/>
          <p:cNvGrpSpPr/>
          <p:nvPr/>
        </p:nvGrpSpPr>
        <p:grpSpPr>
          <a:xfrm>
            <a:off x="625966" y="299376"/>
            <a:ext cx="999312" cy="999312"/>
            <a:chOff x="348199" y="179450"/>
            <a:chExt cx="1116300" cy="1116300"/>
          </a:xfrm>
        </p:grpSpPr>
        <p:sp>
          <p:nvSpPr>
            <p:cNvPr id="93" name="Google Shape;93;p12"/>
            <p:cNvSpPr/>
            <p:nvPr/>
          </p:nvSpPr>
          <p:spPr>
            <a:xfrm rot="-5400000">
              <a:off x="574557" y="405788"/>
              <a:ext cx="663600" cy="663600"/>
            </a:xfrm>
            <a:prstGeom prst="pie">
              <a:avLst>
                <a:gd fmla="val 10792838" name="adj1"/>
                <a:gd fmla="val 16200000" name="adj2"/>
              </a:avLst>
            </a:prstGeom>
            <a:solidFill>
              <a:schemeClr val="dk2">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rot="-5400000">
              <a:off x="348199" y="179450"/>
              <a:ext cx="1116300" cy="1116300"/>
            </a:xfrm>
            <a:prstGeom prst="pie">
              <a:avLst>
                <a:gd fmla="val 10792838" name="adj1"/>
                <a:gd fmla="val 16200000" name="adj2"/>
              </a:avLst>
            </a:prstGeom>
            <a:solidFill>
              <a:schemeClr val="dk2">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2"/>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2"/>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3"/>
          <p:cNvGrpSpPr/>
          <p:nvPr/>
        </p:nvGrpSpPr>
        <p:grpSpPr>
          <a:xfrm>
            <a:off x="625966" y="299376"/>
            <a:ext cx="999312" cy="999312"/>
            <a:chOff x="348199" y="179450"/>
            <a:chExt cx="1116300" cy="1116300"/>
          </a:xfrm>
        </p:grpSpPr>
        <p:sp>
          <p:nvSpPr>
            <p:cNvPr id="101" name="Google Shape;101;p13"/>
            <p:cNvSpPr/>
            <p:nvPr/>
          </p:nvSpPr>
          <p:spPr>
            <a:xfrm rot="-5400000">
              <a:off x="574557" y="405788"/>
              <a:ext cx="663600" cy="663600"/>
            </a:xfrm>
            <a:prstGeom prst="pie">
              <a:avLst>
                <a:gd fmla="val 10792838" name="adj1"/>
                <a:gd fmla="val 16200000" name="adj2"/>
              </a:avLst>
            </a:prstGeom>
            <a:solidFill>
              <a:schemeClr val="dk2">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rot="-5400000">
              <a:off x="348199" y="179450"/>
              <a:ext cx="1116300" cy="1116300"/>
            </a:xfrm>
            <a:prstGeom prst="pie">
              <a:avLst>
                <a:gd fmla="val 10792838" name="adj1"/>
                <a:gd fmla="val 16200000" name="adj2"/>
              </a:avLst>
            </a:prstGeom>
            <a:solidFill>
              <a:schemeClr val="dk2">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4"/>
          <p:cNvGrpSpPr/>
          <p:nvPr/>
        </p:nvGrpSpPr>
        <p:grpSpPr>
          <a:xfrm>
            <a:off x="625966" y="299376"/>
            <a:ext cx="999312" cy="999312"/>
            <a:chOff x="348199" y="179450"/>
            <a:chExt cx="1116300" cy="1116300"/>
          </a:xfrm>
        </p:grpSpPr>
        <p:sp>
          <p:nvSpPr>
            <p:cNvPr id="107" name="Google Shape;107;p14"/>
            <p:cNvSpPr/>
            <p:nvPr/>
          </p:nvSpPr>
          <p:spPr>
            <a:xfrm rot="-5400000">
              <a:off x="574557" y="405788"/>
              <a:ext cx="663600" cy="663600"/>
            </a:xfrm>
            <a:prstGeom prst="pie">
              <a:avLst>
                <a:gd fmla="val 10792838" name="adj1"/>
                <a:gd fmla="val 16200000" name="adj2"/>
              </a:avLst>
            </a:prstGeom>
            <a:solidFill>
              <a:schemeClr val="dk2">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rot="-5400000">
              <a:off x="348199" y="179450"/>
              <a:ext cx="1116300" cy="1116300"/>
            </a:xfrm>
            <a:prstGeom prst="pie">
              <a:avLst>
                <a:gd fmla="val 10792838" name="adj1"/>
                <a:gd fmla="val 16200000" name="adj2"/>
              </a:avLst>
            </a:prstGeom>
            <a:solidFill>
              <a:schemeClr val="dk2">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4"/>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4"/>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15"/>
          <p:cNvGrpSpPr/>
          <p:nvPr/>
        </p:nvGrpSpPr>
        <p:grpSpPr>
          <a:xfrm>
            <a:off x="6866714" y="1255"/>
            <a:ext cx="2267380" cy="2601741"/>
            <a:chOff x="6790514" y="1255"/>
            <a:chExt cx="2267380" cy="2601741"/>
          </a:xfrm>
        </p:grpSpPr>
        <p:grpSp>
          <p:nvGrpSpPr>
            <p:cNvPr id="114" name="Google Shape;114;p15"/>
            <p:cNvGrpSpPr/>
            <p:nvPr/>
          </p:nvGrpSpPr>
          <p:grpSpPr>
            <a:xfrm>
              <a:off x="7067536" y="1255"/>
              <a:ext cx="1990358" cy="1990303"/>
              <a:chOff x="7067536" y="1255"/>
              <a:chExt cx="1990358" cy="1990303"/>
            </a:xfrm>
          </p:grpSpPr>
          <p:sp>
            <p:nvSpPr>
              <p:cNvPr id="115" name="Google Shape;115;p15"/>
              <p:cNvSpPr/>
              <p:nvPr/>
            </p:nvSpPr>
            <p:spPr>
              <a:xfrm rot="-8648551">
                <a:off x="7594313" y="527721"/>
                <a:ext cx="937226" cy="937226"/>
              </a:xfrm>
              <a:prstGeom prst="ellipse">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rot="-8648551">
                <a:off x="7594313" y="527721"/>
                <a:ext cx="937226" cy="937226"/>
              </a:xfrm>
              <a:prstGeom prst="pie">
                <a:avLst>
                  <a:gd fmla="val 19376841" name="adj1"/>
                  <a:gd fmla="val 12313574"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rot="-8649154">
                <a:off x="7349891" y="283705"/>
                <a:ext cx="1425647" cy="1425404"/>
              </a:xfrm>
              <a:prstGeom prst="ellipse">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15"/>
            <p:cNvGrpSpPr/>
            <p:nvPr/>
          </p:nvGrpSpPr>
          <p:grpSpPr>
            <a:xfrm>
              <a:off x="8207126" y="1807997"/>
              <a:ext cx="795000" cy="795000"/>
              <a:chOff x="8207126" y="1807997"/>
              <a:chExt cx="795000" cy="795000"/>
            </a:xfrm>
          </p:grpSpPr>
          <p:sp>
            <p:nvSpPr>
              <p:cNvPr id="119" name="Google Shape;119;p15"/>
              <p:cNvSpPr/>
              <p:nvPr/>
            </p:nvSpPr>
            <p:spPr>
              <a:xfrm rot="2152054">
                <a:off x="8319942" y="1920813"/>
                <a:ext cx="569367" cy="569367"/>
              </a:xfrm>
              <a:prstGeom prst="ellipse">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rot="2150259">
                <a:off x="8408218" y="2008610"/>
                <a:ext cx="393004" cy="393004"/>
              </a:xfrm>
              <a:prstGeom prst="ellipse">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rot="2150259">
                <a:off x="8408218" y="2008610"/>
                <a:ext cx="393004" cy="393004"/>
              </a:xfrm>
              <a:prstGeom prst="pie">
                <a:avLst>
                  <a:gd fmla="val 5699893" name="adj1"/>
                  <a:gd fmla="val 12313574"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5"/>
            <p:cNvGrpSpPr/>
            <p:nvPr/>
          </p:nvGrpSpPr>
          <p:grpSpPr>
            <a:xfrm>
              <a:off x="6790514" y="118857"/>
              <a:ext cx="548700" cy="548700"/>
              <a:chOff x="6790514" y="118857"/>
              <a:chExt cx="548700" cy="548700"/>
            </a:xfrm>
          </p:grpSpPr>
          <p:sp>
            <p:nvSpPr>
              <p:cNvPr id="123" name="Google Shape;123;p15"/>
              <p:cNvSpPr/>
              <p:nvPr/>
            </p:nvSpPr>
            <p:spPr>
              <a:xfrm rot="2150259">
                <a:off x="6868362" y="196705"/>
                <a:ext cx="393004" cy="393004"/>
              </a:xfrm>
              <a:prstGeom prst="ellipse">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rot="2150259">
                <a:off x="6868362" y="196705"/>
                <a:ext cx="393004" cy="393004"/>
              </a:xfrm>
              <a:prstGeom prst="pie">
                <a:avLst>
                  <a:gd fmla="val 5699893" name="adj1"/>
                  <a:gd fmla="val 12313574" name="adj2"/>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15"/>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16"/>
          <p:cNvGrpSpPr/>
          <p:nvPr/>
        </p:nvGrpSpPr>
        <p:grpSpPr>
          <a:xfrm>
            <a:off x="625966" y="299376"/>
            <a:ext cx="999312" cy="999312"/>
            <a:chOff x="348199" y="179450"/>
            <a:chExt cx="1116300" cy="1116300"/>
          </a:xfrm>
        </p:grpSpPr>
        <p:sp>
          <p:nvSpPr>
            <p:cNvPr id="129" name="Google Shape;129;p16"/>
            <p:cNvSpPr/>
            <p:nvPr/>
          </p:nvSpPr>
          <p:spPr>
            <a:xfrm rot="-5400000">
              <a:off x="574557" y="405788"/>
              <a:ext cx="663600" cy="663600"/>
            </a:xfrm>
            <a:prstGeom prst="pie">
              <a:avLst>
                <a:gd fmla="val 10792838" name="adj1"/>
                <a:gd fmla="val 16200000" name="adj2"/>
              </a:avLst>
            </a:prstGeom>
            <a:solidFill>
              <a:schemeClr val="dk2">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rot="-5400000">
              <a:off x="348199" y="179450"/>
              <a:ext cx="1116300" cy="1116300"/>
            </a:xfrm>
            <a:prstGeom prst="pie">
              <a:avLst>
                <a:gd fmla="val 10792838" name="adj1"/>
                <a:gd fmla="val 16200000" name="adj2"/>
              </a:avLst>
            </a:prstGeom>
            <a:solidFill>
              <a:schemeClr val="dk2">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6"/>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16"/>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16"/>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7"/>
          <p:cNvGrpSpPr/>
          <p:nvPr/>
        </p:nvGrpSpPr>
        <p:grpSpPr>
          <a:xfrm>
            <a:off x="713373" y="3847119"/>
            <a:ext cx="825392" cy="825392"/>
            <a:chOff x="348199" y="179450"/>
            <a:chExt cx="1116300" cy="1116300"/>
          </a:xfrm>
        </p:grpSpPr>
        <p:sp>
          <p:nvSpPr>
            <p:cNvPr id="137" name="Google Shape;137;p17"/>
            <p:cNvSpPr/>
            <p:nvPr/>
          </p:nvSpPr>
          <p:spPr>
            <a:xfrm rot="-5400000">
              <a:off x="574557" y="405788"/>
              <a:ext cx="663600" cy="663600"/>
            </a:xfrm>
            <a:prstGeom prst="pie">
              <a:avLst>
                <a:gd fmla="val 10792838" name="adj1"/>
                <a:gd fmla="val 16200000" name="adj2"/>
              </a:avLst>
            </a:prstGeom>
            <a:solidFill>
              <a:schemeClr val="dk2">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rot="-5400000">
              <a:off x="348199" y="179450"/>
              <a:ext cx="1116300" cy="1116300"/>
            </a:xfrm>
            <a:prstGeom prst="pie">
              <a:avLst>
                <a:gd fmla="val 10792838" name="adj1"/>
                <a:gd fmla="val 16200000" name="adj2"/>
              </a:avLst>
            </a:prstGeom>
            <a:solidFill>
              <a:schemeClr val="dk2">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7"/>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641375" y="2571750"/>
            <a:ext cx="6226800" cy="838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s">
                <a:latin typeface="Roboto"/>
                <a:ea typeface="Roboto"/>
                <a:cs typeface="Roboto"/>
                <a:sym typeface="Roboto"/>
              </a:rPr>
              <a:t>Funciones generadoras</a:t>
            </a:r>
            <a:endParaRPr>
              <a:latin typeface="Roboto"/>
              <a:ea typeface="Roboto"/>
              <a:cs typeface="Roboto"/>
              <a:sym typeface="Roboto"/>
            </a:endParaRPr>
          </a:p>
        </p:txBody>
      </p:sp>
      <p:sp>
        <p:nvSpPr>
          <p:cNvPr id="278" name="Google Shape;278;p1"/>
          <p:cNvSpPr txBox="1"/>
          <p:nvPr>
            <p:ph idx="1" type="subTitle"/>
          </p:nvPr>
        </p:nvSpPr>
        <p:spPr>
          <a:xfrm>
            <a:off x="641375" y="3410250"/>
            <a:ext cx="5265300" cy="67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2200"/>
              <a:t>Valores generados a demanda</a:t>
            </a:r>
            <a:endParaRPr sz="2200"/>
          </a:p>
        </p:txBody>
      </p:sp>
      <p:pic>
        <p:nvPicPr>
          <p:cNvPr id="279" name="Google Shape;279;p1"/>
          <p:cNvPicPr preferRelativeResize="0"/>
          <p:nvPr/>
        </p:nvPicPr>
        <p:blipFill rotWithShape="1">
          <a:blip r:embed="rId3">
            <a:alphaModFix/>
          </a:blip>
          <a:srcRect b="0" l="0" r="0" t="0"/>
          <a:stretch/>
        </p:blipFill>
        <p:spPr>
          <a:xfrm>
            <a:off x="3315775" y="4084350"/>
            <a:ext cx="5743575" cy="1019175"/>
          </a:xfrm>
          <a:prstGeom prst="rect">
            <a:avLst/>
          </a:prstGeom>
          <a:noFill/>
          <a:ln>
            <a:noFill/>
          </a:ln>
        </p:spPr>
      </p:pic>
      <p:pic>
        <p:nvPicPr>
          <p:cNvPr id="280" name="Google Shape;280;p1"/>
          <p:cNvPicPr preferRelativeResize="0"/>
          <p:nvPr/>
        </p:nvPicPr>
        <p:blipFill rotWithShape="1">
          <a:blip r:embed="rId4">
            <a:alphaModFix/>
          </a:blip>
          <a:srcRect b="0" l="0" r="0" t="0"/>
          <a:stretch/>
        </p:blipFill>
        <p:spPr>
          <a:xfrm>
            <a:off x="197975" y="4339000"/>
            <a:ext cx="1494825" cy="509875"/>
          </a:xfrm>
          <a:prstGeom prst="rect">
            <a:avLst/>
          </a:prstGeom>
          <a:noFill/>
          <a:ln>
            <a:noFill/>
          </a:ln>
        </p:spPr>
      </p:pic>
      <p:pic>
        <p:nvPicPr>
          <p:cNvPr id="281" name="Google Shape;281;p1"/>
          <p:cNvPicPr preferRelativeResize="0"/>
          <p:nvPr/>
        </p:nvPicPr>
        <p:blipFill rotWithShape="1">
          <a:blip r:embed="rId5">
            <a:alphaModFix/>
          </a:blip>
          <a:srcRect b="0" l="0" r="0" t="0"/>
          <a:stretch/>
        </p:blipFill>
        <p:spPr>
          <a:xfrm>
            <a:off x="6728275" y="3271250"/>
            <a:ext cx="2133600" cy="66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¿Qué es un generador?</a:t>
            </a:r>
            <a:endParaRPr/>
          </a:p>
        </p:txBody>
      </p:sp>
      <p:sp>
        <p:nvSpPr>
          <p:cNvPr id="287" name="Google Shape;287;p2"/>
          <p:cNvSpPr txBox="1"/>
          <p:nvPr>
            <p:ph idx="1" type="body"/>
          </p:nvPr>
        </p:nvSpPr>
        <p:spPr>
          <a:xfrm>
            <a:off x="1303700" y="1471425"/>
            <a:ext cx="7030500" cy="3060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SzPts val="1300"/>
              <a:buNone/>
            </a:pPr>
            <a:r>
              <a:rPr lang="es" sz="1400">
                <a:solidFill>
                  <a:srgbClr val="000000"/>
                </a:solidFill>
                <a:latin typeface="Arial"/>
                <a:ea typeface="Arial"/>
                <a:cs typeface="Arial"/>
                <a:sym typeface="Arial"/>
              </a:rPr>
              <a:t>Es una función que en lugar de devolvernos un único valor en el momento en que se ejecuta, nos devolverá un valor distinto en el momento que le pidamos un valor más.</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s" sz="1400">
                <a:solidFill>
                  <a:srgbClr val="000000"/>
                </a:solidFill>
                <a:latin typeface="Arial"/>
                <a:ea typeface="Arial"/>
                <a:cs typeface="Arial"/>
                <a:sym typeface="Arial"/>
              </a:rPr>
              <a:t>Las funciones que hemos visto hasta ahora devuelven un valor (o varios de golpe) con </a:t>
            </a:r>
            <a:r>
              <a:rPr lang="es" sz="1400">
                <a:solidFill>
                  <a:srgbClr val="188038"/>
                </a:solidFill>
                <a:latin typeface="Roboto Mono"/>
                <a:ea typeface="Roboto Mono"/>
                <a:cs typeface="Roboto Mono"/>
                <a:sym typeface="Roboto Mono"/>
              </a:rPr>
              <a:t>return</a:t>
            </a:r>
            <a:r>
              <a:rPr lang="es" sz="1400">
                <a:solidFill>
                  <a:srgbClr val="000000"/>
                </a:solidFill>
                <a:latin typeface="Arial"/>
                <a:ea typeface="Arial"/>
                <a:cs typeface="Arial"/>
                <a:sym typeface="Arial"/>
              </a:rPr>
              <a:t>. L</a:t>
            </a:r>
            <a:r>
              <a:rPr lang="es" sz="1400">
                <a:solidFill>
                  <a:srgbClr val="000000"/>
                </a:solidFill>
                <a:latin typeface="Arial"/>
                <a:ea typeface="Arial"/>
                <a:cs typeface="Arial"/>
                <a:sym typeface="Arial"/>
              </a:rPr>
              <a:t>a peculiaridad de los generadores es que van cediendo valores sobre la marcha, en tiempo de ejecución.</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s" sz="1400">
                <a:solidFill>
                  <a:srgbClr val="000000"/>
                </a:solidFill>
                <a:latin typeface="Arial"/>
                <a:ea typeface="Arial"/>
                <a:cs typeface="Arial"/>
                <a:sym typeface="Arial"/>
              </a:rPr>
              <a:t>Las funciones generadoras logran esto a través de una iteración a la que añadimos la palabra clave </a:t>
            </a:r>
            <a:r>
              <a:rPr lang="es" sz="1400">
                <a:solidFill>
                  <a:srgbClr val="188038"/>
                </a:solidFill>
                <a:latin typeface="Roboto Mono"/>
                <a:ea typeface="Roboto Mono"/>
                <a:cs typeface="Roboto Mono"/>
                <a:sym typeface="Roboto Mono"/>
              </a:rPr>
              <a:t>yield</a:t>
            </a:r>
            <a:r>
              <a:rPr lang="es"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s" sz="1400">
                <a:solidFill>
                  <a:srgbClr val="000000"/>
                </a:solidFill>
                <a:latin typeface="Arial"/>
                <a:ea typeface="Arial"/>
                <a:cs typeface="Arial"/>
                <a:sym typeface="Arial"/>
              </a:rPr>
              <a:t>Al generar un valor y devolverlo con </a:t>
            </a:r>
            <a:r>
              <a:rPr lang="es" sz="1400">
                <a:solidFill>
                  <a:srgbClr val="188038"/>
                </a:solidFill>
                <a:latin typeface="Roboto Mono"/>
                <a:ea typeface="Roboto Mono"/>
                <a:cs typeface="Roboto Mono"/>
                <a:sym typeface="Roboto Mono"/>
              </a:rPr>
              <a:t>yield</a:t>
            </a:r>
            <a:r>
              <a:rPr lang="es" sz="1400">
                <a:solidFill>
                  <a:srgbClr val="000000"/>
                </a:solidFill>
                <a:latin typeface="Arial"/>
                <a:ea typeface="Arial"/>
                <a:cs typeface="Arial"/>
                <a:sym typeface="Arial"/>
              </a:rPr>
              <a:t> la iteraci</a:t>
            </a:r>
            <a:r>
              <a:rPr lang="es" sz="1400">
                <a:solidFill>
                  <a:srgbClr val="000000"/>
                </a:solidFill>
                <a:latin typeface="Arial"/>
                <a:ea typeface="Arial"/>
                <a:cs typeface="Arial"/>
                <a:sym typeface="Arial"/>
              </a:rPr>
              <a:t>ón se detiene hasta que yo le permita seguir.</a:t>
            </a:r>
            <a:endParaRPr sz="14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0b3881013d_0_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
              <a:t>Comparación entre función generadora y función normal</a:t>
            </a:r>
            <a:endParaRPr/>
          </a:p>
        </p:txBody>
      </p:sp>
      <p:pic>
        <p:nvPicPr>
          <p:cNvPr id="293" name="Google Shape;293;g30b3881013d_0_3"/>
          <p:cNvPicPr preferRelativeResize="0"/>
          <p:nvPr/>
        </p:nvPicPr>
        <p:blipFill rotWithShape="1">
          <a:blip r:embed="rId3">
            <a:alphaModFix/>
          </a:blip>
          <a:srcRect b="0" l="0" r="0" t="0"/>
          <a:stretch/>
        </p:blipFill>
        <p:spPr>
          <a:xfrm>
            <a:off x="412825" y="1815400"/>
            <a:ext cx="6457950" cy="2066925"/>
          </a:xfrm>
          <a:prstGeom prst="rect">
            <a:avLst/>
          </a:prstGeom>
          <a:noFill/>
          <a:ln>
            <a:noFill/>
          </a:ln>
        </p:spPr>
      </p:pic>
      <p:pic>
        <p:nvPicPr>
          <p:cNvPr id="294" name="Google Shape;294;g30b3881013d_0_3"/>
          <p:cNvPicPr preferRelativeResize="0"/>
          <p:nvPr/>
        </p:nvPicPr>
        <p:blipFill rotWithShape="1">
          <a:blip r:embed="rId4">
            <a:alphaModFix/>
          </a:blip>
          <a:srcRect b="0" l="0" r="0" t="0"/>
          <a:stretch/>
        </p:blipFill>
        <p:spPr>
          <a:xfrm>
            <a:off x="2532325" y="3627288"/>
            <a:ext cx="7105650" cy="1266825"/>
          </a:xfrm>
          <a:prstGeom prst="rect">
            <a:avLst/>
          </a:prstGeom>
          <a:noFill/>
          <a:ln>
            <a:noFill/>
          </a:ln>
        </p:spPr>
      </p:pic>
      <p:cxnSp>
        <p:nvCxnSpPr>
          <p:cNvPr id="295" name="Google Shape;295;g30b3881013d_0_3"/>
          <p:cNvCxnSpPr/>
          <p:nvPr/>
        </p:nvCxnSpPr>
        <p:spPr>
          <a:xfrm flipH="1" rot="10800000">
            <a:off x="1093800" y="3815250"/>
            <a:ext cx="19500" cy="507900"/>
          </a:xfrm>
          <a:prstGeom prst="straightConnector1">
            <a:avLst/>
          </a:prstGeom>
          <a:noFill/>
          <a:ln cap="flat" cmpd="sng" w="9525">
            <a:solidFill>
              <a:schemeClr val="dk2"/>
            </a:solidFill>
            <a:prstDash val="solid"/>
            <a:round/>
            <a:headEnd len="sm" w="sm" type="none"/>
            <a:tailEnd len="med" w="med" type="triangle"/>
          </a:ln>
        </p:spPr>
      </p:cxnSp>
      <p:sp>
        <p:nvSpPr>
          <p:cNvPr id="296" name="Google Shape;296;g30b3881013d_0_3"/>
          <p:cNvSpPr txBox="1"/>
          <p:nvPr/>
        </p:nvSpPr>
        <p:spPr>
          <a:xfrm>
            <a:off x="266950" y="4212450"/>
            <a:ext cx="29625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valor se devuelve fuera del </a:t>
            </a:r>
            <a:r>
              <a:rPr i="0" lang="es" sz="1300" u="none" cap="none" strike="noStrike">
                <a:solidFill>
                  <a:srgbClr val="188038"/>
                </a:solidFill>
                <a:latin typeface="Roboto Mono"/>
                <a:ea typeface="Roboto Mono"/>
                <a:cs typeface="Roboto Mono"/>
                <a:sym typeface="Roboto Mono"/>
              </a:rPr>
              <a:t>while</a:t>
            </a:r>
            <a:endParaRPr i="0" sz="1300" u="none" cap="none" strike="noStrike">
              <a:solidFill>
                <a:srgbClr val="188038"/>
              </a:solidFill>
              <a:latin typeface="Roboto Mono"/>
              <a:ea typeface="Roboto Mono"/>
              <a:cs typeface="Roboto Mono"/>
              <a:sym typeface="Roboto Mono"/>
            </a:endParaRPr>
          </a:p>
        </p:txBody>
      </p:sp>
      <p:sp>
        <p:nvSpPr>
          <p:cNvPr id="297" name="Google Shape;297;g30b3881013d_0_3"/>
          <p:cNvSpPr txBox="1"/>
          <p:nvPr/>
        </p:nvSpPr>
        <p:spPr>
          <a:xfrm>
            <a:off x="5510750" y="4416925"/>
            <a:ext cx="33402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valor se genera dentro del bucle </a:t>
            </a:r>
            <a:r>
              <a:rPr i="0" lang="es" sz="1300" u="none" cap="none" strike="noStrike">
                <a:solidFill>
                  <a:srgbClr val="188038"/>
                </a:solidFill>
                <a:latin typeface="Roboto Mono"/>
                <a:ea typeface="Roboto Mono"/>
                <a:cs typeface="Roboto Mono"/>
                <a:sym typeface="Roboto Mono"/>
              </a:rPr>
              <a:t>for</a:t>
            </a:r>
            <a:endParaRPr i="0" sz="1300" u="none" cap="none" strike="noStrike">
              <a:solidFill>
                <a:srgbClr val="18803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lang="es" sz="1300">
                <a:solidFill>
                  <a:schemeClr val="dk2"/>
                </a:solidFill>
                <a:latin typeface="Nunito"/>
                <a:ea typeface="Nunito"/>
                <a:cs typeface="Nunito"/>
                <a:sym typeface="Nunito"/>
              </a:rPr>
              <a:t>y se devuelve con </a:t>
            </a:r>
            <a:r>
              <a:rPr lang="es" sz="1300">
                <a:solidFill>
                  <a:srgbClr val="188038"/>
                </a:solidFill>
                <a:latin typeface="Roboto Mono"/>
                <a:ea typeface="Roboto Mono"/>
                <a:cs typeface="Roboto Mono"/>
                <a:sym typeface="Roboto Mono"/>
              </a:rPr>
              <a:t>yield</a:t>
            </a:r>
            <a:endParaRPr sz="1300">
              <a:solidFill>
                <a:srgbClr val="188038"/>
              </a:solidFill>
              <a:latin typeface="Roboto Mono"/>
              <a:ea typeface="Roboto Mono"/>
              <a:cs typeface="Roboto Mono"/>
              <a:sym typeface="Roboto Mono"/>
            </a:endParaRPr>
          </a:p>
        </p:txBody>
      </p:sp>
      <p:cxnSp>
        <p:nvCxnSpPr>
          <p:cNvPr id="298" name="Google Shape;298;g30b3881013d_0_3"/>
          <p:cNvCxnSpPr>
            <a:stCxn id="297" idx="1"/>
          </p:cNvCxnSpPr>
          <p:nvPr/>
        </p:nvCxnSpPr>
        <p:spPr>
          <a:xfrm flipH="1">
            <a:off x="4850450" y="4709425"/>
            <a:ext cx="660300" cy="24000"/>
          </a:xfrm>
          <a:prstGeom prst="straightConnector1">
            <a:avLst/>
          </a:prstGeom>
          <a:noFill/>
          <a:ln cap="flat" cmpd="sng" w="9525">
            <a:solidFill>
              <a:schemeClr val="dk2"/>
            </a:solidFill>
            <a:prstDash val="solid"/>
            <a:round/>
            <a:headEnd len="sm" w="sm" type="none"/>
            <a:tailEnd len="med" w="med" type="triangle"/>
          </a:ln>
        </p:spPr>
      </p:cxnSp>
      <p:cxnSp>
        <p:nvCxnSpPr>
          <p:cNvPr id="299" name="Google Shape;299;g30b3881013d_0_3"/>
          <p:cNvCxnSpPr/>
          <p:nvPr/>
        </p:nvCxnSpPr>
        <p:spPr>
          <a:xfrm>
            <a:off x="1126350" y="2910300"/>
            <a:ext cx="0" cy="6966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g30b3881013d_0_3"/>
          <p:cNvCxnSpPr/>
          <p:nvPr/>
        </p:nvCxnSpPr>
        <p:spPr>
          <a:xfrm>
            <a:off x="3290575" y="4099850"/>
            <a:ext cx="0" cy="69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30bd8a4e900_0_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Diferencias</a:t>
            </a:r>
            <a:endParaRPr/>
          </a:p>
        </p:txBody>
      </p:sp>
      <p:sp>
        <p:nvSpPr>
          <p:cNvPr id="306" name="Google Shape;306;g30bd8a4e900_0_9"/>
          <p:cNvSpPr txBox="1"/>
          <p:nvPr>
            <p:ph idx="1" type="body"/>
          </p:nvPr>
        </p:nvSpPr>
        <p:spPr>
          <a:xfrm>
            <a:off x="999000" y="13804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a:t>La función range(n, m), empieza cediendo el n, </a:t>
            </a:r>
            <a:endParaRPr/>
          </a:p>
          <a:p>
            <a:pPr indent="0" lvl="0" marL="0" rtl="0" algn="l">
              <a:lnSpc>
                <a:spcPct val="115000"/>
              </a:lnSpc>
              <a:spcBef>
                <a:spcPts val="0"/>
              </a:spcBef>
              <a:spcAft>
                <a:spcPts val="0"/>
              </a:spcAft>
              <a:buSzPts val="1300"/>
              <a:buNone/>
            </a:pPr>
            <a:r>
              <a:rPr lang="es"/>
              <a:t>Luego se procesa comprobando si n es primo y si lo es, lo da como resultado </a:t>
            </a:r>
            <a:endParaRPr/>
          </a:p>
          <a:p>
            <a:pPr indent="0" lvl="0" marL="0" rtl="0" algn="l">
              <a:lnSpc>
                <a:spcPct val="115000"/>
              </a:lnSpc>
              <a:spcBef>
                <a:spcPts val="0"/>
              </a:spcBef>
              <a:spcAft>
                <a:spcPts val="0"/>
              </a:spcAft>
              <a:buSzPts val="1300"/>
              <a:buNone/>
            </a:pPr>
            <a:r>
              <a:rPr lang="es"/>
              <a:t>La ejecuci</a:t>
            </a:r>
            <a:r>
              <a:rPr lang="es"/>
              <a:t>ón se detiene.</a:t>
            </a:r>
            <a:endParaRPr/>
          </a:p>
          <a:p>
            <a:pPr indent="0" lvl="0" marL="0" rtl="0" algn="l">
              <a:lnSpc>
                <a:spcPct val="115000"/>
              </a:lnSpc>
              <a:spcBef>
                <a:spcPts val="0"/>
              </a:spcBef>
              <a:spcAft>
                <a:spcPts val="0"/>
              </a:spcAft>
              <a:buSzPts val="1300"/>
              <a:buNone/>
            </a:pPr>
            <a:r>
              <a:rPr lang="es"/>
              <a:t>En la siguiente iteración</a:t>
            </a:r>
            <a:r>
              <a:rPr lang="es"/>
              <a:t> se evalúa</a:t>
            </a:r>
            <a:r>
              <a:rPr lang="es"/>
              <a:t> n+1, y si no es par se eval</a:t>
            </a:r>
            <a:r>
              <a:rPr lang="es"/>
              <a:t>úa n+2</a:t>
            </a:r>
            <a:r>
              <a:rPr lang="es"/>
              <a:t>..</a:t>
            </a:r>
            <a:r>
              <a:rPr lang="es"/>
              <a:t>.</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s"/>
              <a:t>Con esto se logra ocupar el mínimo de espacio en la memoria al poder generar listas de millones de elementos sin necesidad de almacenarlos previamente.</a:t>
            </a:r>
            <a:endParaRPr/>
          </a:p>
          <a:p>
            <a:pPr indent="0" lvl="0" marL="0" rtl="0" algn="l">
              <a:lnSpc>
                <a:spcPct val="115000"/>
              </a:lnSpc>
              <a:spcBef>
                <a:spcPts val="0"/>
              </a:spcBef>
              <a:spcAft>
                <a:spcPts val="0"/>
              </a:spcAft>
              <a:buSzPts val="1300"/>
              <a:buNone/>
            </a:pPr>
            <a:r>
              <a:t/>
            </a:r>
            <a:endParaRPr/>
          </a:p>
        </p:txBody>
      </p:sp>
      <p:pic>
        <p:nvPicPr>
          <p:cNvPr id="307" name="Google Shape;307;g30bd8a4e900_0_9"/>
          <p:cNvPicPr preferRelativeResize="0"/>
          <p:nvPr/>
        </p:nvPicPr>
        <p:blipFill rotWithShape="1">
          <a:blip r:embed="rId3">
            <a:alphaModFix/>
          </a:blip>
          <a:srcRect b="0" l="0" r="0" t="0"/>
          <a:stretch/>
        </p:blipFill>
        <p:spPr>
          <a:xfrm>
            <a:off x="1659150" y="3157063"/>
            <a:ext cx="7105650" cy="126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30bd8a4e900_0_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Funcionamiento</a:t>
            </a:r>
            <a:endParaRPr/>
          </a:p>
        </p:txBody>
      </p:sp>
      <p:sp>
        <p:nvSpPr>
          <p:cNvPr id="313" name="Google Shape;313;g30bd8a4e900_0_15"/>
          <p:cNvSpPr txBox="1"/>
          <p:nvPr>
            <p:ph idx="1" type="body"/>
          </p:nvPr>
        </p:nvSpPr>
        <p:spPr>
          <a:xfrm>
            <a:off x="999000" y="17614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a:t>Al ejecutar la función generadora nos devuelve un objeto generador</a:t>
            </a:r>
            <a:endParaRPr/>
          </a:p>
          <a:p>
            <a:pPr indent="0" lvl="0" marL="0" rtl="0" algn="l">
              <a:lnSpc>
                <a:spcPct val="115000"/>
              </a:lnSpc>
              <a:spcBef>
                <a:spcPts val="0"/>
              </a:spcBef>
              <a:spcAft>
                <a:spcPts val="0"/>
              </a:spcAft>
              <a:buSzPts val="1300"/>
              <a:buNone/>
            </a:pPr>
            <a:r>
              <a:t/>
            </a:r>
            <a:endParaRPr/>
          </a:p>
        </p:txBody>
      </p:sp>
      <p:pic>
        <p:nvPicPr>
          <p:cNvPr id="314" name="Google Shape;314;g30bd8a4e900_0_15"/>
          <p:cNvPicPr preferRelativeResize="0"/>
          <p:nvPr/>
        </p:nvPicPr>
        <p:blipFill rotWithShape="1">
          <a:blip r:embed="rId3">
            <a:alphaModFix/>
          </a:blip>
          <a:srcRect b="0" l="0" r="0" t="0"/>
          <a:stretch/>
        </p:blipFill>
        <p:spPr>
          <a:xfrm>
            <a:off x="1227600" y="2484100"/>
            <a:ext cx="3314700" cy="1047750"/>
          </a:xfrm>
          <a:prstGeom prst="rect">
            <a:avLst/>
          </a:prstGeom>
          <a:noFill/>
          <a:ln>
            <a:noFill/>
          </a:ln>
        </p:spPr>
      </p:pic>
      <p:sp>
        <p:nvSpPr>
          <p:cNvPr id="315" name="Google Shape;315;g30bd8a4e900_0_15"/>
          <p:cNvSpPr txBox="1"/>
          <p:nvPr/>
        </p:nvSpPr>
        <p:spPr>
          <a:xfrm>
            <a:off x="4071150" y="2779375"/>
            <a:ext cx="4264500" cy="91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Luego, el objeto generador nos devolverá un valor nuevo (procedente del bucle) cada vez que se lo pidamos.</a:t>
            </a:r>
            <a:endParaRPr b="0" i="0" sz="1300" u="none" cap="none" strike="noStrike">
              <a:solidFill>
                <a:schemeClr val="dk2"/>
              </a:solidFill>
              <a:latin typeface="Nunito"/>
              <a:ea typeface="Nunito"/>
              <a:cs typeface="Nunito"/>
              <a:sym typeface="Nunito"/>
            </a:endParaRPr>
          </a:p>
        </p:txBody>
      </p:sp>
      <p:sp>
        <p:nvSpPr>
          <p:cNvPr id="316" name="Google Shape;316;g30bd8a4e900_0_15"/>
          <p:cNvSpPr txBox="1"/>
          <p:nvPr/>
        </p:nvSpPr>
        <p:spPr>
          <a:xfrm>
            <a:off x="1186875" y="3867400"/>
            <a:ext cx="37503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Una forma de pedirlo es con </a:t>
            </a:r>
            <a:r>
              <a:rPr b="0" i="0" lang="es" sz="1300" u="none" cap="none" strike="noStrike">
                <a:solidFill>
                  <a:srgbClr val="188038"/>
                </a:solidFill>
                <a:latin typeface="Roboto Mono"/>
                <a:ea typeface="Roboto Mono"/>
                <a:cs typeface="Roboto Mono"/>
                <a:sym typeface="Roboto Mono"/>
              </a:rPr>
              <a:t>next</a:t>
            </a:r>
            <a:endParaRPr b="0" i="0" sz="1300" u="none" cap="none" strike="noStrike">
              <a:solidFill>
                <a:srgbClr val="188038"/>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30bd8a4e900_0_2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Funcionamiento</a:t>
            </a:r>
            <a:endParaRPr/>
          </a:p>
        </p:txBody>
      </p:sp>
      <p:sp>
        <p:nvSpPr>
          <p:cNvPr id="322" name="Google Shape;322;g30bd8a4e900_0_23"/>
          <p:cNvSpPr txBox="1"/>
          <p:nvPr/>
        </p:nvSpPr>
        <p:spPr>
          <a:xfrm>
            <a:off x="1067750" y="1490975"/>
            <a:ext cx="58923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Otra forma de pedirlo es con cualquier estructura de iteración</a:t>
            </a:r>
            <a:endParaRPr b="0" i="0" sz="1300" u="none" cap="none" strike="noStrike">
              <a:solidFill>
                <a:srgbClr val="188038"/>
              </a:solidFill>
              <a:latin typeface="Roboto Mono"/>
              <a:ea typeface="Roboto Mono"/>
              <a:cs typeface="Roboto Mono"/>
              <a:sym typeface="Roboto Mono"/>
            </a:endParaRPr>
          </a:p>
        </p:txBody>
      </p:sp>
      <p:pic>
        <p:nvPicPr>
          <p:cNvPr id="323" name="Google Shape;323;g30bd8a4e900_0_23"/>
          <p:cNvPicPr preferRelativeResize="0"/>
          <p:nvPr/>
        </p:nvPicPr>
        <p:blipFill rotWithShape="1">
          <a:blip r:embed="rId3">
            <a:alphaModFix/>
          </a:blip>
          <a:srcRect b="0" l="0" r="0" t="0"/>
          <a:stretch/>
        </p:blipFill>
        <p:spPr>
          <a:xfrm>
            <a:off x="1194125" y="1932575"/>
            <a:ext cx="4933950" cy="933450"/>
          </a:xfrm>
          <a:prstGeom prst="rect">
            <a:avLst/>
          </a:prstGeom>
          <a:noFill/>
          <a:ln>
            <a:noFill/>
          </a:ln>
        </p:spPr>
      </p:pic>
      <p:sp>
        <p:nvSpPr>
          <p:cNvPr id="324" name="Google Shape;324;g30bd8a4e900_0_23"/>
          <p:cNvSpPr txBox="1"/>
          <p:nvPr/>
        </p:nvSpPr>
        <p:spPr>
          <a:xfrm>
            <a:off x="1435000" y="3401275"/>
            <a:ext cx="58923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Observe que si uso el mismo generador en el </a:t>
            </a:r>
            <a:r>
              <a:rPr b="0" i="0" lang="es" sz="1300" u="none" cap="none" strike="noStrike">
                <a:solidFill>
                  <a:srgbClr val="188038"/>
                </a:solidFill>
                <a:latin typeface="Roboto Mono"/>
                <a:ea typeface="Roboto Mono"/>
                <a:cs typeface="Roboto Mono"/>
                <a:sym typeface="Roboto Mono"/>
              </a:rPr>
              <a:t>for</a:t>
            </a:r>
            <a:r>
              <a:rPr b="0" i="0" lang="es" sz="1300" u="none" cap="none" strike="noStrike">
                <a:solidFill>
                  <a:schemeClr val="dk2"/>
                </a:solidFill>
                <a:latin typeface="Nunito"/>
                <a:ea typeface="Nunito"/>
                <a:cs typeface="Nunito"/>
                <a:sym typeface="Nunito"/>
              </a:rPr>
              <a:t> después de haber generado valores con </a:t>
            </a:r>
            <a:r>
              <a:rPr b="0" i="0" lang="es" sz="1300" u="none" cap="none" strike="noStrike">
                <a:solidFill>
                  <a:srgbClr val="188038"/>
                </a:solidFill>
                <a:latin typeface="Roboto Mono"/>
                <a:ea typeface="Roboto Mono"/>
                <a:cs typeface="Roboto Mono"/>
                <a:sym typeface="Roboto Mono"/>
              </a:rPr>
              <a:t>next</a:t>
            </a:r>
            <a:r>
              <a:rPr b="0" i="0" lang="es" sz="1300" u="none" cap="none" strike="noStrike">
                <a:solidFill>
                  <a:schemeClr val="dk2"/>
                </a:solidFill>
                <a:latin typeface="Nunito"/>
                <a:ea typeface="Nunito"/>
                <a:cs typeface="Nunito"/>
                <a:sym typeface="Nunito"/>
              </a:rPr>
              <a:t>, los valores generados en el </a:t>
            </a:r>
            <a:r>
              <a:rPr b="0" i="0" lang="es" sz="1300" u="none" cap="none" strike="noStrike">
                <a:solidFill>
                  <a:srgbClr val="188038"/>
                </a:solidFill>
                <a:latin typeface="Roboto Mono"/>
                <a:ea typeface="Roboto Mono"/>
                <a:cs typeface="Roboto Mono"/>
                <a:sym typeface="Roboto Mono"/>
              </a:rPr>
              <a:t>for</a:t>
            </a:r>
            <a:r>
              <a:rPr b="0" i="0" lang="es" sz="1300" u="none" cap="none" strike="noStrike">
                <a:solidFill>
                  <a:schemeClr val="dk2"/>
                </a:solidFill>
                <a:latin typeface="Nunito"/>
                <a:ea typeface="Nunito"/>
                <a:cs typeface="Nunito"/>
                <a:sym typeface="Nunito"/>
              </a:rPr>
              <a:t> empezarán desde el mismo punto donde lo dejamos con </a:t>
            </a:r>
            <a:r>
              <a:rPr b="0" i="0" lang="es" sz="1300" u="none" cap="none" strike="noStrike">
                <a:solidFill>
                  <a:srgbClr val="188038"/>
                </a:solidFill>
                <a:latin typeface="Roboto Mono"/>
                <a:ea typeface="Roboto Mono"/>
                <a:cs typeface="Roboto Mono"/>
                <a:sym typeface="Roboto Mono"/>
              </a:rPr>
              <a:t>next</a:t>
            </a:r>
            <a:endParaRPr b="0" i="0" sz="1300" u="none" cap="none" strike="noStrike">
              <a:solidFill>
                <a:srgbClr val="188038"/>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30bd8a4e900_0_4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Funcionamiento</a:t>
            </a:r>
            <a:endParaRPr/>
          </a:p>
        </p:txBody>
      </p:sp>
      <p:sp>
        <p:nvSpPr>
          <p:cNvPr id="330" name="Google Shape;330;g30bd8a4e900_0_41"/>
          <p:cNvSpPr txBox="1"/>
          <p:nvPr/>
        </p:nvSpPr>
        <p:spPr>
          <a:xfrm>
            <a:off x="1067750" y="1490975"/>
            <a:ext cx="65955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Siempre puedo volcar los valores del generador a una lista.</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Pero hay que recordar, que si la ejecución de la función generadora es lenta, habrá que esperar a que acabe de generar todos los valores para obtener el resultado.</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lang="es" sz="1300">
                <a:solidFill>
                  <a:schemeClr val="dk2"/>
                </a:solidFill>
                <a:latin typeface="Nunito"/>
                <a:ea typeface="Nunito"/>
                <a:cs typeface="Nunito"/>
                <a:sym typeface="Nunito"/>
              </a:rPr>
              <a:t>Y además ocuparán espacio</a:t>
            </a:r>
            <a:endParaRPr sz="1300">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Pierdo la ventaja de usar un generador</a:t>
            </a:r>
            <a:endParaRPr b="0" i="0" sz="1300" u="none" cap="none" strike="noStrike">
              <a:solidFill>
                <a:schemeClr val="dk2"/>
              </a:solidFill>
              <a:latin typeface="Nunito"/>
              <a:ea typeface="Nunito"/>
              <a:cs typeface="Nunito"/>
              <a:sym typeface="Nunito"/>
            </a:endParaRPr>
          </a:p>
        </p:txBody>
      </p:sp>
      <p:pic>
        <p:nvPicPr>
          <p:cNvPr id="331" name="Google Shape;331;g30bd8a4e900_0_41"/>
          <p:cNvPicPr preferRelativeResize="0"/>
          <p:nvPr/>
        </p:nvPicPr>
        <p:blipFill rotWithShape="1">
          <a:blip r:embed="rId3">
            <a:alphaModFix/>
          </a:blip>
          <a:srcRect b="0" l="0" r="0" t="0"/>
          <a:stretch/>
        </p:blipFill>
        <p:spPr>
          <a:xfrm>
            <a:off x="1623825" y="3396775"/>
            <a:ext cx="3686175" cy="26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30bd8a4e900_0_3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Iteradores a partir de iterables</a:t>
            </a:r>
            <a:endParaRPr/>
          </a:p>
        </p:txBody>
      </p:sp>
      <p:pic>
        <p:nvPicPr>
          <p:cNvPr id="337" name="Google Shape;337;g30bd8a4e900_0_34"/>
          <p:cNvPicPr preferRelativeResize="0"/>
          <p:nvPr/>
        </p:nvPicPr>
        <p:blipFill rotWithShape="1">
          <a:blip r:embed="rId3">
            <a:alphaModFix/>
          </a:blip>
          <a:srcRect b="0" l="0" r="0" t="0"/>
          <a:stretch/>
        </p:blipFill>
        <p:spPr>
          <a:xfrm>
            <a:off x="1792688" y="2344788"/>
            <a:ext cx="5076825" cy="714375"/>
          </a:xfrm>
          <a:prstGeom prst="rect">
            <a:avLst/>
          </a:prstGeom>
          <a:noFill/>
          <a:ln>
            <a:noFill/>
          </a:ln>
        </p:spPr>
      </p:pic>
      <p:sp>
        <p:nvSpPr>
          <p:cNvPr id="338" name="Google Shape;338;g30bd8a4e900_0_34"/>
          <p:cNvSpPr txBox="1"/>
          <p:nvPr/>
        </p:nvSpPr>
        <p:spPr>
          <a:xfrm>
            <a:off x="1067750" y="1490975"/>
            <a:ext cx="58923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No son generadores ya que no crean el valor, sólo lo “sirven” pero funcionan de la misma manera desde la perspectiva de obtener los valores a demanda.</a:t>
            </a:r>
            <a:endParaRPr b="0" i="0" sz="1300" u="none" cap="none" strike="noStrike">
              <a:solidFill>
                <a:srgbClr val="188038"/>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30bd8a4e900_0_5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Ejercicio</a:t>
            </a:r>
            <a:endParaRPr/>
          </a:p>
        </p:txBody>
      </p:sp>
      <p:sp>
        <p:nvSpPr>
          <p:cNvPr id="344" name="Google Shape;344;g30bd8a4e900_0_50"/>
          <p:cNvSpPr txBox="1"/>
          <p:nvPr>
            <p:ph idx="1" type="body"/>
          </p:nvPr>
        </p:nvSpPr>
        <p:spPr>
          <a:xfrm>
            <a:off x="1303800" y="1990050"/>
            <a:ext cx="7030500" cy="186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a:t>Crear un generador que busca en un archivo cualquiera, líneas que contengan una subcadena coincidente (un personaje, por ejemplo).</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s"/>
              <a:t>Usar </a:t>
            </a:r>
            <a:r>
              <a:rPr lang="es"/>
              <a:t>este</a:t>
            </a:r>
            <a:r>
              <a:rPr lang="es"/>
              <a:t> generador para leer El Quijote. Cuando el generador encuentre la palabra Quijote, imprime la línea y para hasta que el usuario le da a "intro" (con un input vacío)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