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hvygwEz5GwTusySNvpsfUIr6T9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Nuni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d337062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0d337062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d337062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d337062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d337062a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d337062a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d337062a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d337062a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0d337062a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0d337062a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0d337062a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0d337062a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9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9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509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8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8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8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8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8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8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8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8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8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8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8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8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8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8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8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8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8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8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8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8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8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8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8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8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8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8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8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8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8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8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8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8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8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8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8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8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8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8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8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8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8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8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8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8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8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8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1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1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5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15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5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5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5098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6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6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7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641375" y="2571750"/>
            <a:ext cx="6226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Funciones decoradoras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775" y="4084350"/>
            <a:ext cx="57435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75" y="4339000"/>
            <a:ext cx="1494825" cy="5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8275" y="3271250"/>
            <a:ext cx="21336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d337062ae_0_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</a:t>
            </a:r>
            <a:r>
              <a:rPr lang="es"/>
              <a:t>é es una función decoradora?</a:t>
            </a:r>
            <a:endParaRPr/>
          </a:p>
        </p:txBody>
      </p:sp>
      <p:sp>
        <p:nvSpPr>
          <p:cNvPr id="286" name="Google Shape;286;g30d337062ae_0_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</a:t>
            </a:r>
            <a:r>
              <a:rPr lang="es"/>
              <a:t>n decorador es una función que se dedica a modificar el resultado de otra función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Tiene que recibir esa función como parámetro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g30d337062a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25" y="2893113"/>
            <a:ext cx="717232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30d337062ae_0_0"/>
          <p:cNvSpPr/>
          <p:nvPr/>
        </p:nvSpPr>
        <p:spPr>
          <a:xfrm>
            <a:off x="1359775" y="3093975"/>
            <a:ext cx="6798300" cy="75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89" name="Google Shape;289;g30d337062ae_0_0"/>
          <p:cNvCxnSpPr/>
          <p:nvPr/>
        </p:nvCxnSpPr>
        <p:spPr>
          <a:xfrm>
            <a:off x="3862550" y="3064425"/>
            <a:ext cx="2955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g30d337062ae_0_0"/>
          <p:cNvCxnSpPr/>
          <p:nvPr/>
        </p:nvCxnSpPr>
        <p:spPr>
          <a:xfrm>
            <a:off x="2236725" y="3271350"/>
            <a:ext cx="128100" cy="6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d337062ae_0_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Reutilizaci</a:t>
            </a:r>
            <a:r>
              <a:rPr lang="es"/>
              <a:t>ón</a:t>
            </a:r>
            <a:endParaRPr/>
          </a:p>
        </p:txBody>
      </p:sp>
      <p:sp>
        <p:nvSpPr>
          <p:cNvPr id="296" name="Google Shape;296;g30d337062ae_0_10"/>
          <p:cNvSpPr txBox="1"/>
          <p:nvPr>
            <p:ph idx="1" type="body"/>
          </p:nvPr>
        </p:nvSpPr>
        <p:spPr>
          <a:xfrm>
            <a:off x="1303800" y="1664900"/>
            <a:ext cx="703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bueno es que la función decoradora es reutilizable para cualquier otra función que devuelva algo feo</a:t>
            </a:r>
            <a:endParaRPr/>
          </a:p>
        </p:txBody>
      </p:sp>
      <p:pic>
        <p:nvPicPr>
          <p:cNvPr id="297" name="Google Shape;297;g30d337062ae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877" y="2571750"/>
            <a:ext cx="4213454" cy="6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30d337062ae_0_10"/>
          <p:cNvSpPr txBox="1"/>
          <p:nvPr>
            <p:ph idx="1" type="body"/>
          </p:nvPr>
        </p:nvSpPr>
        <p:spPr>
          <a:xfrm>
            <a:off x="1227600" y="3209250"/>
            <a:ext cx="7030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notaci</a:t>
            </a:r>
            <a:r>
              <a:rPr lang="es"/>
              <a:t>ón simplificada permite aplicar la decoración sin cambiar el nombre de la función decorada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0d337062ae_0_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Notaci</a:t>
            </a:r>
            <a:r>
              <a:rPr lang="es"/>
              <a:t>ón simplificada</a:t>
            </a:r>
            <a:endParaRPr/>
          </a:p>
        </p:txBody>
      </p:sp>
      <p:sp>
        <p:nvSpPr>
          <p:cNvPr id="304" name="Google Shape;304;g30d337062ae_0_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g30d337062ae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388" y="1597875"/>
            <a:ext cx="749617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d337062ae_0_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Utilidad</a:t>
            </a:r>
            <a:endParaRPr/>
          </a:p>
        </p:txBody>
      </p:sp>
      <p:sp>
        <p:nvSpPr>
          <p:cNvPr id="311" name="Google Shape;311;g30d337062ae_0_25"/>
          <p:cNvSpPr txBox="1"/>
          <p:nvPr>
            <p:ph idx="1" type="body"/>
          </p:nvPr>
        </p:nvSpPr>
        <p:spPr>
          <a:xfrm>
            <a:off x="828150" y="1467825"/>
            <a:ext cx="3820800" cy="29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Lógicamente, las funciones decoradoras no están para modificar strings feos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objetivo es poder centrarse en operaciones en la "funcion_fea" y usar la decoradora para tratar entradas o salidas.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Ejemplo, controlar la entrada a una función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Ahora la función fea es esta división que devuelve error con y = 0</a:t>
            </a:r>
            <a:endParaRPr/>
          </a:p>
        </p:txBody>
      </p:sp>
      <p:pic>
        <p:nvPicPr>
          <p:cNvPr id="312" name="Google Shape;312;g30d337062ae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650" y="1184025"/>
            <a:ext cx="4146349" cy="32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0d337062ae_0_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Utilidad</a:t>
            </a:r>
            <a:endParaRPr/>
          </a:p>
        </p:txBody>
      </p:sp>
      <p:sp>
        <p:nvSpPr>
          <p:cNvPr id="318" name="Google Shape;318;g30d337062ae_0_32"/>
          <p:cNvSpPr txBox="1"/>
          <p:nvPr>
            <p:ph idx="1" type="body"/>
          </p:nvPr>
        </p:nvSpPr>
        <p:spPr>
          <a:xfrm>
            <a:off x="828150" y="1467825"/>
            <a:ext cx="3820800" cy="29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similar al anterior pero con un par</a:t>
            </a:r>
            <a:r>
              <a:rPr lang="es"/>
              <a:t>ámetro que se vuelve opcional</a:t>
            </a:r>
            <a:endParaRPr/>
          </a:p>
        </p:txBody>
      </p:sp>
      <p:pic>
        <p:nvPicPr>
          <p:cNvPr id="319" name="Google Shape;319;g30d337062ae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0525" y="1356150"/>
            <a:ext cx="5121075" cy="2766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0d337062ae_0_39"/>
          <p:cNvSpPr/>
          <p:nvPr/>
        </p:nvSpPr>
        <p:spPr>
          <a:xfrm>
            <a:off x="1970700" y="1990400"/>
            <a:ext cx="3429000" cy="213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Función decoradora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g30d337062ae_0_39"/>
          <p:cNvSpPr/>
          <p:nvPr/>
        </p:nvSpPr>
        <p:spPr>
          <a:xfrm>
            <a:off x="4680400" y="3606350"/>
            <a:ext cx="236400" cy="384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g30d337062ae_0_39"/>
          <p:cNvSpPr/>
          <p:nvPr/>
        </p:nvSpPr>
        <p:spPr>
          <a:xfrm>
            <a:off x="2098775" y="2207175"/>
            <a:ext cx="236400" cy="787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g30d337062ae_0_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</a:t>
            </a:r>
            <a:endParaRPr/>
          </a:p>
        </p:txBody>
      </p:sp>
      <p:sp>
        <p:nvSpPr>
          <p:cNvPr id="328" name="Google Shape;328;g30d337062ae_0_39"/>
          <p:cNvSpPr txBox="1"/>
          <p:nvPr>
            <p:ph idx="1" type="body"/>
          </p:nvPr>
        </p:nvSpPr>
        <p:spPr>
          <a:xfrm>
            <a:off x="6299500" y="2184850"/>
            <a:ext cx="2686800" cy="14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</a:t>
            </a:r>
            <a:r>
              <a:rPr lang="es"/>
              <a:t>a clave de definir bien un decorador es que reciba una función y devuelva otra función declarada dentro de ella y que añada algo a la recibida.</a:t>
            </a:r>
            <a:endParaRPr/>
          </a:p>
        </p:txBody>
      </p:sp>
      <p:sp>
        <p:nvSpPr>
          <p:cNvPr id="329" name="Google Shape;329;g30d337062ae_0_39"/>
          <p:cNvSpPr/>
          <p:nvPr/>
        </p:nvSpPr>
        <p:spPr>
          <a:xfrm>
            <a:off x="2598675" y="2483075"/>
            <a:ext cx="1921500" cy="13401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Función a decorar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0" name="Google Shape;330;g30d337062ae_0_39"/>
          <p:cNvCxnSpPr/>
          <p:nvPr/>
        </p:nvCxnSpPr>
        <p:spPr>
          <a:xfrm>
            <a:off x="1576550" y="2184850"/>
            <a:ext cx="5814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g30d337062ae_0_39"/>
          <p:cNvCxnSpPr/>
          <p:nvPr/>
        </p:nvCxnSpPr>
        <p:spPr>
          <a:xfrm>
            <a:off x="1576550" y="2413450"/>
            <a:ext cx="5814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g30d337062ae_0_39"/>
          <p:cNvCxnSpPr/>
          <p:nvPr/>
        </p:nvCxnSpPr>
        <p:spPr>
          <a:xfrm>
            <a:off x="2262350" y="2489650"/>
            <a:ext cx="5814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g30d337062ae_0_39"/>
          <p:cNvCxnSpPr/>
          <p:nvPr/>
        </p:nvCxnSpPr>
        <p:spPr>
          <a:xfrm>
            <a:off x="2262350" y="2718250"/>
            <a:ext cx="5814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4" name="Google Shape;334;g30d337062ae_0_39"/>
          <p:cNvSpPr txBox="1"/>
          <p:nvPr/>
        </p:nvSpPr>
        <p:spPr>
          <a:xfrm>
            <a:off x="833450" y="1889425"/>
            <a:ext cx="106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Parametro1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g30d337062ae_0_39"/>
          <p:cNvSpPr txBox="1"/>
          <p:nvPr/>
        </p:nvSpPr>
        <p:spPr>
          <a:xfrm>
            <a:off x="833450" y="2118025"/>
            <a:ext cx="106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Parametro2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g30d337062ae_0_39"/>
          <p:cNvSpPr txBox="1"/>
          <p:nvPr/>
        </p:nvSpPr>
        <p:spPr>
          <a:xfrm>
            <a:off x="2509850" y="2575225"/>
            <a:ext cx="106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Parametro1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g30d337062ae_0_39"/>
          <p:cNvSpPr txBox="1"/>
          <p:nvPr/>
        </p:nvSpPr>
        <p:spPr>
          <a:xfrm>
            <a:off x="2509850" y="2803825"/>
            <a:ext cx="106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Parametro2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8" name="Google Shape;338;g30d337062ae_0_39"/>
          <p:cNvCxnSpPr/>
          <p:nvPr/>
        </p:nvCxnSpPr>
        <p:spPr>
          <a:xfrm>
            <a:off x="4167350" y="3632650"/>
            <a:ext cx="5814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g30d337062ae_0_39"/>
          <p:cNvCxnSpPr/>
          <p:nvPr/>
        </p:nvCxnSpPr>
        <p:spPr>
          <a:xfrm>
            <a:off x="4853150" y="3937450"/>
            <a:ext cx="581400" cy="2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g30d337062ae_0_39"/>
          <p:cNvSpPr txBox="1"/>
          <p:nvPr/>
        </p:nvSpPr>
        <p:spPr>
          <a:xfrm>
            <a:off x="5332525" y="4128500"/>
            <a:ext cx="106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Resultado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g30d337062ae_0_39"/>
          <p:cNvSpPr txBox="1"/>
          <p:nvPr/>
        </p:nvSpPr>
        <p:spPr>
          <a:xfrm>
            <a:off x="3687650" y="3384225"/>
            <a:ext cx="106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Resultado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2" name="Google Shape;342;g30d337062ae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763" y="165225"/>
            <a:ext cx="57816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