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gHo44Lg08kTCCkdWoUb7N/fkAi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Strings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Cadenas de texto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Formateo de cadenas</a:t>
            </a:r>
            <a:endParaRPr/>
          </a:p>
        </p:txBody>
      </p:sp>
      <p:sp>
        <p:nvSpPr>
          <p:cNvPr id="343" name="Google Shape;343;p11"/>
          <p:cNvSpPr txBox="1"/>
          <p:nvPr>
            <p:ph idx="1" type="body"/>
          </p:nvPr>
        </p:nvSpPr>
        <p:spPr>
          <a:xfrm>
            <a:off x="1303800" y="1207250"/>
            <a:ext cx="70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formateo de cadenas permite insertar valores en una cadena de una manera más cómoda y legible.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 tenemos los on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f-strings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f"{}"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insertar valores.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tenemos el método </a:t>
            </a: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.format()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las cadenas de texto.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275" y="1849175"/>
            <a:ext cx="3931950" cy="10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9025" y="3361100"/>
            <a:ext cx="3088700" cy="12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Formateo avanzado</a:t>
            </a:r>
            <a:endParaRPr/>
          </a:p>
        </p:txBody>
      </p:sp>
      <p:sp>
        <p:nvSpPr>
          <p:cNvPr id="351" name="Google Shape;351;p12"/>
          <p:cNvSpPr txBox="1"/>
          <p:nvPr>
            <p:ph idx="1" type="body"/>
          </p:nvPr>
        </p:nvSpPr>
        <p:spPr>
          <a:xfrm>
            <a:off x="1303800" y="1207250"/>
            <a:ext cx="70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Control de decimales en números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limitar la cantidad de decimales que se muestran al formatear números.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:.2f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 que queremos mostrar solo 2 decimales.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Alineación de números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alinear números a la izquierda, derecha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centrados en un espacio definido.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900" y="1785125"/>
            <a:ext cx="2664550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325" y="2655900"/>
            <a:ext cx="3473249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una cadena de texto (string)?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Python,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de texto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secuencia de caracteres.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definir usando comillas simples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dobles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programación las cadenas de texto son conocidas como ‘strings’ y en python el tipo se denomina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Concatenación de cadenas</a:t>
            </a:r>
            <a:endParaRPr/>
          </a:p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1303800" y="1555450"/>
            <a:ext cx="70305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(unir) dos o más cadenas de texto, puedes usar el operador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375" y="2349050"/>
            <a:ext cx="4539350" cy="1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Acceder a caracteres de una cadena</a:t>
            </a:r>
            <a:endParaRPr/>
          </a:p>
        </p:txBody>
      </p:sp>
      <p:sp>
        <p:nvSpPr>
          <p:cNvPr id="300" name="Google Shape;300;p5"/>
          <p:cNvSpPr txBox="1"/>
          <p:nvPr>
            <p:ph idx="1" type="body"/>
          </p:nvPr>
        </p:nvSpPr>
        <p:spPr>
          <a:xfrm>
            <a:off x="1303800" y="1344200"/>
            <a:ext cx="7030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índices te permiten acceder a caracteres individuales de una cadena.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índice empieza desde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utilizar índices negativos para empezar desde el final.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526" y="3125825"/>
            <a:ext cx="2040950" cy="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Subcadenas (slicing)</a:t>
            </a:r>
            <a:endParaRPr/>
          </a:p>
        </p:txBody>
      </p:sp>
      <p:sp>
        <p:nvSpPr>
          <p:cNvPr id="307" name="Google Shape;307;p6"/>
          <p:cNvSpPr txBox="1"/>
          <p:nvPr>
            <p:ph idx="1" type="body"/>
          </p:nvPr>
        </p:nvSpPr>
        <p:spPr>
          <a:xfrm>
            <a:off x="1303800" y="1483875"/>
            <a:ext cx="7030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Puedes extraer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subcadenas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utilizando el operador de rebanado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[:]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puedes obtener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 salteados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usando un tercer parámetro que indica el tamaño del paso.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550" y="2571750"/>
            <a:ext cx="4550891" cy="21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Longitud de una cadena</a:t>
            </a:r>
            <a:endParaRPr/>
          </a:p>
        </p:txBody>
      </p:sp>
      <p:sp>
        <p:nvSpPr>
          <p:cNvPr id="314" name="Google Shape;314;p7"/>
          <p:cNvSpPr txBox="1"/>
          <p:nvPr>
            <p:ph idx="1" type="body"/>
          </p:nvPr>
        </p:nvSpPr>
        <p:spPr>
          <a:xfrm>
            <a:off x="1303800" y="1668850"/>
            <a:ext cx="70305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incorporada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 permite obtener la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una cadena.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488" y="2292350"/>
            <a:ext cx="2781024" cy="1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Métodos útiles para manipular cadenas</a:t>
            </a:r>
            <a:endParaRPr/>
          </a:p>
        </p:txBody>
      </p:sp>
      <p:sp>
        <p:nvSpPr>
          <p:cNvPr id="321" name="Google Shape;321;p8"/>
          <p:cNvSpPr txBox="1"/>
          <p:nvPr>
            <p:ph idx="1" type="body"/>
          </p:nvPr>
        </p:nvSpPr>
        <p:spPr>
          <a:xfrm>
            <a:off x="1303800" y="1384800"/>
            <a:ext cx="70305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lower()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Convierte una cadena a minúsculas.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upper()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Convierte una cadena a mayúsculas.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strip()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Elimina los espacios en blanco al principio y al final.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Reemplaza partes de una cadena.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537" y="2638075"/>
            <a:ext cx="4828926" cy="12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Contar y buscar en una cadena</a:t>
            </a:r>
            <a:endParaRPr/>
          </a:p>
        </p:txBody>
      </p:sp>
      <p:sp>
        <p:nvSpPr>
          <p:cNvPr id="328" name="Google Shape;328;p9"/>
          <p:cNvSpPr txBox="1"/>
          <p:nvPr>
            <p:ph idx="1" type="body"/>
          </p:nvPr>
        </p:nvSpPr>
        <p:spPr>
          <a:xfrm>
            <a:off x="1303800" y="1384800"/>
            <a:ext cx="70305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tenemos métodos para contar cuántas veces aparece un fragmento en una cadena de texto, 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buscar para obtener el índice.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Cuenta cuántas veces aparece una subcadena dentro de una cadena.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Busca la primera aparición de una subcadena dentro de una cadena y devuelve el índice donde empieza. Si no encuentra la subcadena, devuelve -1.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188" y="2768547"/>
            <a:ext cx="6573725" cy="14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Método split() en Python</a:t>
            </a:r>
            <a:endParaRPr/>
          </a:p>
        </p:txBody>
      </p:sp>
      <p:sp>
        <p:nvSpPr>
          <p:cNvPr id="335" name="Google Shape;335;p10"/>
          <p:cNvSpPr txBox="1"/>
          <p:nvPr>
            <p:ph idx="1" type="body"/>
          </p:nvPr>
        </p:nvSpPr>
        <p:spPr>
          <a:xfrm>
            <a:off x="1303800" y="1384800"/>
            <a:ext cx="70305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método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split()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separa una cadena en una lista de subcadenas, dividiendo en cada aparición de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delimitador (por defecto, los espacios).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indicar cuántas veces separar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025" y="3872250"/>
            <a:ext cx="4353949" cy="7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063" y="1894050"/>
            <a:ext cx="4471875" cy="15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