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951ec2c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951ec2c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951ec2c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951ec2c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951ec2c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951ec2c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951ec2c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951ec2c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951ec2c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951ec2c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951ec2c5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951ec2c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951ec2c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0951ec2c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8b70943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8b70943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8e5e78b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8e5e78b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928a8f4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928a8f4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928a8f4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928a8f4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928a8f4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928a8f4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951ec2c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951ec2c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951ec2c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951ec2c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951ec2c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951ec2c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pythontutor.com/render.html#code=numeros%20%3D%20%5B1,%202,%203,%204,%205%5D%0Aresultados%20%3D%20%5B%5D%0A%0Afor%20numero%20in%20numeros%3A%0A%20%20%20%20multiplicado%20%3D%20numero%20*%202%0A%20%20%20%20resultados.append%28multiplicado%29%0A%20%20%20%20print%28f%22%7Bnumero%7D%20multiplicado%20por%202%20es%20%7Bmultiplicado%7D%22%29%0A%0Aprint%28f%22Lista%20resultante%3A%20%7Bresultados%7D%22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Estructuras de Control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Condicionales y bucles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for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470875"/>
            <a:ext cx="51816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/>
        </p:nvSpPr>
        <p:spPr>
          <a:xfrm>
            <a:off x="1981200" y="3890300"/>
            <a:ext cx="51816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¡Vamos a visualizarlo!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219200" y="1500200"/>
            <a:ext cx="70905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recorrer una lista y al mismo tiempo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el índice del elemento que estamos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recorriendo.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ello utilizaremos la función </a:t>
            </a: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enumerate()</a:t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imprime el índice y la fruta correspondiente.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un patrón útil cuando necesitas trabajar tanto con el índice como con los elementos de la lista.</a:t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for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25" y="1500175"/>
            <a:ext cx="3638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for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279100" y="1536700"/>
            <a:ext cx="70305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podemos crear un rango con la función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nos permitirá generar un rango de índices.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imprime el índice actual.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bucle es ideal cuando solo te interesa usar los índices y no trabajar con una secuencia como una lista.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2205038"/>
            <a:ext cx="23622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While vs for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279100" y="1841500"/>
            <a:ext cx="70305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Úsalo cuando no sabes cuántas iteraciones necesitarás, pero sí conoces la condición que debe cumplirse para que el bucle se siga ejecutando.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Úsalo cuando quieras iterar sobre una secuencia de datos o cuando el número de iteraciones es conocido o predecible.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00" y="0"/>
            <a:ext cx="9144000" cy="466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¡¡</a:t>
            </a:r>
            <a:r>
              <a:rPr lang="es" sz="5400"/>
              <a:t>BÚ!!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 de bucles anidados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1279100" y="1841500"/>
            <a:ext cx="70305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igual que podemos anidar condicionales, también podemos anidar bucles!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cuando tenemos listas dentro de una lista, ¿cómo recorremos todos los elementos?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Bucles anidados</a:t>
            </a: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913" y="1432775"/>
            <a:ext cx="39341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las Estructuras de Control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80450"/>
            <a:ext cx="70305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bloques que alteran el flujo normal de ejecución de un programa.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muy importante mantener una indentación adecuada para que el bloque funcione correctamente.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estructuras de control más comunes en Python son: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19999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Condicionales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Permiten tomar decisiones.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Bucles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Permiten repetir un bloque de código.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79100" y="1673200"/>
            <a:ext cx="70305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Permiten ejecutar un bloque de código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se cumple una condición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100" y="2237750"/>
            <a:ext cx="3203900" cy="133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75" y="2348725"/>
            <a:ext cx="2234000" cy="1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 anidadas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575" y="2271375"/>
            <a:ext cx="2313250" cy="16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279100" y="1673200"/>
            <a:ext cx="70305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también se pueden anidar dentro de otros condicionales.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 con operadores lógicos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279100" y="1562075"/>
            <a:ext cx="70305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pueden combinarse con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Todas las condiciones deben ser verdaderas.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 menos una condición debe ser verdadera.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Invierte el valor de verdad de una condición.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50" y="2875350"/>
            <a:ext cx="2731751" cy="1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Repetitivas (bucles)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279100" y="1524000"/>
            <a:ext cx="70305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diferentes formas de crear una estructura repetitiva, es decir, un bucle.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estructuras repetitivas nos permiten ejecutar un bloque de código múltiples veces de forma automática, ya sea mientras se cumpla una condición o recorriendo elementos de una secuencia.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 vamos a ver los bucles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los bucles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while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279100" y="1765300"/>
            <a:ext cx="70305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repite mientras se cumpla una condición específica.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útil cuando no sabemos de antemano cuántas veces debe repetirse el bucle, pero sabemos que debe hacerlo hasta que una condición deje de cumplirse.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3132138"/>
            <a:ext cx="54673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while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483575"/>
            <a:ext cx="56388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for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279100" y="1536700"/>
            <a:ext cx="70305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 sobre una secuencia (como una lista, tupla o conjunto) o recorre un rango de números.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 cuando sabemos de antemano cuántas veces queremos que se ejecute el código, o cuando queremos recorrer una estructura de datos elemento por elemento.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300" y="3502025"/>
            <a:ext cx="5372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