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gP8vbQjn3dw3WaxkBq+JSW4075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7393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600">
                <a:latin typeface="Roboto"/>
                <a:ea typeface="Roboto"/>
                <a:cs typeface="Roboto"/>
                <a:sym typeface="Roboto"/>
              </a:rPr>
              <a:t>Git - Básico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318950"/>
            <a:ext cx="52653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Comandos básicos y nuestro primer repositorio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Visualizando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1137800" y="1666950"/>
            <a:ext cx="1748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Antes del git push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5176400" y="1666950"/>
            <a:ext cx="1876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Después del git push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1137800" y="3671025"/>
            <a:ext cx="325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Nuestra rama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tiene una serie de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 no están sincronizados con el repositorio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remoto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5176400" y="3671025"/>
            <a:ext cx="325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Los cambios se han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subido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versión </a:t>
            </a: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actual del repositorio remoto en la rama main ya tiene nuestros últimos conjuntos de cambios.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57579" l="0" r="0" t="9263"/>
          <a:stretch/>
        </p:blipFill>
        <p:spPr>
          <a:xfrm>
            <a:off x="772250" y="2078850"/>
            <a:ext cx="3799750" cy="16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0"/>
          <p:cNvPicPr preferRelativeResize="0"/>
          <p:nvPr/>
        </p:nvPicPr>
        <p:blipFill rotWithShape="1">
          <a:blip r:embed="rId3">
            <a:alphaModFix/>
          </a:blip>
          <a:srcRect b="4579" l="0" r="0" t="62263"/>
          <a:stretch/>
        </p:blipFill>
        <p:spPr>
          <a:xfrm>
            <a:off x="4833700" y="2101726"/>
            <a:ext cx="3799750" cy="16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Volvemos a ver el esquema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50" y="1340675"/>
            <a:ext cx="551629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Creando aliases para los comandos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12"/>
          <p:cNvSpPr txBox="1"/>
          <p:nvPr>
            <p:ph idx="1" type="body"/>
          </p:nvPr>
        </p:nvSpPr>
        <p:spPr>
          <a:xfrm>
            <a:off x="1303800" y="1669975"/>
            <a:ext cx="70305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veces tendemos a ejecutar ciertos comandos de manera habitual y puede ser tedioso escribirlos completos una y otra vez.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nos permite crear alias para crear nuestros propios comandos.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creamos el alias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log-bonito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alias.log-bonito "log --graph --oneline --decorate"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así en vez de ejecutar el comando completo, podríamos utilizar directamente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log-bonito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Conceptos básicos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412800"/>
            <a:ext cx="70305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cambios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grupo de modificaciones listos para guardarse en el historial (hacer un commit del conjunto de cambios).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carpeta contenedora del proyecto y su historial de cambios.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ramas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líneas independientes de desarrollo dentro de un repositorio.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origin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refiere a una versión alojada en la nube, como la que se encuentra en GitHub, nos permite sincronizar nuestro trabajo local con ese repositorio en la nube.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defecto git le asigna al remote principal (puedes tener varios) el alias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esto nos permitirá trabajar con el remote a través del alias sin tener que especificar toda la URL.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https://github.com/danieltamargo/aprendiendo-juntos.git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origin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Conceptos básicos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303800" y="1597875"/>
            <a:ext cx="70305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Donde editas archivos. Cambios aún no guardados en Git.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Zona de preparación. Con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preparas cambios para el commit.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Repository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Guarda los cambios en tu historial local con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repositorio en la nube. Subes los cambios con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origin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el puntero que señala al commit actual en el que estás trabajando. Cambia de posición cuando te mueves entre ramas o haces nuevos commits.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Conceptos básicos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9" name="Google Shape;2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50" y="1340675"/>
            <a:ext cx="551629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Visualizando las ramas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5" name="Google Shape;305;p5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3695675" y="1635675"/>
            <a:ext cx="4867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"/>
          <p:cNvSpPr txBox="1"/>
          <p:nvPr>
            <p:ph idx="1" type="body"/>
          </p:nvPr>
        </p:nvSpPr>
        <p:spPr>
          <a:xfrm>
            <a:off x="674900" y="1721400"/>
            <a:ext cx="28005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ramas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permiten trabajar en líneas independientes, las cuales luego podremos juntar.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partir de un commit concreto de una rama podremos crear nuevas ramas, donde trabajaremos para desarrollar funcionalidades (features) para luego volver a unirlas.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metodología de trabajo con git muy común y conocida es la llamada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flow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da un enfoque ágil al desarrollo.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Comandos básicos I</a:t>
            </a:r>
            <a:endParaRPr sz="1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920"/>
              <a:t>Configuración de un repositorio</a:t>
            </a:r>
            <a:endParaRPr b="0" sz="192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1303800" y="1730225"/>
            <a:ext cx="70305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inicializa un nuevo repositorio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clone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clonar un repositorio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&lt;url_repositorio&gt; &lt;nombre_carpeta&gt;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ono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 configuraciones de git por repositorio o globales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"Tu Nombre"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ui.color auto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ui.color auto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Cuando hablamos de globales nos referimos a configuraciones globales en nuestra máquina, es decir, que afectarán a todos los repositorios donde no se haya especificado esa configuración.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175" y="1597875"/>
            <a:ext cx="1452300" cy="1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idx="1" type="body"/>
          </p:nvPr>
        </p:nvSpPr>
        <p:spPr>
          <a:xfrm>
            <a:off x="1303800" y="1361350"/>
            <a:ext cx="7030500" cy="3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añadir archivos al conjunto de cambios: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 &lt;archivo&gt; 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Añadir sólo los cambios de un fichero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 . </a:t>
            </a:r>
            <a:r>
              <a:rPr b="1"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Añadir todos los cambios de la ruta actual</a:t>
            </a:r>
            <a:endParaRPr sz="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guardar el conjunto de cambios en el historial del proyecto: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"Descripción del cambio"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--amend "Nueva descripción" 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Modificar la descripción del último commit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diff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lista de cambios pendientes de añadir</a:t>
            </a:r>
            <a:endParaRPr sz="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estado del repositorio (si hay ficheros modificados, o añadidos pero no commiteados, etc)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log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historial de commits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log --graph --oneline --decorate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Comandos básicos II</a:t>
            </a:r>
            <a:endParaRPr sz="1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920"/>
              <a:t>Guardado y visualización de cambios</a:t>
            </a:r>
            <a:endParaRPr b="0" sz="192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>
            <p:ph idx="1" type="body"/>
          </p:nvPr>
        </p:nvSpPr>
        <p:spPr>
          <a:xfrm>
            <a:off x="1120650" y="1370200"/>
            <a:ext cx="76410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descarga el historial de commits del repositorio remoto a tu repositorio local, pero sin mezclar esos cambios con tu trabajo actual. Básicamente es como mirar si hay actualizaciones en la nube que todavía no estén en tu proyecto local.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	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Recupera todas las ramas del remoto específico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 &lt;remote&gt; &lt;branch&gt;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Recupera la rama específica del remoto específico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 --all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Recupera todos los repositorios remotos y sus ramas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 --dry-run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Demo del comando sin aplicarlo, como una preview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descarga la lista de los cambios pendientes del remoto </a:t>
            </a:r>
            <a:r>
              <a:rPr lang="es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(fetch)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los une </a:t>
            </a:r>
            <a:r>
              <a:rPr lang="es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(merge)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rama local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		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Descarga los cambios del remote principal y la rama en la que estés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 &lt;remote&gt; &lt;branch&gt;	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Especificar de qué remote y qué rama descargar los cambios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(subir) el contenido del repositorio local a un repositorio remoto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&lt;remote&gt;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&lt;branch&gt;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push &lt;remote&gt; &lt;branch&gt; --force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# ¡Cuidado! ⚠️ Este comando fuerza el sobreescribir el remote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Comandos básicos III</a:t>
            </a:r>
            <a:endParaRPr sz="19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1920"/>
              <a:t>Sincronización con un remoto</a:t>
            </a:r>
            <a:endParaRPr b="0" sz="192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9"/>
          <p:cNvPicPr preferRelativeResize="0"/>
          <p:nvPr/>
        </p:nvPicPr>
        <p:blipFill rotWithShape="1">
          <a:blip r:embed="rId3">
            <a:alphaModFix/>
          </a:blip>
          <a:srcRect b="35870" l="0" r="0" t="34554"/>
          <a:stretch/>
        </p:blipFill>
        <p:spPr>
          <a:xfrm>
            <a:off x="886300" y="1433725"/>
            <a:ext cx="3821574" cy="228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9"/>
          <p:cNvPicPr preferRelativeResize="0"/>
          <p:nvPr/>
        </p:nvPicPr>
        <p:blipFill rotWithShape="1">
          <a:blip r:embed="rId3">
            <a:alphaModFix/>
          </a:blip>
          <a:srcRect b="0" l="0" r="0" t="69605"/>
          <a:stretch/>
        </p:blipFill>
        <p:spPr>
          <a:xfrm>
            <a:off x="4907800" y="1570900"/>
            <a:ext cx="3821574" cy="235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Visualizando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1137800" y="1666950"/>
            <a:ext cx="1748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Antes del git pull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5176400" y="1666950"/>
            <a:ext cx="1748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Después del git pull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1137800" y="3671025"/>
            <a:ext cx="325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Hay cambios en el remoto que no tenemos en local, por lo que queremos obtenerlos para trabajar sobre la última versión, evitando posibles conflictos innecesarios.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5176400" y="3671025"/>
            <a:ext cx="325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 estamos sobre la última versión, podremos trabajar sin preocuparnos.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