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hZV+z94AsUtvFc20WnTg2SNoT+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5"/>
          <p:cNvGrpSpPr/>
          <p:nvPr/>
        </p:nvGrpSpPr>
        <p:grpSpPr>
          <a:xfrm>
            <a:off x="7343003" y="3409675"/>
            <a:ext cx="1691422" cy="1732548"/>
            <a:chOff x="7343003" y="3409675"/>
            <a:chExt cx="1691422" cy="1732548"/>
          </a:xfrm>
        </p:grpSpPr>
        <p:grpSp>
          <p:nvGrpSpPr>
            <p:cNvPr id="11" name="Google Shape;11;p15"/>
            <p:cNvGrpSpPr/>
            <p:nvPr/>
          </p:nvGrpSpPr>
          <p:grpSpPr>
            <a:xfrm>
              <a:off x="7343003" y="4453711"/>
              <a:ext cx="316800" cy="688512"/>
              <a:chOff x="7343003" y="4453711"/>
              <a:chExt cx="316800" cy="688512"/>
            </a:xfrm>
          </p:grpSpPr>
          <p:sp>
            <p:nvSpPr>
              <p:cNvPr id="12" name="Google Shape;12;p15"/>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5"/>
            <p:cNvGrpSpPr/>
            <p:nvPr/>
          </p:nvGrpSpPr>
          <p:grpSpPr>
            <a:xfrm>
              <a:off x="7801210" y="4105700"/>
              <a:ext cx="316800" cy="1036523"/>
              <a:chOff x="7801210" y="4105700"/>
              <a:chExt cx="316800" cy="1036523"/>
            </a:xfrm>
          </p:grpSpPr>
          <p:sp>
            <p:nvSpPr>
              <p:cNvPr id="15" name="Google Shape;15;p1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5"/>
            <p:cNvGrpSpPr/>
            <p:nvPr/>
          </p:nvGrpSpPr>
          <p:grpSpPr>
            <a:xfrm>
              <a:off x="8259418" y="3757688"/>
              <a:ext cx="316800" cy="1384535"/>
              <a:chOff x="8259418" y="3757688"/>
              <a:chExt cx="316800" cy="1384535"/>
            </a:xfrm>
          </p:grpSpPr>
          <p:sp>
            <p:nvSpPr>
              <p:cNvPr id="19" name="Google Shape;19;p15"/>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5"/>
            <p:cNvGrpSpPr/>
            <p:nvPr/>
          </p:nvGrpSpPr>
          <p:grpSpPr>
            <a:xfrm>
              <a:off x="8717625" y="3409675"/>
              <a:ext cx="316800" cy="1732548"/>
              <a:chOff x="8717625" y="3409675"/>
              <a:chExt cx="316800" cy="1732548"/>
            </a:xfrm>
          </p:grpSpPr>
          <p:sp>
            <p:nvSpPr>
              <p:cNvPr id="24" name="Google Shape;24;p15"/>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5"/>
          <p:cNvGrpSpPr/>
          <p:nvPr/>
        </p:nvGrpSpPr>
        <p:grpSpPr>
          <a:xfrm>
            <a:off x="5043503" y="0"/>
            <a:ext cx="3814072" cy="3839102"/>
            <a:chOff x="5043503" y="0"/>
            <a:chExt cx="3814072" cy="3839102"/>
          </a:xfrm>
        </p:grpSpPr>
        <p:sp>
          <p:nvSpPr>
            <p:cNvPr id="30" name="Google Shape;30;p15"/>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5"/>
            <p:cNvGrpSpPr/>
            <p:nvPr/>
          </p:nvGrpSpPr>
          <p:grpSpPr>
            <a:xfrm>
              <a:off x="7647812" y="2704283"/>
              <a:ext cx="635219" cy="635219"/>
              <a:chOff x="6725724" y="2701260"/>
              <a:chExt cx="1208101" cy="1208100"/>
            </a:xfrm>
          </p:grpSpPr>
          <p:sp>
            <p:nvSpPr>
              <p:cNvPr id="33" name="Google Shape;33;p15"/>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5"/>
            <p:cNvGrpSpPr/>
            <p:nvPr/>
          </p:nvGrpSpPr>
          <p:grpSpPr>
            <a:xfrm>
              <a:off x="7952720" y="179238"/>
              <a:ext cx="873165" cy="873003"/>
              <a:chOff x="7754428" y="208725"/>
              <a:chExt cx="541800" cy="541800"/>
            </a:xfrm>
          </p:grpSpPr>
          <p:sp>
            <p:nvSpPr>
              <p:cNvPr id="38" name="Google Shape;38;p15"/>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5"/>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4"/>
          <p:cNvGrpSpPr/>
          <p:nvPr/>
        </p:nvGrpSpPr>
        <p:grpSpPr>
          <a:xfrm>
            <a:off x="52" y="4099200"/>
            <a:ext cx="9144036" cy="1044300"/>
            <a:chOff x="52" y="4099200"/>
            <a:chExt cx="9144036" cy="1044300"/>
          </a:xfrm>
        </p:grpSpPr>
        <p:grpSp>
          <p:nvGrpSpPr>
            <p:cNvPr id="143" name="Google Shape;143;p24"/>
            <p:cNvGrpSpPr/>
            <p:nvPr/>
          </p:nvGrpSpPr>
          <p:grpSpPr>
            <a:xfrm>
              <a:off x="52" y="4309200"/>
              <a:ext cx="231622" cy="834300"/>
              <a:chOff x="2688737" y="4301380"/>
              <a:chExt cx="231900" cy="834300"/>
            </a:xfrm>
          </p:grpSpPr>
          <p:sp>
            <p:nvSpPr>
              <p:cNvPr id="144" name="Google Shape;144;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4"/>
            <p:cNvGrpSpPr/>
            <p:nvPr/>
          </p:nvGrpSpPr>
          <p:grpSpPr>
            <a:xfrm>
              <a:off x="371406" y="4099200"/>
              <a:ext cx="231622" cy="1044300"/>
              <a:chOff x="2688737" y="4091380"/>
              <a:chExt cx="231900" cy="1044300"/>
            </a:xfrm>
          </p:grpSpPr>
          <p:sp>
            <p:nvSpPr>
              <p:cNvPr id="149" name="Google Shape;149;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4"/>
            <p:cNvGrpSpPr/>
            <p:nvPr/>
          </p:nvGrpSpPr>
          <p:grpSpPr>
            <a:xfrm>
              <a:off x="742761" y="4309200"/>
              <a:ext cx="231622" cy="834300"/>
              <a:chOff x="2688737" y="4301380"/>
              <a:chExt cx="231900" cy="834300"/>
            </a:xfrm>
          </p:grpSpPr>
          <p:sp>
            <p:nvSpPr>
              <p:cNvPr id="155" name="Google Shape;155;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4"/>
            <p:cNvGrpSpPr/>
            <p:nvPr/>
          </p:nvGrpSpPr>
          <p:grpSpPr>
            <a:xfrm>
              <a:off x="1114115" y="4518900"/>
              <a:ext cx="231622" cy="624600"/>
              <a:chOff x="2688737" y="4511080"/>
              <a:chExt cx="231900" cy="624600"/>
            </a:xfrm>
          </p:grpSpPr>
          <p:sp>
            <p:nvSpPr>
              <p:cNvPr id="160" name="Google Shape;160;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4"/>
            <p:cNvGrpSpPr/>
            <p:nvPr/>
          </p:nvGrpSpPr>
          <p:grpSpPr>
            <a:xfrm>
              <a:off x="1856753" y="4099200"/>
              <a:ext cx="231600" cy="1044300"/>
              <a:chOff x="1856753" y="4099200"/>
              <a:chExt cx="231600" cy="1044300"/>
            </a:xfrm>
          </p:grpSpPr>
          <p:sp>
            <p:nvSpPr>
              <p:cNvPr id="164" name="Google Shape;164;p24"/>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4"/>
            <p:cNvGrpSpPr/>
            <p:nvPr/>
          </p:nvGrpSpPr>
          <p:grpSpPr>
            <a:xfrm>
              <a:off x="2228107" y="4309200"/>
              <a:ext cx="231600" cy="834300"/>
              <a:chOff x="2228107" y="4309200"/>
              <a:chExt cx="231600" cy="834300"/>
            </a:xfrm>
          </p:grpSpPr>
          <p:sp>
            <p:nvSpPr>
              <p:cNvPr id="170" name="Google Shape;170;p24"/>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4"/>
            <p:cNvGrpSpPr/>
            <p:nvPr/>
          </p:nvGrpSpPr>
          <p:grpSpPr>
            <a:xfrm>
              <a:off x="2599462" y="4518900"/>
              <a:ext cx="231600" cy="624600"/>
              <a:chOff x="2599462" y="4518900"/>
              <a:chExt cx="231600" cy="624600"/>
            </a:xfrm>
          </p:grpSpPr>
          <p:sp>
            <p:nvSpPr>
              <p:cNvPr id="175" name="Google Shape;175;p24"/>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4"/>
            <p:cNvGrpSpPr/>
            <p:nvPr/>
          </p:nvGrpSpPr>
          <p:grpSpPr>
            <a:xfrm>
              <a:off x="3342171" y="4099200"/>
              <a:ext cx="231600" cy="1044300"/>
              <a:chOff x="3342171" y="4099200"/>
              <a:chExt cx="231600" cy="1044300"/>
            </a:xfrm>
          </p:grpSpPr>
          <p:sp>
            <p:nvSpPr>
              <p:cNvPr id="179" name="Google Shape;179;p24"/>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4"/>
            <p:cNvGrpSpPr/>
            <p:nvPr/>
          </p:nvGrpSpPr>
          <p:grpSpPr>
            <a:xfrm>
              <a:off x="3713525" y="4309200"/>
              <a:ext cx="231600" cy="834300"/>
              <a:chOff x="3713525" y="4309200"/>
              <a:chExt cx="231600" cy="834300"/>
            </a:xfrm>
          </p:grpSpPr>
          <p:sp>
            <p:nvSpPr>
              <p:cNvPr id="185" name="Google Shape;185;p24"/>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4"/>
            <p:cNvGrpSpPr/>
            <p:nvPr/>
          </p:nvGrpSpPr>
          <p:grpSpPr>
            <a:xfrm>
              <a:off x="1485398" y="4309200"/>
              <a:ext cx="231600" cy="834300"/>
              <a:chOff x="1485398" y="4309200"/>
              <a:chExt cx="231600" cy="834300"/>
            </a:xfrm>
          </p:grpSpPr>
          <p:sp>
            <p:nvSpPr>
              <p:cNvPr id="190" name="Google Shape;190;p24"/>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4"/>
            <p:cNvGrpSpPr/>
            <p:nvPr/>
          </p:nvGrpSpPr>
          <p:grpSpPr>
            <a:xfrm>
              <a:off x="4084879" y="4518900"/>
              <a:ext cx="231600" cy="624600"/>
              <a:chOff x="4084879" y="4518900"/>
              <a:chExt cx="231600" cy="624600"/>
            </a:xfrm>
          </p:grpSpPr>
          <p:sp>
            <p:nvSpPr>
              <p:cNvPr id="195" name="Google Shape;195;p24"/>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4"/>
            <p:cNvGrpSpPr/>
            <p:nvPr/>
          </p:nvGrpSpPr>
          <p:grpSpPr>
            <a:xfrm>
              <a:off x="2970816" y="4309200"/>
              <a:ext cx="231600" cy="834300"/>
              <a:chOff x="2970816" y="4309200"/>
              <a:chExt cx="231600" cy="834300"/>
            </a:xfrm>
          </p:grpSpPr>
          <p:sp>
            <p:nvSpPr>
              <p:cNvPr id="199" name="Google Shape;199;p24"/>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4"/>
            <p:cNvGrpSpPr/>
            <p:nvPr/>
          </p:nvGrpSpPr>
          <p:grpSpPr>
            <a:xfrm>
              <a:off x="4456234" y="4309200"/>
              <a:ext cx="231600" cy="834300"/>
              <a:chOff x="4456234" y="4309200"/>
              <a:chExt cx="231600" cy="834300"/>
            </a:xfrm>
          </p:grpSpPr>
          <p:sp>
            <p:nvSpPr>
              <p:cNvPr id="204" name="Google Shape;204;p24"/>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4"/>
            <p:cNvGrpSpPr/>
            <p:nvPr/>
          </p:nvGrpSpPr>
          <p:grpSpPr>
            <a:xfrm>
              <a:off x="4827588" y="4099200"/>
              <a:ext cx="231600" cy="1044300"/>
              <a:chOff x="4827588" y="4099200"/>
              <a:chExt cx="231600" cy="1044300"/>
            </a:xfrm>
          </p:grpSpPr>
          <p:sp>
            <p:nvSpPr>
              <p:cNvPr id="209" name="Google Shape;209;p24"/>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4"/>
            <p:cNvGrpSpPr/>
            <p:nvPr/>
          </p:nvGrpSpPr>
          <p:grpSpPr>
            <a:xfrm>
              <a:off x="5198943" y="4309200"/>
              <a:ext cx="231600" cy="834300"/>
              <a:chOff x="5198943" y="4309200"/>
              <a:chExt cx="231600" cy="834300"/>
            </a:xfrm>
          </p:grpSpPr>
          <p:sp>
            <p:nvSpPr>
              <p:cNvPr id="215" name="Google Shape;215;p24"/>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4"/>
            <p:cNvGrpSpPr/>
            <p:nvPr/>
          </p:nvGrpSpPr>
          <p:grpSpPr>
            <a:xfrm>
              <a:off x="5570297" y="4518900"/>
              <a:ext cx="231600" cy="624600"/>
              <a:chOff x="5570297" y="4518900"/>
              <a:chExt cx="231600" cy="624600"/>
            </a:xfrm>
          </p:grpSpPr>
          <p:sp>
            <p:nvSpPr>
              <p:cNvPr id="220" name="Google Shape;220;p24"/>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4"/>
            <p:cNvGrpSpPr/>
            <p:nvPr/>
          </p:nvGrpSpPr>
          <p:grpSpPr>
            <a:xfrm>
              <a:off x="5941652" y="4309200"/>
              <a:ext cx="231600" cy="834300"/>
              <a:chOff x="5941652" y="4309200"/>
              <a:chExt cx="231600" cy="834300"/>
            </a:xfrm>
          </p:grpSpPr>
          <p:sp>
            <p:nvSpPr>
              <p:cNvPr id="224" name="Google Shape;224;p24"/>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4"/>
            <p:cNvGrpSpPr/>
            <p:nvPr/>
          </p:nvGrpSpPr>
          <p:grpSpPr>
            <a:xfrm>
              <a:off x="6313006" y="4099200"/>
              <a:ext cx="231600" cy="1044300"/>
              <a:chOff x="6313006" y="4099200"/>
              <a:chExt cx="231600" cy="1044300"/>
            </a:xfrm>
          </p:grpSpPr>
          <p:sp>
            <p:nvSpPr>
              <p:cNvPr id="229" name="Google Shape;229;p24"/>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4"/>
            <p:cNvGrpSpPr/>
            <p:nvPr/>
          </p:nvGrpSpPr>
          <p:grpSpPr>
            <a:xfrm>
              <a:off x="6684361" y="4309200"/>
              <a:ext cx="231600" cy="834300"/>
              <a:chOff x="6684361" y="4309200"/>
              <a:chExt cx="231600" cy="834300"/>
            </a:xfrm>
          </p:grpSpPr>
          <p:sp>
            <p:nvSpPr>
              <p:cNvPr id="235" name="Google Shape;235;p24"/>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4"/>
            <p:cNvGrpSpPr/>
            <p:nvPr/>
          </p:nvGrpSpPr>
          <p:grpSpPr>
            <a:xfrm>
              <a:off x="7055715" y="4518900"/>
              <a:ext cx="231600" cy="624600"/>
              <a:chOff x="7055715" y="4518900"/>
              <a:chExt cx="231600" cy="624600"/>
            </a:xfrm>
          </p:grpSpPr>
          <p:sp>
            <p:nvSpPr>
              <p:cNvPr id="240" name="Google Shape;240;p24"/>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4"/>
            <p:cNvGrpSpPr/>
            <p:nvPr/>
          </p:nvGrpSpPr>
          <p:grpSpPr>
            <a:xfrm>
              <a:off x="7798424" y="4099200"/>
              <a:ext cx="231600" cy="1044300"/>
              <a:chOff x="7798424" y="4099200"/>
              <a:chExt cx="231600" cy="1044300"/>
            </a:xfrm>
          </p:grpSpPr>
          <p:sp>
            <p:nvSpPr>
              <p:cNvPr id="244" name="Google Shape;244;p24"/>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4"/>
            <p:cNvGrpSpPr/>
            <p:nvPr/>
          </p:nvGrpSpPr>
          <p:grpSpPr>
            <a:xfrm>
              <a:off x="8169779" y="4309200"/>
              <a:ext cx="231600" cy="834300"/>
              <a:chOff x="8169779" y="4309200"/>
              <a:chExt cx="231600" cy="834300"/>
            </a:xfrm>
          </p:grpSpPr>
          <p:sp>
            <p:nvSpPr>
              <p:cNvPr id="250" name="Google Shape;250;p24"/>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4"/>
            <p:cNvGrpSpPr/>
            <p:nvPr/>
          </p:nvGrpSpPr>
          <p:grpSpPr>
            <a:xfrm>
              <a:off x="7427070" y="4309200"/>
              <a:ext cx="231600" cy="834300"/>
              <a:chOff x="7427070" y="4309200"/>
              <a:chExt cx="231600" cy="834300"/>
            </a:xfrm>
          </p:grpSpPr>
          <p:sp>
            <p:nvSpPr>
              <p:cNvPr id="255" name="Google Shape;255;p24"/>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4"/>
            <p:cNvGrpSpPr/>
            <p:nvPr/>
          </p:nvGrpSpPr>
          <p:grpSpPr>
            <a:xfrm>
              <a:off x="8541133" y="4518900"/>
              <a:ext cx="231600" cy="624600"/>
              <a:chOff x="8541133" y="4518900"/>
              <a:chExt cx="231600" cy="624600"/>
            </a:xfrm>
          </p:grpSpPr>
          <p:sp>
            <p:nvSpPr>
              <p:cNvPr id="260" name="Google Shape;260;p24"/>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4"/>
            <p:cNvGrpSpPr/>
            <p:nvPr/>
          </p:nvGrpSpPr>
          <p:grpSpPr>
            <a:xfrm>
              <a:off x="8912488" y="4309200"/>
              <a:ext cx="231600" cy="834300"/>
              <a:chOff x="8912488" y="4309200"/>
              <a:chExt cx="231600" cy="834300"/>
            </a:xfrm>
          </p:grpSpPr>
          <p:sp>
            <p:nvSpPr>
              <p:cNvPr id="264" name="Google Shape;264;p24"/>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6"/>
          <p:cNvGrpSpPr/>
          <p:nvPr/>
        </p:nvGrpSpPr>
        <p:grpSpPr>
          <a:xfrm>
            <a:off x="625966" y="299376"/>
            <a:ext cx="999312" cy="999312"/>
            <a:chOff x="348199" y="179450"/>
            <a:chExt cx="1116300" cy="1116300"/>
          </a:xfrm>
        </p:grpSpPr>
        <p:sp>
          <p:nvSpPr>
            <p:cNvPr id="51" name="Google Shape;51;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7"/>
          <p:cNvGrpSpPr/>
          <p:nvPr/>
        </p:nvGrpSpPr>
        <p:grpSpPr>
          <a:xfrm>
            <a:off x="146769" y="3406"/>
            <a:ext cx="1233214" cy="1384535"/>
            <a:chOff x="146769" y="3406"/>
            <a:chExt cx="1233214" cy="1384535"/>
          </a:xfrm>
        </p:grpSpPr>
        <p:grpSp>
          <p:nvGrpSpPr>
            <p:cNvPr id="58" name="Google Shape;58;p17"/>
            <p:cNvGrpSpPr/>
            <p:nvPr/>
          </p:nvGrpSpPr>
          <p:grpSpPr>
            <a:xfrm>
              <a:off x="1063183" y="3406"/>
              <a:ext cx="316800" cy="688513"/>
              <a:chOff x="1063183" y="3406"/>
              <a:chExt cx="316800" cy="688513"/>
            </a:xfrm>
          </p:grpSpPr>
          <p:sp>
            <p:nvSpPr>
              <p:cNvPr id="59" name="Google Shape;59;p17"/>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7"/>
            <p:cNvGrpSpPr/>
            <p:nvPr/>
          </p:nvGrpSpPr>
          <p:grpSpPr>
            <a:xfrm>
              <a:off x="604976" y="3406"/>
              <a:ext cx="316800" cy="1036524"/>
              <a:chOff x="604976" y="3406"/>
              <a:chExt cx="316800" cy="1036524"/>
            </a:xfrm>
          </p:grpSpPr>
          <p:sp>
            <p:nvSpPr>
              <p:cNvPr id="62" name="Google Shape;62;p17"/>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7"/>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7"/>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7"/>
            <p:cNvGrpSpPr/>
            <p:nvPr/>
          </p:nvGrpSpPr>
          <p:grpSpPr>
            <a:xfrm>
              <a:off x="146769" y="3406"/>
              <a:ext cx="316800" cy="1384535"/>
              <a:chOff x="146769" y="3406"/>
              <a:chExt cx="316800" cy="1384535"/>
            </a:xfrm>
          </p:grpSpPr>
          <p:sp>
            <p:nvSpPr>
              <p:cNvPr id="66" name="Google Shape;66;p17"/>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7"/>
          <p:cNvGrpSpPr/>
          <p:nvPr/>
        </p:nvGrpSpPr>
        <p:grpSpPr>
          <a:xfrm>
            <a:off x="6775084" y="2904008"/>
            <a:ext cx="2186147" cy="2239500"/>
            <a:chOff x="6775084" y="2904008"/>
            <a:chExt cx="2186147" cy="2239500"/>
          </a:xfrm>
        </p:grpSpPr>
        <p:grpSp>
          <p:nvGrpSpPr>
            <p:cNvPr id="71" name="Google Shape;71;p17"/>
            <p:cNvGrpSpPr/>
            <p:nvPr/>
          </p:nvGrpSpPr>
          <p:grpSpPr>
            <a:xfrm>
              <a:off x="6775084" y="4253708"/>
              <a:ext cx="409500" cy="889800"/>
              <a:chOff x="6775084" y="4253708"/>
              <a:chExt cx="409500" cy="889800"/>
            </a:xfrm>
          </p:grpSpPr>
          <p:sp>
            <p:nvSpPr>
              <p:cNvPr id="72" name="Google Shape;72;p17"/>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7"/>
            <p:cNvGrpSpPr/>
            <p:nvPr/>
          </p:nvGrpSpPr>
          <p:grpSpPr>
            <a:xfrm>
              <a:off x="7367299" y="3804008"/>
              <a:ext cx="409500" cy="1339500"/>
              <a:chOff x="7367299" y="3804008"/>
              <a:chExt cx="409500" cy="1339500"/>
            </a:xfrm>
          </p:grpSpPr>
          <p:sp>
            <p:nvSpPr>
              <p:cNvPr id="75" name="Google Shape;75;p17"/>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7"/>
            <p:cNvGrpSpPr/>
            <p:nvPr/>
          </p:nvGrpSpPr>
          <p:grpSpPr>
            <a:xfrm>
              <a:off x="7959516" y="3354008"/>
              <a:ext cx="409500" cy="1789500"/>
              <a:chOff x="7959516" y="3354008"/>
              <a:chExt cx="409500" cy="1789500"/>
            </a:xfrm>
          </p:grpSpPr>
          <p:sp>
            <p:nvSpPr>
              <p:cNvPr id="79" name="Google Shape;79;p17"/>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7"/>
            <p:cNvGrpSpPr/>
            <p:nvPr/>
          </p:nvGrpSpPr>
          <p:grpSpPr>
            <a:xfrm>
              <a:off x="8551731" y="2904008"/>
              <a:ext cx="409500" cy="2239500"/>
              <a:chOff x="8551731" y="2904008"/>
              <a:chExt cx="409500" cy="2239500"/>
            </a:xfrm>
          </p:grpSpPr>
          <p:sp>
            <p:nvSpPr>
              <p:cNvPr id="84" name="Google Shape;84;p17"/>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8"/>
          <p:cNvGrpSpPr/>
          <p:nvPr/>
        </p:nvGrpSpPr>
        <p:grpSpPr>
          <a:xfrm>
            <a:off x="625966" y="299376"/>
            <a:ext cx="999312" cy="999312"/>
            <a:chOff x="348199" y="179450"/>
            <a:chExt cx="1116300" cy="1116300"/>
          </a:xfrm>
        </p:grpSpPr>
        <p:sp>
          <p:nvSpPr>
            <p:cNvPr id="93" name="Google Shape;93;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9"/>
          <p:cNvGrpSpPr/>
          <p:nvPr/>
        </p:nvGrpSpPr>
        <p:grpSpPr>
          <a:xfrm>
            <a:off x="625966" y="299376"/>
            <a:ext cx="999312" cy="999312"/>
            <a:chOff x="348199" y="179450"/>
            <a:chExt cx="1116300" cy="1116300"/>
          </a:xfrm>
        </p:grpSpPr>
        <p:sp>
          <p:nvSpPr>
            <p:cNvPr id="101" name="Google Shape;101;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20"/>
          <p:cNvGrpSpPr/>
          <p:nvPr/>
        </p:nvGrpSpPr>
        <p:grpSpPr>
          <a:xfrm>
            <a:off x="625966" y="299376"/>
            <a:ext cx="999312" cy="999312"/>
            <a:chOff x="348199" y="179450"/>
            <a:chExt cx="1116300" cy="1116300"/>
          </a:xfrm>
        </p:grpSpPr>
        <p:sp>
          <p:nvSpPr>
            <p:cNvPr id="107" name="Google Shape;107;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1"/>
          <p:cNvGrpSpPr/>
          <p:nvPr/>
        </p:nvGrpSpPr>
        <p:grpSpPr>
          <a:xfrm>
            <a:off x="6866714" y="1255"/>
            <a:ext cx="2267380" cy="2601741"/>
            <a:chOff x="6790514" y="1255"/>
            <a:chExt cx="2267380" cy="2601741"/>
          </a:xfrm>
        </p:grpSpPr>
        <p:grpSp>
          <p:nvGrpSpPr>
            <p:cNvPr id="114" name="Google Shape;114;p21"/>
            <p:cNvGrpSpPr/>
            <p:nvPr/>
          </p:nvGrpSpPr>
          <p:grpSpPr>
            <a:xfrm>
              <a:off x="7067536" y="1255"/>
              <a:ext cx="1990358" cy="1990303"/>
              <a:chOff x="7067536" y="1255"/>
              <a:chExt cx="1990358" cy="1990303"/>
            </a:xfrm>
          </p:grpSpPr>
          <p:sp>
            <p:nvSpPr>
              <p:cNvPr id="115" name="Google Shape;115;p2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1"/>
            <p:cNvGrpSpPr/>
            <p:nvPr/>
          </p:nvGrpSpPr>
          <p:grpSpPr>
            <a:xfrm>
              <a:off x="8207126" y="1807997"/>
              <a:ext cx="795000" cy="795000"/>
              <a:chOff x="8207126" y="1807997"/>
              <a:chExt cx="795000" cy="795000"/>
            </a:xfrm>
          </p:grpSpPr>
          <p:sp>
            <p:nvSpPr>
              <p:cNvPr id="119" name="Google Shape;119;p2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1"/>
            <p:cNvGrpSpPr/>
            <p:nvPr/>
          </p:nvGrpSpPr>
          <p:grpSpPr>
            <a:xfrm>
              <a:off x="6790514" y="118857"/>
              <a:ext cx="548700" cy="548700"/>
              <a:chOff x="6790514" y="118857"/>
              <a:chExt cx="548700" cy="548700"/>
            </a:xfrm>
          </p:grpSpPr>
          <p:sp>
            <p:nvSpPr>
              <p:cNvPr id="123" name="Google Shape;123;p2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2"/>
          <p:cNvGrpSpPr/>
          <p:nvPr/>
        </p:nvGrpSpPr>
        <p:grpSpPr>
          <a:xfrm>
            <a:off x="625966" y="299376"/>
            <a:ext cx="999312" cy="999312"/>
            <a:chOff x="348199" y="179450"/>
            <a:chExt cx="1116300" cy="1116300"/>
          </a:xfrm>
        </p:grpSpPr>
        <p:sp>
          <p:nvSpPr>
            <p:cNvPr id="129" name="Google Shape;129;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3"/>
          <p:cNvGrpSpPr/>
          <p:nvPr/>
        </p:nvGrpSpPr>
        <p:grpSpPr>
          <a:xfrm>
            <a:off x="713373" y="3847119"/>
            <a:ext cx="825392" cy="825392"/>
            <a:chOff x="348199" y="179450"/>
            <a:chExt cx="1116300" cy="1116300"/>
          </a:xfrm>
        </p:grpSpPr>
        <p:sp>
          <p:nvSpPr>
            <p:cNvPr id="137" name="Google Shape;137;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73935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sz="2600">
                <a:latin typeface="Roboto"/>
                <a:ea typeface="Roboto"/>
                <a:cs typeface="Roboto"/>
                <a:sym typeface="Roboto"/>
              </a:rPr>
              <a:t>Git - Intermedio</a:t>
            </a:r>
            <a:endParaRPr sz="2600">
              <a:latin typeface="Roboto"/>
              <a:ea typeface="Roboto"/>
              <a:cs typeface="Roboto"/>
              <a:sym typeface="Roboto"/>
            </a:endParaRPr>
          </a:p>
        </p:txBody>
      </p:sp>
      <p:sp>
        <p:nvSpPr>
          <p:cNvPr id="278" name="Google Shape;278;p1"/>
          <p:cNvSpPr txBox="1"/>
          <p:nvPr>
            <p:ph idx="1" type="subTitle"/>
          </p:nvPr>
        </p:nvSpPr>
        <p:spPr>
          <a:xfrm>
            <a:off x="641375" y="3318950"/>
            <a:ext cx="5265300" cy="93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Trabajar con ramas y deshacer cambios</a:t>
            </a:r>
            <a:endParaRPr sz="2200"/>
          </a:p>
        </p:txBody>
      </p:sp>
      <p:pic>
        <p:nvPicPr>
          <p:cNvPr id="279" name="Google Shape;279;p1"/>
          <p:cNvPicPr preferRelativeResize="0"/>
          <p:nvPr/>
        </p:nvPicPr>
        <p:blipFill>
          <a:blip r:embed="rId3">
            <a:alphaModFix/>
          </a:blip>
          <a:stretch>
            <a:fillRect/>
          </a:stretch>
        </p:blipFill>
        <p:spPr>
          <a:xfrm>
            <a:off x="3315775" y="4084350"/>
            <a:ext cx="5743575" cy="1019175"/>
          </a:xfrm>
          <a:prstGeom prst="rect">
            <a:avLst/>
          </a:prstGeom>
          <a:noFill/>
          <a:ln>
            <a:noFill/>
          </a:ln>
        </p:spPr>
      </p:pic>
      <p:pic>
        <p:nvPicPr>
          <p:cNvPr id="280" name="Google Shape;280;p1"/>
          <p:cNvPicPr preferRelativeResize="0"/>
          <p:nvPr/>
        </p:nvPicPr>
        <p:blipFill>
          <a:blip r:embed="rId4">
            <a:alphaModFix/>
          </a:blip>
          <a:stretch>
            <a:fillRect/>
          </a:stretch>
        </p:blipFill>
        <p:spPr>
          <a:xfrm>
            <a:off x="197975" y="4339000"/>
            <a:ext cx="1494825" cy="509875"/>
          </a:xfrm>
          <a:prstGeom prst="rect">
            <a:avLst/>
          </a:prstGeom>
          <a:noFill/>
          <a:ln>
            <a:noFill/>
          </a:ln>
        </p:spPr>
      </p:pic>
      <p:pic>
        <p:nvPicPr>
          <p:cNvPr id="281" name="Google Shape;281;p1"/>
          <p:cNvPicPr preferRelativeResize="0"/>
          <p:nvPr/>
        </p:nvPicPr>
        <p:blipFill>
          <a:blip r:embed="rId5">
            <a:alphaModFix/>
          </a:blip>
          <a:stretch>
            <a:fillRect/>
          </a:stretch>
        </p:blipFill>
        <p:spPr>
          <a:xfrm>
            <a:off x="6728275" y="3271250"/>
            <a:ext cx="21336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1920"/>
              <a:t>Comandos intermedios III</a:t>
            </a:r>
            <a:endParaRPr sz="1920"/>
          </a:p>
          <a:p>
            <a:pPr indent="0" lvl="0" marL="0" rtl="0" algn="l">
              <a:lnSpc>
                <a:spcPct val="100000"/>
              </a:lnSpc>
              <a:spcBef>
                <a:spcPts val="0"/>
              </a:spcBef>
              <a:spcAft>
                <a:spcPts val="0"/>
              </a:spcAft>
              <a:buSzPts val="990"/>
              <a:buNone/>
            </a:pPr>
            <a:r>
              <a:rPr b="0" lang="es" sz="1920"/>
              <a:t>Deshacer cambios</a:t>
            </a:r>
            <a:endParaRPr b="0" sz="1920">
              <a:solidFill>
                <a:srgbClr val="188038"/>
              </a:solidFill>
              <a:latin typeface="Roboto Mono"/>
              <a:ea typeface="Roboto Mono"/>
              <a:cs typeface="Roboto Mono"/>
              <a:sym typeface="Roboto Mono"/>
            </a:endParaRPr>
          </a:p>
        </p:txBody>
      </p:sp>
      <p:sp>
        <p:nvSpPr>
          <p:cNvPr id="381" name="Google Shape;381;p10"/>
          <p:cNvSpPr txBox="1"/>
          <p:nvPr>
            <p:ph idx="1" type="body"/>
          </p:nvPr>
        </p:nvSpPr>
        <p:spPr>
          <a:xfrm>
            <a:off x="918200" y="1482050"/>
            <a:ext cx="8137800" cy="331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--soft &lt;commit&gt;</a:t>
            </a:r>
            <a:r>
              <a:rPr lang="es" sz="1200">
                <a:solidFill>
                  <a:srgbClr val="000000"/>
                </a:solidFill>
                <a:latin typeface="Arial"/>
                <a:ea typeface="Arial"/>
                <a:cs typeface="Arial"/>
                <a:sym typeface="Arial"/>
              </a:rPr>
              <a:t> 	→ deshacer cambios manteniéndolos en el </a:t>
            </a:r>
            <a:r>
              <a:rPr b="1" lang="es" sz="1200">
                <a:solidFill>
                  <a:srgbClr val="000000"/>
                </a:solidFill>
                <a:latin typeface="Arial"/>
                <a:ea typeface="Arial"/>
                <a:cs typeface="Arial"/>
                <a:sym typeface="Arial"/>
              </a:rPr>
              <a:t>stagging area</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--mixed &lt;commit&gt;</a:t>
            </a:r>
            <a:r>
              <a:rPr lang="es" sz="1200">
                <a:solidFill>
                  <a:srgbClr val="000000"/>
                </a:solidFill>
                <a:latin typeface="Arial"/>
                <a:ea typeface="Arial"/>
                <a:cs typeface="Arial"/>
                <a:sym typeface="Arial"/>
              </a:rPr>
              <a:t> 	→ deshacer cambios manteniéndolos en el </a:t>
            </a:r>
            <a:r>
              <a:rPr b="1" lang="es" sz="1200">
                <a:solidFill>
                  <a:srgbClr val="000000"/>
                </a:solidFill>
                <a:latin typeface="Arial"/>
                <a:ea typeface="Arial"/>
                <a:cs typeface="Arial"/>
                <a:sym typeface="Arial"/>
              </a:rPr>
              <a:t>working directory</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a:t>
            </a:r>
            <a:r>
              <a:rPr b="1" lang="es" sz="1100">
                <a:solidFill>
                  <a:schemeClr val="dk1"/>
                </a:solidFill>
                <a:latin typeface="Roboto Mono"/>
                <a:ea typeface="Roboto Mono"/>
                <a:cs typeface="Roboto Mono"/>
                <a:sym typeface="Roboto Mono"/>
              </a:rPr>
              <a:t>--hard</a:t>
            </a:r>
            <a:r>
              <a:rPr b="1" lang="es" sz="1100">
                <a:solidFill>
                  <a:srgbClr val="188038"/>
                </a:solidFill>
                <a:latin typeface="Roboto Mono"/>
                <a:ea typeface="Roboto Mono"/>
                <a:cs typeface="Roboto Mono"/>
                <a:sym typeface="Roboto Mono"/>
              </a:rPr>
              <a:t> &lt;commit&gt;</a:t>
            </a:r>
            <a:r>
              <a:rPr lang="es" sz="1200">
                <a:solidFill>
                  <a:srgbClr val="000000"/>
                </a:solidFill>
                <a:latin typeface="Arial"/>
                <a:ea typeface="Arial"/>
                <a:cs typeface="Arial"/>
                <a:sym typeface="Arial"/>
              </a:rPr>
              <a:t> 	→ deshacer y descartar los cambios, </a:t>
            </a:r>
            <a:r>
              <a:rPr b="1" lang="es" sz="1200">
                <a:solidFill>
                  <a:schemeClr val="dk1"/>
                </a:solidFill>
                <a:latin typeface="Arial"/>
                <a:ea typeface="Arial"/>
                <a:cs typeface="Arial"/>
                <a:sym typeface="Arial"/>
              </a:rPr>
              <a:t>eliminándolos</a:t>
            </a:r>
            <a:endParaRPr b="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&lt;nombre_fichero&gt;</a:t>
            </a:r>
            <a:r>
              <a:rPr lang="es" sz="1200">
                <a:solidFill>
                  <a:srgbClr val="000000"/>
                </a:solidFill>
                <a:latin typeface="Arial"/>
                <a:ea typeface="Arial"/>
                <a:cs typeface="Arial"/>
                <a:sym typeface="Arial"/>
              </a:rPr>
              <a:t> 	→ sacar los cambios de un fichero del </a:t>
            </a:r>
            <a:r>
              <a:rPr b="1" lang="es" sz="1200">
                <a:solidFill>
                  <a:srgbClr val="000000"/>
                </a:solidFill>
                <a:latin typeface="Arial"/>
                <a:ea typeface="Arial"/>
                <a:cs typeface="Arial"/>
                <a:sym typeface="Arial"/>
              </a:rPr>
              <a:t>stagging area</a:t>
            </a:r>
            <a:r>
              <a:rPr lang="es" sz="1200">
                <a:solidFill>
                  <a:srgbClr val="000000"/>
                </a:solidFill>
                <a:latin typeface="Arial"/>
                <a:ea typeface="Arial"/>
                <a:cs typeface="Arial"/>
                <a:sym typeface="Arial"/>
              </a:rPr>
              <a:t> al </a:t>
            </a:r>
            <a:r>
              <a:rPr b="1" lang="es" sz="1200">
                <a:solidFill>
                  <a:srgbClr val="000000"/>
                </a:solidFill>
                <a:latin typeface="Arial"/>
                <a:ea typeface="Arial"/>
                <a:cs typeface="Arial"/>
                <a:sym typeface="Arial"/>
              </a:rPr>
              <a:t>working directory</a:t>
            </a:r>
            <a:endParaRPr b="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a:t>
            </a:r>
            <a:r>
              <a:rPr lang="es" sz="1200">
                <a:solidFill>
                  <a:srgbClr val="000000"/>
                </a:solidFill>
                <a:latin typeface="Arial"/>
                <a:ea typeface="Arial"/>
                <a:cs typeface="Arial"/>
                <a:sym typeface="Arial"/>
              </a:rPr>
              <a:t>				→ sacar todos los cambios del </a:t>
            </a:r>
            <a:r>
              <a:rPr b="1" lang="es" sz="1200">
                <a:solidFill>
                  <a:srgbClr val="000000"/>
                </a:solidFill>
                <a:latin typeface="Arial"/>
                <a:ea typeface="Arial"/>
                <a:cs typeface="Arial"/>
                <a:sym typeface="Arial"/>
              </a:rPr>
              <a:t>stagging area</a:t>
            </a:r>
            <a:r>
              <a:rPr lang="es" sz="1200">
                <a:solidFill>
                  <a:srgbClr val="000000"/>
                </a:solidFill>
                <a:latin typeface="Arial"/>
                <a:ea typeface="Arial"/>
                <a:cs typeface="Arial"/>
                <a:sym typeface="Arial"/>
              </a:rPr>
              <a:t> al </a:t>
            </a:r>
            <a:r>
              <a:rPr b="1" lang="es" sz="1200">
                <a:solidFill>
                  <a:srgbClr val="000000"/>
                </a:solidFill>
                <a:latin typeface="Arial"/>
                <a:ea typeface="Arial"/>
                <a:cs typeface="Arial"/>
                <a:sym typeface="Arial"/>
              </a:rPr>
              <a:t>working directory</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800">
              <a:solidFill>
                <a:srgbClr val="000000"/>
              </a:solidFill>
              <a:latin typeface="Arial"/>
              <a:ea typeface="Arial"/>
              <a:cs typeface="Arial"/>
              <a:sym typeface="Arial"/>
            </a:endParaRPr>
          </a:p>
          <a:p>
            <a:pPr indent="457200" lvl="0" marL="0" rtl="0" algn="l">
              <a:lnSpc>
                <a:spcPct val="115000"/>
              </a:lnSpc>
              <a:spcBef>
                <a:spcPts val="0"/>
              </a:spcBef>
              <a:spcAft>
                <a:spcPts val="0"/>
              </a:spcAft>
              <a:buSzPts val="1300"/>
              <a:buNone/>
            </a:pPr>
            <a:r>
              <a:rPr lang="es" sz="1200">
                <a:solidFill>
                  <a:srgbClr val="000000"/>
                </a:solidFill>
                <a:latin typeface="Arial"/>
                <a:ea typeface="Arial"/>
                <a:cs typeface="Arial"/>
                <a:sym typeface="Arial"/>
              </a:rPr>
              <a:t>Ejemplos:</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reset --soft &lt;commit_id&gt;  	</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reset --soft HEAD~1</a:t>
            </a:r>
            <a:r>
              <a:rPr lang="es">
                <a:solidFill>
                  <a:srgbClr val="188038"/>
                </a:solidFill>
                <a:latin typeface="Roboto Mono"/>
                <a:ea typeface="Roboto Mono"/>
                <a:cs typeface="Roboto Mono"/>
                <a:sym typeface="Roboto Mono"/>
              </a:rPr>
              <a:t>	  	</a:t>
            </a:r>
            <a:endParaRPr sz="900">
              <a:solidFill>
                <a:srgbClr val="666666"/>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reset --mixed HEAD~2		</a:t>
            </a:r>
            <a:r>
              <a:rPr lang="es" sz="900">
                <a:solidFill>
                  <a:srgbClr val="666666"/>
                </a:solidFill>
                <a:latin typeface="Arial"/>
                <a:ea typeface="Arial"/>
                <a:cs typeface="Arial"/>
                <a:sym typeface="Arial"/>
              </a:rPr>
              <a:t># --mixed es el valor predeterminado</a:t>
            </a:r>
            <a:endParaRPr>
              <a:solidFill>
                <a:srgbClr val="188038"/>
              </a:solidFill>
              <a:latin typeface="Roboto Mono"/>
              <a:ea typeface="Roboto Mono"/>
              <a:cs typeface="Roboto Mono"/>
              <a:sym typeface="Roboto Mono"/>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reset --soft &lt;commit_id&gt;  	</a:t>
            </a:r>
            <a:endParaRPr sz="900">
              <a:solidFill>
                <a:srgbClr val="666666"/>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chemeClr val="dk1"/>
                </a:solidFill>
                <a:latin typeface="Roboto Mono"/>
                <a:ea typeface="Roboto Mono"/>
                <a:cs typeface="Roboto Mono"/>
                <a:sym typeface="Roboto Mono"/>
              </a:rPr>
              <a:t>git reset --hard &lt;commit_id&gt;</a:t>
            </a:r>
            <a:r>
              <a:rPr lang="es">
                <a:solidFill>
                  <a:srgbClr val="188038"/>
                </a:solidFill>
                <a:latin typeface="Roboto Mono"/>
                <a:ea typeface="Roboto Mono"/>
                <a:cs typeface="Roboto Mono"/>
                <a:sym typeface="Roboto Mono"/>
              </a:rPr>
              <a:t>	</a:t>
            </a:r>
            <a:r>
              <a:rPr lang="es" sz="900">
                <a:solidFill>
                  <a:srgbClr val="666666"/>
                </a:solidFill>
                <a:latin typeface="Arial"/>
                <a:ea typeface="Arial"/>
                <a:cs typeface="Arial"/>
                <a:sym typeface="Arial"/>
              </a:rPr>
              <a:t># ¡¡Cuidado!! </a:t>
            </a:r>
            <a:r>
              <a:rPr b="1" lang="es" sz="900">
                <a:solidFill>
                  <a:schemeClr val="dk1"/>
                </a:solidFill>
                <a:latin typeface="Arial"/>
                <a:ea typeface="Arial"/>
                <a:cs typeface="Arial"/>
                <a:sym typeface="Arial"/>
              </a:rPr>
              <a:t>Es irreversible</a:t>
            </a:r>
            <a:endParaRPr>
              <a:solidFill>
                <a:schemeClr val="dk1"/>
              </a:solidFill>
              <a:latin typeface="Roboto Mono"/>
              <a:ea typeface="Roboto Mono"/>
              <a:cs typeface="Roboto Mono"/>
              <a:sym typeface="Roboto Mono"/>
            </a:endParaRPr>
          </a:p>
          <a:p>
            <a:pPr indent="-304800" lvl="1" marL="914400" rtl="0" algn="l">
              <a:lnSpc>
                <a:spcPct val="115000"/>
              </a:lnSpc>
              <a:spcBef>
                <a:spcPts val="0"/>
              </a:spcBef>
              <a:spcAft>
                <a:spcPts val="0"/>
              </a:spcAft>
              <a:buClr>
                <a:srgbClr val="000000"/>
              </a:buClr>
              <a:buSzPts val="1200"/>
              <a:buFont typeface="Arial"/>
              <a:buChar char="○"/>
            </a:pPr>
            <a:r>
              <a:rPr lang="es">
                <a:solidFill>
                  <a:schemeClr val="dk1"/>
                </a:solidFill>
                <a:latin typeface="Roboto Mono"/>
                <a:ea typeface="Roboto Mono"/>
                <a:cs typeface="Roboto Mono"/>
                <a:sym typeface="Roboto Mono"/>
              </a:rPr>
              <a:t>git reset --hard</a:t>
            </a:r>
            <a:r>
              <a:rPr lang="es">
                <a:solidFill>
                  <a:srgbClr val="188038"/>
                </a:solidFill>
                <a:latin typeface="Roboto Mono"/>
                <a:ea typeface="Roboto Mono"/>
                <a:cs typeface="Roboto Mono"/>
                <a:sym typeface="Roboto Mono"/>
              </a:rPr>
              <a:t>  			</a:t>
            </a:r>
            <a:r>
              <a:rPr lang="es" sz="900">
                <a:solidFill>
                  <a:srgbClr val="666666"/>
                </a:solidFill>
                <a:latin typeface="Arial"/>
                <a:ea typeface="Arial"/>
                <a:cs typeface="Arial"/>
                <a:sym typeface="Arial"/>
              </a:rPr>
              <a:t># Elimina lo del stagging area, ¡¡cuidado!! </a:t>
            </a:r>
            <a:r>
              <a:rPr b="1" lang="es" sz="900">
                <a:solidFill>
                  <a:schemeClr val="dk1"/>
                </a:solidFill>
                <a:latin typeface="Arial"/>
                <a:ea typeface="Arial"/>
                <a:cs typeface="Arial"/>
                <a:sym typeface="Arial"/>
              </a:rPr>
              <a:t>Es irreversible</a:t>
            </a:r>
            <a:endParaRPr b="1" sz="9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1"/>
          <p:cNvSpPr/>
          <p:nvPr/>
        </p:nvSpPr>
        <p:spPr>
          <a:xfrm>
            <a:off x="727950" y="3338300"/>
            <a:ext cx="8016300" cy="955200"/>
          </a:xfrm>
          <a:prstGeom prst="roundRect">
            <a:avLst>
              <a:gd fmla="val 16667" name="adj"/>
            </a:avLst>
          </a:prstGeom>
          <a:solidFill>
            <a:srgbClr val="F6FF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87" name="Google Shape;387;p11"/>
          <p:cNvSpPr/>
          <p:nvPr/>
        </p:nvSpPr>
        <p:spPr>
          <a:xfrm>
            <a:off x="727950" y="1676250"/>
            <a:ext cx="8016300" cy="1118700"/>
          </a:xfrm>
          <a:prstGeom prst="roundRect">
            <a:avLst>
              <a:gd fmla="val 16667" name="adj"/>
            </a:avLst>
          </a:prstGeom>
          <a:solidFill>
            <a:srgbClr val="BDFFF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88" name="Google Shape;388;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1920"/>
              <a:t>Git reset puede ser confuso</a:t>
            </a:r>
            <a:endParaRPr b="0" sz="1920">
              <a:solidFill>
                <a:srgbClr val="188038"/>
              </a:solidFill>
              <a:latin typeface="Roboto Mono"/>
              <a:ea typeface="Roboto Mono"/>
              <a:cs typeface="Roboto Mono"/>
              <a:sym typeface="Roboto Mono"/>
            </a:endParaRPr>
          </a:p>
        </p:txBody>
      </p:sp>
      <p:sp>
        <p:nvSpPr>
          <p:cNvPr id="389" name="Google Shape;389;p11"/>
          <p:cNvSpPr txBox="1"/>
          <p:nvPr>
            <p:ph idx="1" type="body"/>
          </p:nvPr>
        </p:nvSpPr>
        <p:spPr>
          <a:xfrm>
            <a:off x="689600" y="2021425"/>
            <a:ext cx="8137800" cy="1840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--soft &lt;commit&gt;</a:t>
            </a:r>
            <a:r>
              <a:rPr lang="es" sz="1200">
                <a:solidFill>
                  <a:srgbClr val="000000"/>
                </a:solidFill>
                <a:latin typeface="Arial"/>
                <a:ea typeface="Arial"/>
                <a:cs typeface="Arial"/>
                <a:sym typeface="Arial"/>
              </a:rPr>
              <a:t> 	→ deshacer cambios manteniéndolos en el </a:t>
            </a:r>
            <a:r>
              <a:rPr b="1" lang="es" sz="1200">
                <a:solidFill>
                  <a:srgbClr val="000000"/>
                </a:solidFill>
                <a:latin typeface="Arial"/>
                <a:ea typeface="Arial"/>
                <a:cs typeface="Arial"/>
                <a:sym typeface="Arial"/>
              </a:rPr>
              <a:t>stagging area</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--mixed &lt;commit&gt;</a:t>
            </a:r>
            <a:r>
              <a:rPr lang="es" sz="1200">
                <a:solidFill>
                  <a:srgbClr val="000000"/>
                </a:solidFill>
                <a:latin typeface="Arial"/>
                <a:ea typeface="Arial"/>
                <a:cs typeface="Arial"/>
                <a:sym typeface="Arial"/>
              </a:rPr>
              <a:t> 	→ deshacer cambios manteniéndolos en el </a:t>
            </a:r>
            <a:r>
              <a:rPr b="1" lang="es" sz="1200">
                <a:solidFill>
                  <a:srgbClr val="000000"/>
                </a:solidFill>
                <a:latin typeface="Arial"/>
                <a:ea typeface="Arial"/>
                <a:cs typeface="Arial"/>
                <a:sym typeface="Arial"/>
              </a:rPr>
              <a:t>working directory</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a:t>
            </a:r>
            <a:r>
              <a:rPr b="1" lang="es" sz="1100">
                <a:solidFill>
                  <a:schemeClr val="dk1"/>
                </a:solidFill>
                <a:latin typeface="Roboto Mono"/>
                <a:ea typeface="Roboto Mono"/>
                <a:cs typeface="Roboto Mono"/>
                <a:sym typeface="Roboto Mono"/>
              </a:rPr>
              <a:t>--hard</a:t>
            </a:r>
            <a:r>
              <a:rPr b="1" lang="es" sz="1100">
                <a:solidFill>
                  <a:srgbClr val="188038"/>
                </a:solidFill>
                <a:latin typeface="Roboto Mono"/>
                <a:ea typeface="Roboto Mono"/>
                <a:cs typeface="Roboto Mono"/>
                <a:sym typeface="Roboto Mono"/>
              </a:rPr>
              <a:t> &lt;commit&gt;</a:t>
            </a:r>
            <a:r>
              <a:rPr lang="es" sz="1200">
                <a:solidFill>
                  <a:srgbClr val="000000"/>
                </a:solidFill>
                <a:latin typeface="Arial"/>
                <a:ea typeface="Arial"/>
                <a:cs typeface="Arial"/>
                <a:sym typeface="Arial"/>
              </a:rPr>
              <a:t> 	→ deshacer y descartar los cambios, </a:t>
            </a:r>
            <a:r>
              <a:rPr b="1" lang="es" sz="1200">
                <a:solidFill>
                  <a:schemeClr val="dk1"/>
                </a:solidFill>
                <a:latin typeface="Arial"/>
                <a:ea typeface="Arial"/>
                <a:cs typeface="Arial"/>
                <a:sym typeface="Arial"/>
              </a:rPr>
              <a:t>eliminándolos</a:t>
            </a:r>
            <a:endParaRPr b="1" sz="1200">
              <a:solidFill>
                <a:schemeClr val="dk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200">
              <a:solidFill>
                <a:schemeClr val="dk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200">
              <a:solidFill>
                <a:schemeClr val="dk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200">
              <a:solidFill>
                <a:schemeClr val="dk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200">
              <a:solidFill>
                <a:schemeClr val="dk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 &lt;nombre_fichero&gt;</a:t>
            </a:r>
            <a:r>
              <a:rPr lang="es" sz="1200">
                <a:solidFill>
                  <a:srgbClr val="000000"/>
                </a:solidFill>
                <a:latin typeface="Arial"/>
                <a:ea typeface="Arial"/>
                <a:cs typeface="Arial"/>
                <a:sym typeface="Arial"/>
              </a:rPr>
              <a:t> 	→ sacar los cambios de un fichero del </a:t>
            </a:r>
            <a:r>
              <a:rPr b="1" lang="es" sz="1200">
                <a:solidFill>
                  <a:srgbClr val="000000"/>
                </a:solidFill>
                <a:latin typeface="Arial"/>
                <a:ea typeface="Arial"/>
                <a:cs typeface="Arial"/>
                <a:sym typeface="Arial"/>
              </a:rPr>
              <a:t>stagging area</a:t>
            </a:r>
            <a:r>
              <a:rPr lang="es" sz="1200">
                <a:solidFill>
                  <a:srgbClr val="000000"/>
                </a:solidFill>
                <a:latin typeface="Arial"/>
                <a:ea typeface="Arial"/>
                <a:cs typeface="Arial"/>
                <a:sym typeface="Arial"/>
              </a:rPr>
              <a:t> al </a:t>
            </a:r>
            <a:r>
              <a:rPr b="1" lang="es" sz="1200">
                <a:solidFill>
                  <a:srgbClr val="000000"/>
                </a:solidFill>
                <a:latin typeface="Arial"/>
                <a:ea typeface="Arial"/>
                <a:cs typeface="Arial"/>
                <a:sym typeface="Arial"/>
              </a:rPr>
              <a:t>working directory</a:t>
            </a:r>
            <a:endParaRPr b="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reset</a:t>
            </a:r>
            <a:r>
              <a:rPr lang="es" sz="1200">
                <a:solidFill>
                  <a:srgbClr val="000000"/>
                </a:solidFill>
                <a:latin typeface="Arial"/>
                <a:ea typeface="Arial"/>
                <a:cs typeface="Arial"/>
                <a:sym typeface="Arial"/>
              </a:rPr>
              <a:t>				→ sacar todos los cambios del </a:t>
            </a:r>
            <a:r>
              <a:rPr b="1" lang="es" sz="1200">
                <a:solidFill>
                  <a:srgbClr val="000000"/>
                </a:solidFill>
                <a:latin typeface="Arial"/>
                <a:ea typeface="Arial"/>
                <a:cs typeface="Arial"/>
                <a:sym typeface="Arial"/>
              </a:rPr>
              <a:t>stagging area</a:t>
            </a:r>
            <a:r>
              <a:rPr lang="es" sz="1200">
                <a:solidFill>
                  <a:srgbClr val="000000"/>
                </a:solidFill>
                <a:latin typeface="Arial"/>
                <a:ea typeface="Arial"/>
                <a:cs typeface="Arial"/>
                <a:sym typeface="Arial"/>
              </a:rPr>
              <a:t> al </a:t>
            </a:r>
            <a:r>
              <a:rPr b="1" lang="es" sz="1200">
                <a:solidFill>
                  <a:srgbClr val="000000"/>
                </a:solidFill>
                <a:latin typeface="Arial"/>
                <a:ea typeface="Arial"/>
                <a:cs typeface="Arial"/>
                <a:sym typeface="Arial"/>
              </a:rPr>
              <a:t>working directory</a:t>
            </a:r>
            <a:endParaRPr sz="1200">
              <a:solidFill>
                <a:srgbClr val="000000"/>
              </a:solidFill>
              <a:latin typeface="Arial"/>
              <a:ea typeface="Arial"/>
              <a:cs typeface="Arial"/>
              <a:sym typeface="Arial"/>
            </a:endParaRPr>
          </a:p>
          <a:p>
            <a:pPr indent="0" lvl="0" marL="0" rtl="0" algn="l">
              <a:lnSpc>
                <a:spcPct val="115000"/>
              </a:lnSpc>
              <a:spcBef>
                <a:spcPts val="0"/>
              </a:spcBef>
              <a:spcAft>
                <a:spcPts val="1200"/>
              </a:spcAft>
              <a:buSzPts val="1300"/>
              <a:buNone/>
            </a:pPr>
            <a:r>
              <a:t/>
            </a:r>
            <a:endParaRPr sz="900">
              <a:solidFill>
                <a:srgbClr val="666666"/>
              </a:solidFill>
              <a:latin typeface="Arial"/>
              <a:ea typeface="Arial"/>
              <a:cs typeface="Arial"/>
              <a:sym typeface="Arial"/>
            </a:endParaRPr>
          </a:p>
        </p:txBody>
      </p:sp>
      <p:sp>
        <p:nvSpPr>
          <p:cNvPr id="390" name="Google Shape;390;p11"/>
          <p:cNvSpPr txBox="1"/>
          <p:nvPr/>
        </p:nvSpPr>
        <p:spPr>
          <a:xfrm>
            <a:off x="804675" y="1676250"/>
            <a:ext cx="2346000" cy="3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Reset para los </a:t>
            </a:r>
            <a:r>
              <a:rPr b="1" i="0" lang="es" sz="1300" u="none" cap="none" strike="noStrike">
                <a:solidFill>
                  <a:schemeClr val="dk2"/>
                </a:solidFill>
                <a:latin typeface="Nunito"/>
                <a:ea typeface="Nunito"/>
                <a:cs typeface="Nunito"/>
                <a:sym typeface="Nunito"/>
              </a:rPr>
              <a:t>commits</a:t>
            </a:r>
            <a:endParaRPr b="1" i="0" sz="1300" u="none" cap="none" strike="noStrike">
              <a:solidFill>
                <a:schemeClr val="dk2"/>
              </a:solidFill>
              <a:latin typeface="Nunito"/>
              <a:ea typeface="Nunito"/>
              <a:cs typeface="Nunito"/>
              <a:sym typeface="Nunito"/>
            </a:endParaRPr>
          </a:p>
        </p:txBody>
      </p:sp>
      <p:sp>
        <p:nvSpPr>
          <p:cNvPr id="391" name="Google Shape;391;p11"/>
          <p:cNvSpPr txBox="1"/>
          <p:nvPr/>
        </p:nvSpPr>
        <p:spPr>
          <a:xfrm>
            <a:off x="804675" y="3338300"/>
            <a:ext cx="3533700" cy="3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Reset para el contenido del</a:t>
            </a:r>
            <a:r>
              <a:rPr b="1" i="0" lang="es" sz="1300" u="none" cap="none" strike="noStrike">
                <a:solidFill>
                  <a:schemeClr val="dk2"/>
                </a:solidFill>
                <a:latin typeface="Nunito"/>
                <a:ea typeface="Nunito"/>
                <a:cs typeface="Nunito"/>
                <a:sym typeface="Nunito"/>
              </a:rPr>
              <a:t> stagging area</a:t>
            </a:r>
            <a:endParaRPr b="1" i="0" sz="1300" u="none" cap="none" strike="noStrike">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1920"/>
              <a:t>Comandos intermedios IV</a:t>
            </a:r>
            <a:endParaRPr sz="1920"/>
          </a:p>
          <a:p>
            <a:pPr indent="0" lvl="0" marL="0" rtl="0" algn="l">
              <a:lnSpc>
                <a:spcPct val="100000"/>
              </a:lnSpc>
              <a:spcBef>
                <a:spcPts val="0"/>
              </a:spcBef>
              <a:spcAft>
                <a:spcPts val="0"/>
              </a:spcAft>
              <a:buSzPts val="990"/>
              <a:buNone/>
            </a:pPr>
            <a:r>
              <a:rPr b="0" lang="es" sz="1920"/>
              <a:t>Revertir cambios</a:t>
            </a:r>
            <a:endParaRPr b="0" sz="1920">
              <a:solidFill>
                <a:srgbClr val="188038"/>
              </a:solidFill>
              <a:latin typeface="Roboto Mono"/>
              <a:ea typeface="Roboto Mono"/>
              <a:cs typeface="Roboto Mono"/>
              <a:sym typeface="Roboto Mono"/>
            </a:endParaRPr>
          </a:p>
        </p:txBody>
      </p:sp>
      <p:sp>
        <p:nvSpPr>
          <p:cNvPr id="397" name="Google Shape;397;p12"/>
          <p:cNvSpPr txBox="1"/>
          <p:nvPr>
            <p:ph idx="1" type="body"/>
          </p:nvPr>
        </p:nvSpPr>
        <p:spPr>
          <a:xfrm>
            <a:off x="918200" y="1482050"/>
            <a:ext cx="7540500" cy="33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s" sz="1100">
                <a:solidFill>
                  <a:srgbClr val="000000"/>
                </a:solidFill>
                <a:latin typeface="Arial"/>
                <a:ea typeface="Arial"/>
                <a:cs typeface="Arial"/>
                <a:sym typeface="Arial"/>
              </a:rPr>
              <a:t>Mientras que con </a:t>
            </a:r>
            <a:r>
              <a:rPr b="1" lang="es" sz="1100">
                <a:solidFill>
                  <a:srgbClr val="188038"/>
                </a:solidFill>
                <a:latin typeface="Roboto Mono"/>
                <a:ea typeface="Roboto Mono"/>
                <a:cs typeface="Roboto Mono"/>
                <a:sym typeface="Roboto Mono"/>
              </a:rPr>
              <a:t>git reset &lt;commit&gt;</a:t>
            </a:r>
            <a:r>
              <a:rPr lang="es" sz="1100">
                <a:solidFill>
                  <a:srgbClr val="000000"/>
                </a:solidFill>
                <a:latin typeface="Arial"/>
                <a:ea typeface="Arial"/>
                <a:cs typeface="Arial"/>
                <a:sym typeface="Arial"/>
              </a:rPr>
              <a:t> estamos deshaciendo los cambios y modificando el historial de commits,               con </a:t>
            </a:r>
            <a:r>
              <a:rPr b="1" lang="es" sz="1100">
                <a:solidFill>
                  <a:srgbClr val="188038"/>
                </a:solidFill>
                <a:latin typeface="Roboto Mono"/>
                <a:ea typeface="Roboto Mono"/>
                <a:cs typeface="Roboto Mono"/>
                <a:sym typeface="Roboto Mono"/>
              </a:rPr>
              <a:t>git revert &lt;commit&gt;</a:t>
            </a:r>
            <a:r>
              <a:rPr lang="es" sz="1100">
                <a:solidFill>
                  <a:srgbClr val="000000"/>
                </a:solidFill>
                <a:latin typeface="Arial"/>
                <a:ea typeface="Arial"/>
                <a:cs typeface="Arial"/>
                <a:sym typeface="Arial"/>
              </a:rPr>
              <a:t> estamos revirtiendo los cambios de un commit específico con un nuevo commit, es como crear un nuevo commit con la contraparte de esos cambios, haciendo el negativo de todo lo que hemos avanzado desde entonces .</a:t>
            </a:r>
            <a:endParaRPr sz="1100">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revert &lt;commit&gt;</a:t>
            </a:r>
            <a:r>
              <a:rPr lang="es" sz="1200">
                <a:solidFill>
                  <a:srgbClr val="000000"/>
                </a:solidFill>
                <a:latin typeface="Arial"/>
                <a:ea typeface="Arial"/>
                <a:cs typeface="Arial"/>
                <a:sym typeface="Arial"/>
              </a:rPr>
              <a:t> → revertir los cambios creando un nuevo commit, sin modificar el historial</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1200">
                <a:solidFill>
                  <a:srgbClr val="000000"/>
                </a:solidFill>
                <a:latin typeface="Arial"/>
                <a:ea typeface="Arial"/>
                <a:cs typeface="Arial"/>
                <a:sym typeface="Arial"/>
              </a:rPr>
              <a:t>Ejemplo, teniendo los siguientes commits:</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1200">
                <a:solidFill>
                  <a:srgbClr val="000000"/>
                </a:solidFill>
                <a:latin typeface="Arial"/>
                <a:ea typeface="Arial"/>
                <a:cs typeface="Arial"/>
                <a:sym typeface="Arial"/>
              </a:rPr>
              <a:t>Ejecutamos: </a:t>
            </a:r>
            <a:r>
              <a:rPr b="1" lang="es" sz="1100">
                <a:solidFill>
                  <a:srgbClr val="188038"/>
                </a:solidFill>
                <a:latin typeface="Roboto Mono"/>
                <a:ea typeface="Roboto Mono"/>
                <a:cs typeface="Roboto Mono"/>
                <a:sym typeface="Roboto Mono"/>
              </a:rPr>
              <a:t>git revert B</a:t>
            </a:r>
            <a:r>
              <a:rPr lang="es" sz="1200">
                <a:solidFill>
                  <a:srgbClr val="000000"/>
                </a:solidFill>
                <a:latin typeface="Arial"/>
                <a:ea typeface="Arial"/>
                <a:cs typeface="Arial"/>
                <a:sym typeface="Arial"/>
              </a:rPr>
              <a:t>, y como resultado obtendremos:</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900">
              <a:solidFill>
                <a:schemeClr val="dk1"/>
              </a:solidFill>
              <a:latin typeface="Arial"/>
              <a:ea typeface="Arial"/>
              <a:cs typeface="Arial"/>
              <a:sym typeface="Arial"/>
            </a:endParaRPr>
          </a:p>
        </p:txBody>
      </p:sp>
      <p:cxnSp>
        <p:nvCxnSpPr>
          <p:cNvPr id="398" name="Google Shape;398;p12"/>
          <p:cNvCxnSpPr>
            <a:endCxn id="399" idx="2"/>
          </p:cNvCxnSpPr>
          <p:nvPr/>
        </p:nvCxnSpPr>
        <p:spPr>
          <a:xfrm>
            <a:off x="1526575" y="3493075"/>
            <a:ext cx="721800" cy="0"/>
          </a:xfrm>
          <a:prstGeom prst="straightConnector1">
            <a:avLst/>
          </a:prstGeom>
          <a:noFill/>
          <a:ln cap="flat" cmpd="sng" w="9525">
            <a:solidFill>
              <a:srgbClr val="76A5AF"/>
            </a:solidFill>
            <a:prstDash val="solid"/>
            <a:round/>
            <a:headEnd len="sm" w="sm" type="none"/>
            <a:tailEnd len="sm" w="sm" type="none"/>
          </a:ln>
        </p:spPr>
      </p:cxnSp>
      <p:sp>
        <p:nvSpPr>
          <p:cNvPr id="399" name="Google Shape;399;p12"/>
          <p:cNvSpPr/>
          <p:nvPr/>
        </p:nvSpPr>
        <p:spPr>
          <a:xfrm>
            <a:off x="2248375" y="3338725"/>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400" name="Google Shape;400;p12"/>
          <p:cNvSpPr/>
          <p:nvPr/>
        </p:nvSpPr>
        <p:spPr>
          <a:xfrm>
            <a:off x="1217875" y="3338725"/>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Nunito"/>
              <a:ea typeface="Nunito"/>
              <a:cs typeface="Nunito"/>
              <a:sym typeface="Nunito"/>
            </a:endParaRPr>
          </a:p>
        </p:txBody>
      </p:sp>
      <p:cxnSp>
        <p:nvCxnSpPr>
          <p:cNvPr id="401" name="Google Shape;401;p12"/>
          <p:cNvCxnSpPr>
            <a:endCxn id="402" idx="2"/>
          </p:cNvCxnSpPr>
          <p:nvPr/>
        </p:nvCxnSpPr>
        <p:spPr>
          <a:xfrm>
            <a:off x="2557075" y="3493075"/>
            <a:ext cx="721800" cy="0"/>
          </a:xfrm>
          <a:prstGeom prst="straightConnector1">
            <a:avLst/>
          </a:prstGeom>
          <a:noFill/>
          <a:ln cap="flat" cmpd="sng" w="9525">
            <a:solidFill>
              <a:srgbClr val="76A5AF"/>
            </a:solidFill>
            <a:prstDash val="solid"/>
            <a:round/>
            <a:headEnd len="sm" w="sm" type="none"/>
            <a:tailEnd len="sm" w="sm" type="none"/>
          </a:ln>
        </p:spPr>
      </p:cxnSp>
      <p:sp>
        <p:nvSpPr>
          <p:cNvPr id="402" name="Google Shape;402;p12"/>
          <p:cNvSpPr/>
          <p:nvPr/>
        </p:nvSpPr>
        <p:spPr>
          <a:xfrm>
            <a:off x="3278875" y="3338725"/>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403" name="Google Shape;403;p12"/>
          <p:cNvCxnSpPr>
            <a:endCxn id="404" idx="2"/>
          </p:cNvCxnSpPr>
          <p:nvPr/>
        </p:nvCxnSpPr>
        <p:spPr>
          <a:xfrm>
            <a:off x="3587575" y="3493075"/>
            <a:ext cx="721800" cy="0"/>
          </a:xfrm>
          <a:prstGeom prst="straightConnector1">
            <a:avLst/>
          </a:prstGeom>
          <a:noFill/>
          <a:ln cap="flat" cmpd="sng" w="9525">
            <a:solidFill>
              <a:srgbClr val="76A5AF"/>
            </a:solidFill>
            <a:prstDash val="solid"/>
            <a:round/>
            <a:headEnd len="sm" w="sm" type="none"/>
            <a:tailEnd len="sm" w="sm" type="none"/>
          </a:ln>
        </p:spPr>
      </p:cxnSp>
      <p:sp>
        <p:nvSpPr>
          <p:cNvPr id="404" name="Google Shape;404;p12"/>
          <p:cNvSpPr/>
          <p:nvPr/>
        </p:nvSpPr>
        <p:spPr>
          <a:xfrm>
            <a:off x="4309375" y="3338725"/>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405" name="Google Shape;405;p12"/>
          <p:cNvSpPr txBox="1"/>
          <p:nvPr/>
        </p:nvSpPr>
        <p:spPr>
          <a:xfrm>
            <a:off x="1212875" y="3327325"/>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a:t>
            </a:r>
            <a:endParaRPr b="0" i="0" sz="1300" u="none" cap="none" strike="noStrike">
              <a:solidFill>
                <a:schemeClr val="dk2"/>
              </a:solidFill>
              <a:latin typeface="Nunito"/>
              <a:ea typeface="Nunito"/>
              <a:cs typeface="Nunito"/>
              <a:sym typeface="Nunito"/>
            </a:endParaRPr>
          </a:p>
        </p:txBody>
      </p:sp>
      <p:sp>
        <p:nvSpPr>
          <p:cNvPr id="406" name="Google Shape;406;p12"/>
          <p:cNvSpPr txBox="1"/>
          <p:nvPr/>
        </p:nvSpPr>
        <p:spPr>
          <a:xfrm>
            <a:off x="2245875" y="3333025"/>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B</a:t>
            </a:r>
            <a:endParaRPr b="0" i="0" sz="1300" u="none" cap="none" strike="noStrike">
              <a:solidFill>
                <a:schemeClr val="dk2"/>
              </a:solidFill>
              <a:latin typeface="Nunito"/>
              <a:ea typeface="Nunito"/>
              <a:cs typeface="Nunito"/>
              <a:sym typeface="Nunito"/>
            </a:endParaRPr>
          </a:p>
        </p:txBody>
      </p:sp>
      <p:sp>
        <p:nvSpPr>
          <p:cNvPr id="407" name="Google Shape;407;p12"/>
          <p:cNvSpPr txBox="1"/>
          <p:nvPr/>
        </p:nvSpPr>
        <p:spPr>
          <a:xfrm>
            <a:off x="3277625" y="3333025"/>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a:t>
            </a:r>
            <a:endParaRPr b="0" i="0" sz="1300" u="none" cap="none" strike="noStrike">
              <a:solidFill>
                <a:schemeClr val="dk2"/>
              </a:solidFill>
              <a:latin typeface="Nunito"/>
              <a:ea typeface="Nunito"/>
              <a:cs typeface="Nunito"/>
              <a:sym typeface="Nunito"/>
            </a:endParaRPr>
          </a:p>
        </p:txBody>
      </p:sp>
      <p:sp>
        <p:nvSpPr>
          <p:cNvPr id="408" name="Google Shape;408;p12"/>
          <p:cNvSpPr txBox="1"/>
          <p:nvPr/>
        </p:nvSpPr>
        <p:spPr>
          <a:xfrm>
            <a:off x="4309375" y="3333025"/>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D</a:t>
            </a:r>
            <a:endParaRPr b="0" i="0" sz="1300" u="none" cap="none" strike="noStrike">
              <a:solidFill>
                <a:schemeClr val="dk2"/>
              </a:solidFill>
              <a:latin typeface="Nunito"/>
              <a:ea typeface="Nunito"/>
              <a:cs typeface="Nunito"/>
              <a:sym typeface="Nunito"/>
            </a:endParaRPr>
          </a:p>
        </p:txBody>
      </p:sp>
      <p:cxnSp>
        <p:nvCxnSpPr>
          <p:cNvPr id="409" name="Google Shape;409;p12"/>
          <p:cNvCxnSpPr>
            <a:endCxn id="410" idx="2"/>
          </p:cNvCxnSpPr>
          <p:nvPr/>
        </p:nvCxnSpPr>
        <p:spPr>
          <a:xfrm>
            <a:off x="1526525" y="4196000"/>
            <a:ext cx="721800" cy="0"/>
          </a:xfrm>
          <a:prstGeom prst="straightConnector1">
            <a:avLst/>
          </a:prstGeom>
          <a:noFill/>
          <a:ln cap="flat" cmpd="sng" w="9525">
            <a:solidFill>
              <a:srgbClr val="76A5AF"/>
            </a:solidFill>
            <a:prstDash val="solid"/>
            <a:round/>
            <a:headEnd len="sm" w="sm" type="none"/>
            <a:tailEnd len="sm" w="sm" type="none"/>
          </a:ln>
        </p:spPr>
      </p:cxnSp>
      <p:sp>
        <p:nvSpPr>
          <p:cNvPr id="410" name="Google Shape;410;p12"/>
          <p:cNvSpPr/>
          <p:nvPr/>
        </p:nvSpPr>
        <p:spPr>
          <a:xfrm>
            <a:off x="2248325" y="404165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411" name="Google Shape;411;p12"/>
          <p:cNvSpPr/>
          <p:nvPr/>
        </p:nvSpPr>
        <p:spPr>
          <a:xfrm>
            <a:off x="1217825" y="404165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Nunito"/>
              <a:ea typeface="Nunito"/>
              <a:cs typeface="Nunito"/>
              <a:sym typeface="Nunito"/>
            </a:endParaRPr>
          </a:p>
        </p:txBody>
      </p:sp>
      <p:cxnSp>
        <p:nvCxnSpPr>
          <p:cNvPr id="412" name="Google Shape;412;p12"/>
          <p:cNvCxnSpPr>
            <a:endCxn id="413" idx="2"/>
          </p:cNvCxnSpPr>
          <p:nvPr/>
        </p:nvCxnSpPr>
        <p:spPr>
          <a:xfrm>
            <a:off x="2557025" y="4196000"/>
            <a:ext cx="721800" cy="0"/>
          </a:xfrm>
          <a:prstGeom prst="straightConnector1">
            <a:avLst/>
          </a:prstGeom>
          <a:noFill/>
          <a:ln cap="flat" cmpd="sng" w="9525">
            <a:solidFill>
              <a:srgbClr val="76A5AF"/>
            </a:solidFill>
            <a:prstDash val="solid"/>
            <a:round/>
            <a:headEnd len="sm" w="sm" type="none"/>
            <a:tailEnd len="sm" w="sm" type="none"/>
          </a:ln>
        </p:spPr>
      </p:cxnSp>
      <p:sp>
        <p:nvSpPr>
          <p:cNvPr id="413" name="Google Shape;413;p12"/>
          <p:cNvSpPr/>
          <p:nvPr/>
        </p:nvSpPr>
        <p:spPr>
          <a:xfrm>
            <a:off x="3278825" y="404165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414" name="Google Shape;414;p12"/>
          <p:cNvCxnSpPr>
            <a:endCxn id="415" idx="2"/>
          </p:cNvCxnSpPr>
          <p:nvPr/>
        </p:nvCxnSpPr>
        <p:spPr>
          <a:xfrm>
            <a:off x="3587525" y="4196000"/>
            <a:ext cx="721800" cy="0"/>
          </a:xfrm>
          <a:prstGeom prst="straightConnector1">
            <a:avLst/>
          </a:prstGeom>
          <a:noFill/>
          <a:ln cap="flat" cmpd="sng" w="9525">
            <a:solidFill>
              <a:srgbClr val="76A5AF"/>
            </a:solidFill>
            <a:prstDash val="solid"/>
            <a:round/>
            <a:headEnd len="sm" w="sm" type="none"/>
            <a:tailEnd len="sm" w="sm" type="none"/>
          </a:ln>
        </p:spPr>
      </p:cxnSp>
      <p:sp>
        <p:nvSpPr>
          <p:cNvPr id="415" name="Google Shape;415;p12"/>
          <p:cNvSpPr/>
          <p:nvPr/>
        </p:nvSpPr>
        <p:spPr>
          <a:xfrm>
            <a:off x="4309325" y="404165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416" name="Google Shape;416;p12"/>
          <p:cNvSpPr txBox="1"/>
          <p:nvPr/>
        </p:nvSpPr>
        <p:spPr>
          <a:xfrm>
            <a:off x="1212825" y="4030250"/>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a:t>
            </a:r>
            <a:endParaRPr b="0" i="0" sz="1300" u="none" cap="none" strike="noStrike">
              <a:solidFill>
                <a:schemeClr val="dk2"/>
              </a:solidFill>
              <a:latin typeface="Nunito"/>
              <a:ea typeface="Nunito"/>
              <a:cs typeface="Nunito"/>
              <a:sym typeface="Nunito"/>
            </a:endParaRPr>
          </a:p>
        </p:txBody>
      </p:sp>
      <p:sp>
        <p:nvSpPr>
          <p:cNvPr id="417" name="Google Shape;417;p12"/>
          <p:cNvSpPr txBox="1"/>
          <p:nvPr/>
        </p:nvSpPr>
        <p:spPr>
          <a:xfrm>
            <a:off x="2245825" y="4035950"/>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B</a:t>
            </a:r>
            <a:endParaRPr b="0" i="0" sz="1300" u="none" cap="none" strike="noStrike">
              <a:solidFill>
                <a:schemeClr val="dk2"/>
              </a:solidFill>
              <a:latin typeface="Nunito"/>
              <a:ea typeface="Nunito"/>
              <a:cs typeface="Nunito"/>
              <a:sym typeface="Nunito"/>
            </a:endParaRPr>
          </a:p>
        </p:txBody>
      </p:sp>
      <p:sp>
        <p:nvSpPr>
          <p:cNvPr id="418" name="Google Shape;418;p12"/>
          <p:cNvSpPr txBox="1"/>
          <p:nvPr/>
        </p:nvSpPr>
        <p:spPr>
          <a:xfrm>
            <a:off x="3277575" y="4035950"/>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a:t>
            </a:r>
            <a:endParaRPr b="0" i="0" sz="1300" u="none" cap="none" strike="noStrike">
              <a:solidFill>
                <a:schemeClr val="dk2"/>
              </a:solidFill>
              <a:latin typeface="Nunito"/>
              <a:ea typeface="Nunito"/>
              <a:cs typeface="Nunito"/>
              <a:sym typeface="Nunito"/>
            </a:endParaRPr>
          </a:p>
        </p:txBody>
      </p:sp>
      <p:sp>
        <p:nvSpPr>
          <p:cNvPr id="419" name="Google Shape;419;p12"/>
          <p:cNvSpPr txBox="1"/>
          <p:nvPr/>
        </p:nvSpPr>
        <p:spPr>
          <a:xfrm>
            <a:off x="4309325" y="4035950"/>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D</a:t>
            </a:r>
            <a:endParaRPr b="0" i="0" sz="1300" u="none" cap="none" strike="noStrike">
              <a:solidFill>
                <a:schemeClr val="dk2"/>
              </a:solidFill>
              <a:latin typeface="Nunito"/>
              <a:ea typeface="Nunito"/>
              <a:cs typeface="Nunito"/>
              <a:sym typeface="Nunito"/>
            </a:endParaRPr>
          </a:p>
        </p:txBody>
      </p:sp>
      <p:cxnSp>
        <p:nvCxnSpPr>
          <p:cNvPr id="420" name="Google Shape;420;p12"/>
          <p:cNvCxnSpPr>
            <a:endCxn id="421" idx="2"/>
          </p:cNvCxnSpPr>
          <p:nvPr/>
        </p:nvCxnSpPr>
        <p:spPr>
          <a:xfrm>
            <a:off x="4618025" y="4196000"/>
            <a:ext cx="721800" cy="0"/>
          </a:xfrm>
          <a:prstGeom prst="straightConnector1">
            <a:avLst/>
          </a:prstGeom>
          <a:noFill/>
          <a:ln cap="flat" cmpd="sng" w="9525">
            <a:solidFill>
              <a:srgbClr val="76A5AF"/>
            </a:solidFill>
            <a:prstDash val="solid"/>
            <a:round/>
            <a:headEnd len="sm" w="sm" type="none"/>
            <a:tailEnd len="sm" w="sm" type="none"/>
          </a:ln>
        </p:spPr>
      </p:cxnSp>
      <p:sp>
        <p:nvSpPr>
          <p:cNvPr id="421" name="Google Shape;421;p12"/>
          <p:cNvSpPr/>
          <p:nvPr/>
        </p:nvSpPr>
        <p:spPr>
          <a:xfrm>
            <a:off x="5339825" y="404165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422" name="Google Shape;422;p12"/>
          <p:cNvSpPr txBox="1"/>
          <p:nvPr/>
        </p:nvSpPr>
        <p:spPr>
          <a:xfrm>
            <a:off x="5339825" y="4035950"/>
            <a:ext cx="313800" cy="32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a:t>
            </a:r>
            <a:endParaRPr b="0" i="0" sz="1300" u="none" cap="none" strike="noStrike">
              <a:solidFill>
                <a:schemeClr val="dk2"/>
              </a:solidFill>
              <a:latin typeface="Nunito"/>
              <a:ea typeface="Nunito"/>
              <a:cs typeface="Nunito"/>
              <a:sym typeface="Nunito"/>
            </a:endParaRPr>
          </a:p>
        </p:txBody>
      </p:sp>
      <p:sp>
        <p:nvSpPr>
          <p:cNvPr id="423" name="Google Shape;423;p12"/>
          <p:cNvSpPr txBox="1"/>
          <p:nvPr/>
        </p:nvSpPr>
        <p:spPr>
          <a:xfrm>
            <a:off x="5409900" y="4440450"/>
            <a:ext cx="1937400" cy="5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chemeClr val="dk2"/>
                </a:solidFill>
                <a:latin typeface="Arial"/>
                <a:ea typeface="Arial"/>
                <a:cs typeface="Arial"/>
                <a:sym typeface="Arial"/>
              </a:rPr>
              <a:t>Los cambios de</a:t>
            </a:r>
            <a:r>
              <a:rPr b="1" i="0" lang="es" sz="900" u="none" cap="none" strike="noStrike">
                <a:solidFill>
                  <a:schemeClr val="dk2"/>
                </a:solidFill>
                <a:latin typeface="Arial"/>
                <a:ea typeface="Arial"/>
                <a:cs typeface="Arial"/>
                <a:sym typeface="Arial"/>
              </a:rPr>
              <a:t> E</a:t>
            </a:r>
            <a:r>
              <a:rPr b="0" i="0" lang="es" sz="900" u="none" cap="none" strike="noStrike">
                <a:solidFill>
                  <a:schemeClr val="dk2"/>
                </a:solidFill>
                <a:latin typeface="Arial"/>
                <a:ea typeface="Arial"/>
                <a:cs typeface="Arial"/>
                <a:sym typeface="Arial"/>
              </a:rPr>
              <a:t> serán el negativo de los cambios de </a:t>
            </a:r>
            <a:r>
              <a:rPr b="1" i="0" lang="es" sz="900" u="none" cap="none" strike="noStrike">
                <a:solidFill>
                  <a:schemeClr val="dk2"/>
                </a:solidFill>
                <a:latin typeface="Arial"/>
                <a:ea typeface="Arial"/>
                <a:cs typeface="Arial"/>
                <a:sym typeface="Arial"/>
              </a:rPr>
              <a:t>B</a:t>
            </a:r>
            <a:endParaRPr b="1" i="0" sz="900" u="none" cap="none" strike="noStrike">
              <a:solidFill>
                <a:schemeClr val="dk2"/>
              </a:solidFill>
              <a:latin typeface="Arial"/>
              <a:ea typeface="Arial"/>
              <a:cs typeface="Arial"/>
              <a:sym typeface="Arial"/>
            </a:endParaRPr>
          </a:p>
        </p:txBody>
      </p:sp>
      <p:cxnSp>
        <p:nvCxnSpPr>
          <p:cNvPr id="424" name="Google Shape;424;p12"/>
          <p:cNvCxnSpPr>
            <a:stCxn id="417" idx="2"/>
            <a:endCxn id="422" idx="2"/>
          </p:cNvCxnSpPr>
          <p:nvPr/>
        </p:nvCxnSpPr>
        <p:spPr>
          <a:xfrm flipH="1" rot="-5400000">
            <a:off x="3949375" y="2809400"/>
            <a:ext cx="600" cy="3093900"/>
          </a:xfrm>
          <a:prstGeom prst="curvedConnector3">
            <a:avLst>
              <a:gd fmla="val 83762500" name="adj1"/>
            </a:avLst>
          </a:prstGeom>
          <a:noFill/>
          <a:ln cap="flat" cmpd="sng" w="9525">
            <a:solidFill>
              <a:schemeClr val="dk2"/>
            </a:solidFill>
            <a:prstDash val="dash"/>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1920">
                <a:solidFill>
                  <a:srgbClr val="188038"/>
                </a:solidFill>
                <a:latin typeface="Roboto Mono"/>
                <a:ea typeface="Roboto Mono"/>
                <a:cs typeface="Roboto Mono"/>
                <a:sym typeface="Roboto Mono"/>
              </a:rPr>
              <a:t>git</a:t>
            </a:r>
            <a:r>
              <a:rPr lang="es" sz="1220">
                <a:solidFill>
                  <a:srgbClr val="188038"/>
                </a:solidFill>
                <a:latin typeface="Roboto Mono"/>
                <a:ea typeface="Roboto Mono"/>
                <a:cs typeface="Roboto Mono"/>
                <a:sym typeface="Roboto Mono"/>
              </a:rPr>
              <a:t> </a:t>
            </a:r>
            <a:r>
              <a:rPr lang="es" sz="1920">
                <a:solidFill>
                  <a:srgbClr val="188038"/>
                </a:solidFill>
                <a:latin typeface="Roboto Mono"/>
                <a:ea typeface="Roboto Mono"/>
                <a:cs typeface="Roboto Mono"/>
                <a:sym typeface="Roboto Mono"/>
              </a:rPr>
              <a:t>reset</a:t>
            </a:r>
            <a:r>
              <a:rPr lang="es" sz="1920"/>
              <a:t>  vs  </a:t>
            </a:r>
            <a:r>
              <a:rPr lang="es" sz="1920">
                <a:solidFill>
                  <a:srgbClr val="188038"/>
                </a:solidFill>
                <a:latin typeface="Roboto Mono"/>
                <a:ea typeface="Roboto Mono"/>
                <a:cs typeface="Roboto Mono"/>
                <a:sym typeface="Roboto Mono"/>
              </a:rPr>
              <a:t>git</a:t>
            </a:r>
            <a:r>
              <a:rPr lang="es" sz="1220">
                <a:solidFill>
                  <a:srgbClr val="188038"/>
                </a:solidFill>
                <a:latin typeface="Roboto Mono"/>
                <a:ea typeface="Roboto Mono"/>
                <a:cs typeface="Roboto Mono"/>
                <a:sym typeface="Roboto Mono"/>
              </a:rPr>
              <a:t> </a:t>
            </a:r>
            <a:r>
              <a:rPr lang="es" sz="1920">
                <a:solidFill>
                  <a:srgbClr val="188038"/>
                </a:solidFill>
                <a:latin typeface="Roboto Mono"/>
                <a:ea typeface="Roboto Mono"/>
                <a:cs typeface="Roboto Mono"/>
                <a:sym typeface="Roboto Mono"/>
              </a:rPr>
              <a:t>revert</a:t>
            </a:r>
            <a:r>
              <a:rPr lang="es" sz="1920"/>
              <a:t> (visual)</a:t>
            </a:r>
            <a:endParaRPr b="0" sz="1920">
              <a:solidFill>
                <a:srgbClr val="188038"/>
              </a:solidFill>
              <a:latin typeface="Roboto Mono"/>
              <a:ea typeface="Roboto Mono"/>
              <a:cs typeface="Roboto Mono"/>
              <a:sym typeface="Roboto Mono"/>
            </a:endParaRPr>
          </a:p>
        </p:txBody>
      </p:sp>
      <p:pic>
        <p:nvPicPr>
          <p:cNvPr id="430" name="Google Shape;430;p13"/>
          <p:cNvPicPr preferRelativeResize="0"/>
          <p:nvPr/>
        </p:nvPicPr>
        <p:blipFill rotWithShape="1">
          <a:blip r:embed="rId3">
            <a:alphaModFix/>
          </a:blip>
          <a:srcRect b="0" l="0" r="0" t="0"/>
          <a:stretch/>
        </p:blipFill>
        <p:spPr>
          <a:xfrm>
            <a:off x="2056350" y="1796825"/>
            <a:ext cx="5031275" cy="2062825"/>
          </a:xfrm>
          <a:prstGeom prst="rect">
            <a:avLst/>
          </a:prstGeom>
          <a:noFill/>
          <a:ln>
            <a:noFill/>
          </a:ln>
        </p:spPr>
      </p:pic>
      <p:cxnSp>
        <p:nvCxnSpPr>
          <p:cNvPr id="431" name="Google Shape;431;p13"/>
          <p:cNvCxnSpPr/>
          <p:nvPr/>
        </p:nvCxnSpPr>
        <p:spPr>
          <a:xfrm>
            <a:off x="5069500" y="3499300"/>
            <a:ext cx="400200" cy="365700"/>
          </a:xfrm>
          <a:prstGeom prst="straightConnector1">
            <a:avLst/>
          </a:prstGeom>
          <a:noFill/>
          <a:ln cap="flat" cmpd="sng" w="28575">
            <a:solidFill>
              <a:srgbClr val="990000"/>
            </a:solidFill>
            <a:prstDash val="solid"/>
            <a:round/>
            <a:headEnd len="sm" w="sm" type="none"/>
            <a:tailEnd len="sm" w="sm" type="none"/>
          </a:ln>
        </p:spPr>
      </p:cxnSp>
      <p:cxnSp>
        <p:nvCxnSpPr>
          <p:cNvPr id="432" name="Google Shape;432;p13"/>
          <p:cNvCxnSpPr/>
          <p:nvPr/>
        </p:nvCxnSpPr>
        <p:spPr>
          <a:xfrm flipH="1">
            <a:off x="5069500" y="3499300"/>
            <a:ext cx="400200" cy="365700"/>
          </a:xfrm>
          <a:prstGeom prst="straightConnector1">
            <a:avLst/>
          </a:prstGeom>
          <a:noFill/>
          <a:ln cap="flat" cmpd="sng" w="28575">
            <a:solidFill>
              <a:srgbClr val="99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Visualizando las ramas</a:t>
            </a:r>
            <a:r>
              <a:rPr b="0" lang="es" sz="1700"/>
              <a:t> (de nuevo)</a:t>
            </a:r>
            <a:endParaRPr b="0" sz="1700">
              <a:solidFill>
                <a:srgbClr val="188038"/>
              </a:solidFill>
              <a:latin typeface="Roboto Mono"/>
              <a:ea typeface="Roboto Mono"/>
              <a:cs typeface="Roboto Mono"/>
              <a:sym typeface="Roboto Mono"/>
            </a:endParaRPr>
          </a:p>
        </p:txBody>
      </p:sp>
      <p:pic>
        <p:nvPicPr>
          <p:cNvPr id="287" name="Google Shape;287;p2"/>
          <p:cNvPicPr preferRelativeResize="0"/>
          <p:nvPr/>
        </p:nvPicPr>
        <p:blipFill rotWithShape="1">
          <a:blip r:embed="rId3">
            <a:alphaModFix/>
          </a:blip>
          <a:srcRect b="2229" l="0" r="0" t="0"/>
          <a:stretch/>
        </p:blipFill>
        <p:spPr>
          <a:xfrm>
            <a:off x="3695675" y="1635675"/>
            <a:ext cx="4867275" cy="2686050"/>
          </a:xfrm>
          <a:prstGeom prst="rect">
            <a:avLst/>
          </a:prstGeom>
          <a:noFill/>
          <a:ln>
            <a:noFill/>
          </a:ln>
        </p:spPr>
      </p:pic>
      <p:sp>
        <p:nvSpPr>
          <p:cNvPr id="288" name="Google Shape;288;p2"/>
          <p:cNvSpPr txBox="1"/>
          <p:nvPr>
            <p:ph idx="1" type="body"/>
          </p:nvPr>
        </p:nvSpPr>
        <p:spPr>
          <a:xfrm>
            <a:off x="674900" y="1721400"/>
            <a:ext cx="2800500" cy="329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Las </a:t>
            </a:r>
            <a:r>
              <a:rPr b="1" lang="es" sz="1100">
                <a:solidFill>
                  <a:srgbClr val="000000"/>
                </a:solidFill>
                <a:latin typeface="Arial"/>
                <a:ea typeface="Arial"/>
                <a:cs typeface="Arial"/>
                <a:sym typeface="Arial"/>
              </a:rPr>
              <a:t>ramas </a:t>
            </a:r>
            <a:r>
              <a:rPr lang="es" sz="1100">
                <a:solidFill>
                  <a:srgbClr val="000000"/>
                </a:solidFill>
                <a:latin typeface="Arial"/>
                <a:ea typeface="Arial"/>
                <a:cs typeface="Arial"/>
                <a:sym typeface="Arial"/>
              </a:rPr>
              <a:t>nos permiten trabajar en líneas independientes, las cuales luego podremos juntar.</a:t>
            </a:r>
            <a:endParaRPr sz="1100">
              <a:solidFill>
                <a:srgbClr val="000000"/>
              </a:solidFill>
              <a:latin typeface="Arial"/>
              <a:ea typeface="Arial"/>
              <a:cs typeface="Arial"/>
              <a:sym typeface="Arial"/>
            </a:endParaRPr>
          </a:p>
          <a:p>
            <a:pPr indent="0" lvl="0" marL="0" rtl="0" algn="l">
              <a:lnSpc>
                <a:spcPct val="115000"/>
              </a:lnSpc>
              <a:spcBef>
                <a:spcPts val="2000"/>
              </a:spcBef>
              <a:spcAft>
                <a:spcPts val="0"/>
              </a:spcAft>
              <a:buSzPts val="1300"/>
              <a:buNone/>
            </a:pPr>
            <a:r>
              <a:rPr lang="es" sz="1100">
                <a:solidFill>
                  <a:srgbClr val="000000"/>
                </a:solidFill>
                <a:latin typeface="Arial"/>
                <a:ea typeface="Arial"/>
                <a:cs typeface="Arial"/>
                <a:sym typeface="Arial"/>
              </a:rPr>
              <a:t>A partir de un commit concreto de una rama podremos crear nuevas ramas, donde trabajaremos para desarrollar funcionalidades (features) para luego volver a unirlas.</a:t>
            </a:r>
            <a:endParaRPr sz="1100">
              <a:solidFill>
                <a:srgbClr val="000000"/>
              </a:solidFill>
              <a:latin typeface="Arial"/>
              <a:ea typeface="Arial"/>
              <a:cs typeface="Arial"/>
              <a:sym typeface="Arial"/>
            </a:endParaRPr>
          </a:p>
          <a:p>
            <a:pPr indent="0" lvl="0" marL="0" rtl="0" algn="l">
              <a:lnSpc>
                <a:spcPct val="115000"/>
              </a:lnSpc>
              <a:spcBef>
                <a:spcPts val="2000"/>
              </a:spcBef>
              <a:spcAft>
                <a:spcPts val="1200"/>
              </a:spcAft>
              <a:buSzPts val="1300"/>
              <a:buNone/>
            </a:pPr>
            <a:r>
              <a:rPr lang="es" sz="1100">
                <a:solidFill>
                  <a:srgbClr val="000000"/>
                </a:solidFill>
                <a:latin typeface="Arial"/>
                <a:ea typeface="Arial"/>
                <a:cs typeface="Arial"/>
                <a:sym typeface="Arial"/>
              </a:rPr>
              <a:t>Una metodología de trabajo con git muy común y conocida es la llamada </a:t>
            </a:r>
            <a:r>
              <a:rPr b="1" lang="es" sz="1100">
                <a:solidFill>
                  <a:srgbClr val="000000"/>
                </a:solidFill>
                <a:latin typeface="Arial"/>
                <a:ea typeface="Arial"/>
                <a:cs typeface="Arial"/>
                <a:sym typeface="Arial"/>
              </a:rPr>
              <a:t>git flow</a:t>
            </a:r>
            <a:r>
              <a:rPr lang="es" sz="1100">
                <a:solidFill>
                  <a:srgbClr val="000000"/>
                </a:solidFill>
                <a:latin typeface="Arial"/>
                <a:ea typeface="Arial"/>
                <a:cs typeface="Arial"/>
                <a:sym typeface="Arial"/>
              </a:rPr>
              <a:t>, que da un enfoque ágil al desarrollo.</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Volvemos a ver el esquema</a:t>
            </a:r>
            <a:endParaRPr>
              <a:solidFill>
                <a:srgbClr val="188038"/>
              </a:solidFill>
              <a:latin typeface="Roboto Mono"/>
              <a:ea typeface="Roboto Mono"/>
              <a:cs typeface="Roboto Mono"/>
              <a:sym typeface="Roboto Mono"/>
            </a:endParaRPr>
          </a:p>
        </p:txBody>
      </p:sp>
      <p:pic>
        <p:nvPicPr>
          <p:cNvPr id="294" name="Google Shape;294;p5"/>
          <p:cNvPicPr preferRelativeResize="0"/>
          <p:nvPr/>
        </p:nvPicPr>
        <p:blipFill rotWithShape="1">
          <a:blip r:embed="rId3">
            <a:alphaModFix/>
          </a:blip>
          <a:srcRect b="0" l="0" r="0" t="0"/>
          <a:stretch/>
        </p:blipFill>
        <p:spPr>
          <a:xfrm>
            <a:off x="1813850" y="1340675"/>
            <a:ext cx="5516298" cy="324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1920"/>
              <a:t>Comandos intermedios I</a:t>
            </a:r>
            <a:endParaRPr sz="1920"/>
          </a:p>
          <a:p>
            <a:pPr indent="0" lvl="0" marL="0" rtl="0" algn="l">
              <a:lnSpc>
                <a:spcPct val="100000"/>
              </a:lnSpc>
              <a:spcBef>
                <a:spcPts val="0"/>
              </a:spcBef>
              <a:spcAft>
                <a:spcPts val="0"/>
              </a:spcAft>
              <a:buSzPts val="990"/>
              <a:buNone/>
            </a:pPr>
            <a:r>
              <a:rPr b="0" lang="es" sz="1920"/>
              <a:t>Crear ramas y cambiar de una a otra</a:t>
            </a:r>
            <a:endParaRPr b="0" sz="1920">
              <a:solidFill>
                <a:srgbClr val="188038"/>
              </a:solidFill>
              <a:latin typeface="Roboto Mono"/>
              <a:ea typeface="Roboto Mono"/>
              <a:cs typeface="Roboto Mono"/>
              <a:sym typeface="Roboto Mono"/>
            </a:endParaRPr>
          </a:p>
        </p:txBody>
      </p:sp>
      <p:sp>
        <p:nvSpPr>
          <p:cNvPr id="300" name="Google Shape;300;p3"/>
          <p:cNvSpPr txBox="1"/>
          <p:nvPr>
            <p:ph idx="1" type="body"/>
          </p:nvPr>
        </p:nvSpPr>
        <p:spPr>
          <a:xfrm>
            <a:off x="1303800" y="1730225"/>
            <a:ext cx="7030500" cy="3060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branch &lt;nombre&gt;</a:t>
            </a:r>
            <a:r>
              <a:rPr lang="es" sz="1200">
                <a:solidFill>
                  <a:srgbClr val="000000"/>
                </a:solidFill>
                <a:latin typeface="Arial"/>
                <a:ea typeface="Arial"/>
                <a:cs typeface="Arial"/>
                <a:sym typeface="Arial"/>
              </a:rPr>
              <a:t> → crear una rama</a:t>
            </a:r>
            <a:r>
              <a:rPr lang="es" sz="1200">
                <a:solidFill>
                  <a:srgbClr val="999999"/>
                </a:solidFill>
                <a:latin typeface="Arial"/>
                <a:ea typeface="Arial"/>
                <a:cs typeface="Arial"/>
                <a:sym typeface="Arial"/>
              </a:rPr>
              <a:t> </a:t>
            </a:r>
            <a:r>
              <a:rPr lang="es" sz="1000">
                <a:solidFill>
                  <a:srgbClr val="666666"/>
                </a:solidFill>
                <a:latin typeface="Arial"/>
                <a:ea typeface="Arial"/>
                <a:cs typeface="Arial"/>
                <a:sym typeface="Arial"/>
              </a:rPr>
              <a:t>(si ya existe mostrará mensaje de error y no pasará nada)</a:t>
            </a:r>
            <a:endParaRPr sz="1100">
              <a:solidFill>
                <a:srgbClr val="666666"/>
              </a:solidFill>
              <a:latin typeface="Roboto Mono"/>
              <a:ea typeface="Roboto Mono"/>
              <a:cs typeface="Roboto Mono"/>
              <a:sym typeface="Roboto Mono"/>
            </a:endParaRPr>
          </a:p>
          <a:p>
            <a:pPr indent="-304800" lvl="0" marL="457200" rtl="0" algn="l">
              <a:lnSpc>
                <a:spcPct val="115000"/>
              </a:lnSpc>
              <a:spcBef>
                <a:spcPts val="24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checkout</a:t>
            </a:r>
            <a:r>
              <a:rPr lang="es" sz="1200">
                <a:solidFill>
                  <a:srgbClr val="000000"/>
                </a:solidFill>
                <a:latin typeface="Arial"/>
                <a:ea typeface="Arial"/>
                <a:cs typeface="Arial"/>
                <a:sym typeface="Arial"/>
              </a:rPr>
              <a:t> → </a:t>
            </a:r>
            <a:r>
              <a:rPr lang="es" sz="1100">
                <a:solidFill>
                  <a:srgbClr val="000000"/>
                </a:solidFill>
                <a:latin typeface="Arial"/>
                <a:ea typeface="Arial"/>
                <a:cs typeface="Arial"/>
                <a:sym typeface="Arial"/>
              </a:rPr>
              <a:t>moverse a un commit o rama</a:t>
            </a:r>
            <a:endParaRPr sz="11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checkout &lt;nombre_rama&gt;</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checkout &lt;commit_id&gt;</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checkout -b &lt;nombre_nueva_rama&gt;</a:t>
            </a:r>
            <a:endParaRPr>
              <a:solidFill>
                <a:srgbClr val="188038"/>
              </a:solidFill>
              <a:latin typeface="Roboto Mono"/>
              <a:ea typeface="Roboto Mono"/>
              <a:cs typeface="Roboto Mono"/>
              <a:sym typeface="Roboto Mono"/>
            </a:endParaRPr>
          </a:p>
          <a:p>
            <a:pPr indent="-311150" lvl="0" marL="457200" rtl="0" algn="l">
              <a:lnSpc>
                <a:spcPct val="115000"/>
              </a:lnSpc>
              <a:spcBef>
                <a:spcPts val="2400"/>
              </a:spcBef>
              <a:spcAft>
                <a:spcPts val="0"/>
              </a:spcAft>
              <a:buClr>
                <a:srgbClr val="000000"/>
              </a:buClr>
              <a:buSzPts val="1300"/>
              <a:buFont typeface="Roboto Mono"/>
              <a:buChar char="●"/>
            </a:pPr>
            <a:r>
              <a:rPr b="1" lang="es" sz="1100">
                <a:solidFill>
                  <a:srgbClr val="188038"/>
                </a:solidFill>
                <a:latin typeface="Roboto Mono"/>
                <a:ea typeface="Roboto Mono"/>
                <a:cs typeface="Roboto Mono"/>
                <a:sym typeface="Roboto Mono"/>
              </a:rPr>
              <a:t>git switch</a:t>
            </a:r>
            <a:r>
              <a:rPr lang="es" sz="1200">
                <a:solidFill>
                  <a:srgbClr val="000000"/>
                </a:solidFill>
                <a:latin typeface="Arial"/>
                <a:ea typeface="Arial"/>
                <a:cs typeface="Arial"/>
                <a:sym typeface="Arial"/>
              </a:rPr>
              <a:t> → </a:t>
            </a:r>
            <a:r>
              <a:rPr lang="es" sz="1100">
                <a:solidFill>
                  <a:srgbClr val="000000"/>
                </a:solidFill>
                <a:latin typeface="Arial"/>
                <a:ea typeface="Arial"/>
                <a:cs typeface="Arial"/>
                <a:sym typeface="Arial"/>
              </a:rPr>
              <a:t>moverse entre ramas</a:t>
            </a:r>
            <a:r>
              <a:rPr lang="es" sz="1000">
                <a:solidFill>
                  <a:srgbClr val="666666"/>
                </a:solidFill>
                <a:latin typeface="Arial"/>
                <a:ea typeface="Arial"/>
                <a:cs typeface="Arial"/>
                <a:sym typeface="Arial"/>
              </a:rPr>
              <a:t> (similar a checkout pero más enfocado en las ramas)</a:t>
            </a:r>
            <a:endParaRPr sz="11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switch &lt;nombre_rama&gt;</a:t>
            </a:r>
            <a:endParaRPr b="1">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switch -c &lt;nombre_nueva_rama&gt;</a:t>
            </a:r>
            <a:endParaRPr>
              <a:solidFill>
                <a:srgbClr val="188038"/>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1920"/>
              <a:t>Comandos intermedios II</a:t>
            </a:r>
            <a:endParaRPr sz="1920"/>
          </a:p>
          <a:p>
            <a:pPr indent="0" lvl="0" marL="0" rtl="0" algn="l">
              <a:lnSpc>
                <a:spcPct val="100000"/>
              </a:lnSpc>
              <a:spcBef>
                <a:spcPts val="0"/>
              </a:spcBef>
              <a:spcAft>
                <a:spcPts val="0"/>
              </a:spcAft>
              <a:buSzPts val="990"/>
              <a:buNone/>
            </a:pPr>
            <a:r>
              <a:rPr b="0" lang="es" sz="1920"/>
              <a:t>Listar, eliminar y unir ramas</a:t>
            </a:r>
            <a:endParaRPr b="0" sz="1920">
              <a:solidFill>
                <a:srgbClr val="188038"/>
              </a:solidFill>
              <a:latin typeface="Roboto Mono"/>
              <a:ea typeface="Roboto Mono"/>
              <a:cs typeface="Roboto Mono"/>
              <a:sym typeface="Roboto Mono"/>
            </a:endParaRPr>
          </a:p>
        </p:txBody>
      </p:sp>
      <p:sp>
        <p:nvSpPr>
          <p:cNvPr id="306" name="Google Shape;306;p4"/>
          <p:cNvSpPr txBox="1"/>
          <p:nvPr>
            <p:ph idx="1" type="body"/>
          </p:nvPr>
        </p:nvSpPr>
        <p:spPr>
          <a:xfrm>
            <a:off x="1326675" y="1475650"/>
            <a:ext cx="7497900" cy="331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branch</a:t>
            </a:r>
            <a:r>
              <a:rPr lang="es" sz="1200">
                <a:solidFill>
                  <a:srgbClr val="000000"/>
                </a:solidFill>
                <a:latin typeface="Arial"/>
                <a:ea typeface="Arial"/>
                <a:cs typeface="Arial"/>
                <a:sym typeface="Arial"/>
              </a:rPr>
              <a:t> → listar ramas</a:t>
            </a:r>
            <a:endParaRPr sz="11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branch 		</a:t>
            </a:r>
            <a:r>
              <a:rPr lang="es" sz="900">
                <a:solidFill>
                  <a:srgbClr val="666666"/>
                </a:solidFill>
                <a:latin typeface="Arial"/>
                <a:ea typeface="Arial"/>
                <a:cs typeface="Arial"/>
                <a:sym typeface="Arial"/>
              </a:rPr>
              <a:t># Listar ramas locales</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branch -r		</a:t>
            </a:r>
            <a:r>
              <a:rPr lang="es" sz="900">
                <a:solidFill>
                  <a:srgbClr val="666666"/>
                </a:solidFill>
                <a:latin typeface="Arial"/>
                <a:ea typeface="Arial"/>
                <a:cs typeface="Arial"/>
                <a:sym typeface="Arial"/>
              </a:rPr>
              <a:t># Listar ramas remotas</a:t>
            </a:r>
            <a:endParaRPr sz="900">
              <a:solidFill>
                <a:srgbClr val="666666"/>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branch -a</a:t>
            </a:r>
            <a:r>
              <a:rPr lang="es">
                <a:solidFill>
                  <a:srgbClr val="188038"/>
                </a:solidFill>
                <a:latin typeface="Roboto Mono"/>
                <a:ea typeface="Roboto Mono"/>
                <a:cs typeface="Roboto Mono"/>
                <a:sym typeface="Roboto Mono"/>
              </a:rPr>
              <a:t>		</a:t>
            </a:r>
            <a:r>
              <a:rPr lang="es" sz="900">
                <a:solidFill>
                  <a:srgbClr val="666666"/>
                </a:solidFill>
                <a:latin typeface="Arial"/>
                <a:ea typeface="Arial"/>
                <a:cs typeface="Arial"/>
                <a:sym typeface="Arial"/>
              </a:rPr>
              <a:t># Listar todas las ramas (locales y remotas)</a:t>
            </a:r>
            <a:endParaRPr>
              <a:solidFill>
                <a:srgbClr val="188038"/>
              </a:solidFill>
              <a:latin typeface="Roboto Mono"/>
              <a:ea typeface="Roboto Mono"/>
              <a:cs typeface="Roboto Mono"/>
              <a:sym typeface="Roboto Mono"/>
            </a:endParaRPr>
          </a:p>
          <a:p>
            <a:pPr indent="-304800" lvl="0" marL="457200" rtl="0" algn="l">
              <a:lnSpc>
                <a:spcPct val="115000"/>
              </a:lnSpc>
              <a:spcBef>
                <a:spcPts val="24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branch -d &lt;nombre-rama&gt;</a:t>
            </a:r>
            <a:r>
              <a:rPr lang="es" sz="1200">
                <a:solidFill>
                  <a:srgbClr val="000000"/>
                </a:solidFill>
                <a:latin typeface="Arial"/>
                <a:ea typeface="Arial"/>
                <a:cs typeface="Arial"/>
                <a:sym typeface="Arial"/>
              </a:rPr>
              <a:t> → </a:t>
            </a:r>
            <a:r>
              <a:rPr lang="es" sz="1100">
                <a:solidFill>
                  <a:srgbClr val="000000"/>
                </a:solidFill>
                <a:latin typeface="Arial"/>
                <a:ea typeface="Arial"/>
                <a:cs typeface="Arial"/>
                <a:sym typeface="Arial"/>
              </a:rPr>
              <a:t>eliminar una rama</a:t>
            </a:r>
            <a:endParaRPr sz="11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branch -d &lt;nombre_rama&gt;</a:t>
            </a:r>
            <a:r>
              <a:rPr lang="es">
                <a:solidFill>
                  <a:srgbClr val="188038"/>
                </a:solidFill>
                <a:latin typeface="Roboto Mono"/>
                <a:ea typeface="Roboto Mono"/>
                <a:cs typeface="Roboto Mono"/>
                <a:sym typeface="Roboto Mono"/>
              </a:rPr>
              <a:t>		</a:t>
            </a:r>
            <a:r>
              <a:rPr lang="es" sz="900">
                <a:solidFill>
                  <a:srgbClr val="666666"/>
                </a:solidFill>
                <a:latin typeface="Arial"/>
                <a:ea typeface="Arial"/>
                <a:cs typeface="Arial"/>
                <a:sym typeface="Arial"/>
              </a:rPr>
              <a:t># Eliminar rama, dará error si no se han fusionado sus cambios</a:t>
            </a:r>
            <a:endParaRPr>
              <a:solidFill>
                <a:srgbClr val="188038"/>
              </a:solidFill>
              <a:latin typeface="Roboto Mono"/>
              <a:ea typeface="Roboto Mono"/>
              <a:cs typeface="Roboto Mono"/>
              <a:sym typeface="Roboto Mono"/>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branch -D &lt;nombre_rama&gt;		</a:t>
            </a:r>
            <a:r>
              <a:rPr lang="es" sz="900">
                <a:solidFill>
                  <a:srgbClr val="666666"/>
                </a:solidFill>
                <a:latin typeface="Arial"/>
                <a:ea typeface="Arial"/>
                <a:cs typeface="Arial"/>
                <a:sym typeface="Arial"/>
              </a:rPr>
              <a:t># Eliminar rama y descartar los cambios sin fusionar</a:t>
            </a:r>
            <a:endParaRPr sz="900">
              <a:solidFill>
                <a:srgbClr val="666666"/>
              </a:solidFill>
              <a:latin typeface="Arial"/>
              <a:ea typeface="Arial"/>
              <a:cs typeface="Arial"/>
              <a:sym typeface="Arial"/>
            </a:endParaRPr>
          </a:p>
          <a:p>
            <a:pPr indent="-304800" lvl="0" marL="457200" rtl="0" algn="l">
              <a:lnSpc>
                <a:spcPct val="115000"/>
              </a:lnSpc>
              <a:spcBef>
                <a:spcPts val="24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merge</a:t>
            </a:r>
            <a:r>
              <a:rPr lang="es" sz="1200">
                <a:solidFill>
                  <a:srgbClr val="000000"/>
                </a:solidFill>
                <a:latin typeface="Arial"/>
                <a:ea typeface="Arial"/>
                <a:cs typeface="Arial"/>
                <a:sym typeface="Arial"/>
              </a:rPr>
              <a:t> → unir ramas</a:t>
            </a:r>
            <a:endParaRPr sz="11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merge &lt;nombre-origen&gt;</a:t>
            </a:r>
            <a:r>
              <a:rPr lang="es">
                <a:solidFill>
                  <a:srgbClr val="188038"/>
                </a:solidFill>
                <a:latin typeface="Roboto Mono"/>
                <a:ea typeface="Roboto Mono"/>
                <a:cs typeface="Roboto Mono"/>
                <a:sym typeface="Roboto Mono"/>
              </a:rPr>
              <a:t>	</a:t>
            </a:r>
            <a:r>
              <a:rPr lang="es" sz="900">
                <a:solidFill>
                  <a:srgbClr val="666666"/>
                </a:solidFill>
                <a:latin typeface="Arial"/>
                <a:ea typeface="Arial"/>
                <a:cs typeface="Arial"/>
                <a:sym typeface="Arial"/>
              </a:rPr>
              <a:t># Unir la rama en la que estás con la rama que indicas</a:t>
            </a:r>
            <a:endParaRPr>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merge --abort		</a:t>
            </a:r>
            <a:r>
              <a:rPr lang="es" sz="900">
                <a:solidFill>
                  <a:srgbClr val="666666"/>
                </a:solidFill>
                <a:latin typeface="Arial"/>
                <a:ea typeface="Arial"/>
                <a:cs typeface="Arial"/>
                <a:sym typeface="Arial"/>
              </a:rPr>
              <a:t># Cancelar el merge si ha dado conflictos y no queremos resolver</a:t>
            </a:r>
            <a:endParaRPr sz="900">
              <a:solidFill>
                <a:srgbClr val="666666"/>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reset --merge		</a:t>
            </a:r>
            <a:r>
              <a:rPr lang="es" sz="900">
                <a:solidFill>
                  <a:srgbClr val="666666"/>
                </a:solidFill>
                <a:latin typeface="Arial"/>
                <a:ea typeface="Arial"/>
                <a:cs typeface="Arial"/>
                <a:sym typeface="Arial"/>
              </a:rPr>
              <a:t># Otra forma de intentar cancelar el merge si la primera falla</a:t>
            </a:r>
            <a:endParaRPr sz="900">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Visualizando </a:t>
            </a:r>
            <a:r>
              <a:rPr lang="es">
                <a:solidFill>
                  <a:srgbClr val="188038"/>
                </a:solidFill>
                <a:latin typeface="Roboto Mono"/>
                <a:ea typeface="Roboto Mono"/>
                <a:cs typeface="Roboto Mono"/>
                <a:sym typeface="Roboto Mono"/>
              </a:rPr>
              <a:t>git merge</a:t>
            </a:r>
            <a:endParaRPr>
              <a:solidFill>
                <a:srgbClr val="188038"/>
              </a:solidFill>
              <a:latin typeface="Roboto Mono"/>
              <a:ea typeface="Roboto Mono"/>
              <a:cs typeface="Roboto Mono"/>
              <a:sym typeface="Roboto Mono"/>
            </a:endParaRPr>
          </a:p>
        </p:txBody>
      </p:sp>
      <p:sp>
        <p:nvSpPr>
          <p:cNvPr id="312" name="Google Shape;312;p8"/>
          <p:cNvSpPr txBox="1"/>
          <p:nvPr/>
        </p:nvSpPr>
        <p:spPr>
          <a:xfrm>
            <a:off x="1137800" y="1514550"/>
            <a:ext cx="17487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Antes del git merge</a:t>
            </a:r>
            <a:endParaRPr b="1" i="0" sz="1300" u="none" cap="none" strike="noStrike">
              <a:solidFill>
                <a:schemeClr val="dk2"/>
              </a:solidFill>
              <a:latin typeface="Nunito"/>
              <a:ea typeface="Nunito"/>
              <a:cs typeface="Nunito"/>
              <a:sym typeface="Nunito"/>
            </a:endParaRPr>
          </a:p>
        </p:txBody>
      </p:sp>
      <p:sp>
        <p:nvSpPr>
          <p:cNvPr id="313" name="Google Shape;313;p8"/>
          <p:cNvSpPr txBox="1"/>
          <p:nvPr/>
        </p:nvSpPr>
        <p:spPr>
          <a:xfrm>
            <a:off x="4764925" y="1514000"/>
            <a:ext cx="21222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Después del git merge</a:t>
            </a:r>
            <a:endParaRPr b="1" i="0" sz="1300" u="none" cap="none" strike="noStrike">
              <a:solidFill>
                <a:schemeClr val="dk2"/>
              </a:solidFill>
              <a:latin typeface="Nunito"/>
              <a:ea typeface="Nunito"/>
              <a:cs typeface="Nunito"/>
              <a:sym typeface="Nunito"/>
            </a:endParaRPr>
          </a:p>
        </p:txBody>
      </p:sp>
      <p:sp>
        <p:nvSpPr>
          <p:cNvPr id="314" name="Google Shape;314;p8"/>
          <p:cNvSpPr txBox="1"/>
          <p:nvPr/>
        </p:nvSpPr>
        <p:spPr>
          <a:xfrm>
            <a:off x="1137800" y="3518625"/>
            <a:ext cx="3252000" cy="111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Arial"/>
                <a:ea typeface="Arial"/>
                <a:cs typeface="Arial"/>
                <a:sym typeface="Arial"/>
              </a:rPr>
              <a:t>Tenemos una </a:t>
            </a:r>
            <a:r>
              <a:rPr b="1" i="0" lang="es" sz="1000" u="none" cap="none" strike="noStrike">
                <a:solidFill>
                  <a:schemeClr val="dk2"/>
                </a:solidFill>
                <a:latin typeface="Arial"/>
                <a:ea typeface="Arial"/>
                <a:cs typeface="Arial"/>
                <a:sym typeface="Arial"/>
              </a:rPr>
              <a:t>rama</a:t>
            </a:r>
            <a:r>
              <a:rPr b="0" i="0" lang="es" sz="1000" u="none" cap="none" strike="noStrike">
                <a:solidFill>
                  <a:schemeClr val="dk2"/>
                </a:solidFill>
                <a:latin typeface="Arial"/>
                <a:ea typeface="Arial"/>
                <a:cs typeface="Arial"/>
                <a:sym typeface="Arial"/>
              </a:rPr>
              <a:t> llamada </a:t>
            </a:r>
            <a:r>
              <a:rPr b="1" i="0" lang="es" sz="1000" u="none" cap="none" strike="noStrike">
                <a:solidFill>
                  <a:schemeClr val="dk2"/>
                </a:solidFill>
                <a:latin typeface="Arial"/>
                <a:ea typeface="Arial"/>
                <a:cs typeface="Arial"/>
                <a:sym typeface="Arial"/>
              </a:rPr>
              <a:t>some-feature</a:t>
            </a:r>
            <a:r>
              <a:rPr b="0" i="0" lang="es" sz="1000" u="none" cap="none" strike="noStrike">
                <a:solidFill>
                  <a:schemeClr val="dk2"/>
                </a:solidFill>
                <a:latin typeface="Arial"/>
                <a:ea typeface="Arial"/>
                <a:cs typeface="Arial"/>
                <a:sym typeface="Arial"/>
              </a:rPr>
              <a:t> con dos conjuntos cambios que no están presentes en </a:t>
            </a:r>
            <a:r>
              <a:rPr b="1" i="0" lang="es" sz="1000" u="none" cap="none" strike="noStrike">
                <a:solidFill>
                  <a:schemeClr val="dk2"/>
                </a:solidFill>
                <a:latin typeface="Arial"/>
                <a:ea typeface="Arial"/>
                <a:cs typeface="Arial"/>
                <a:sym typeface="Arial"/>
              </a:rPr>
              <a:t>main</a:t>
            </a:r>
            <a:r>
              <a:rPr b="0" i="0" lang="es" sz="1000" u="none" cap="none" strike="noStrike">
                <a:solidFill>
                  <a:schemeClr val="dk2"/>
                </a:solidFill>
                <a:latin typeface="Arial"/>
                <a:ea typeface="Arial"/>
                <a:cs typeface="Arial"/>
                <a:sym typeface="Arial"/>
              </a:rPr>
              <a:t>.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chemeClr val="dk2"/>
                </a:solidFill>
                <a:latin typeface="Arial"/>
                <a:ea typeface="Arial"/>
                <a:cs typeface="Arial"/>
                <a:sym typeface="Arial"/>
              </a:rPr>
              <a:t>En main no han habido cambios</a:t>
            </a:r>
            <a:r>
              <a:rPr b="0" i="0" lang="es" sz="1000" u="none" cap="none" strike="noStrike">
                <a:solidFill>
                  <a:schemeClr val="dk2"/>
                </a:solidFill>
                <a:latin typeface="Arial"/>
                <a:ea typeface="Arial"/>
                <a:cs typeface="Arial"/>
                <a:sym typeface="Arial"/>
              </a:rPr>
              <a:t> desde que se creó la rama some-feature.</a:t>
            </a:r>
            <a:endParaRPr b="0" i="0" sz="1000" u="none" cap="none" strike="noStrike">
              <a:solidFill>
                <a:schemeClr val="dk2"/>
              </a:solidFill>
              <a:latin typeface="Arial"/>
              <a:ea typeface="Arial"/>
              <a:cs typeface="Arial"/>
              <a:sym typeface="Arial"/>
            </a:endParaRPr>
          </a:p>
        </p:txBody>
      </p:sp>
      <p:sp>
        <p:nvSpPr>
          <p:cNvPr id="315" name="Google Shape;315;p8"/>
          <p:cNvSpPr txBox="1"/>
          <p:nvPr/>
        </p:nvSpPr>
        <p:spPr>
          <a:xfrm>
            <a:off x="4764925" y="3518075"/>
            <a:ext cx="3852600" cy="12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chemeClr val="dk2"/>
                </a:solidFill>
                <a:latin typeface="Arial"/>
                <a:ea typeface="Arial"/>
                <a:cs typeface="Arial"/>
                <a:sym typeface="Arial"/>
              </a:rPr>
              <a:t>Nos situamos en main</a:t>
            </a:r>
            <a:r>
              <a:rPr b="0" i="0" lang="es" sz="1000" u="none" cap="none" strike="noStrike">
                <a:solidFill>
                  <a:schemeClr val="dk2"/>
                </a:solidFill>
                <a:latin typeface="Arial"/>
                <a:ea typeface="Arial"/>
                <a:cs typeface="Arial"/>
                <a:sym typeface="Arial"/>
              </a:rPr>
              <a:t> y le decimos que </a:t>
            </a:r>
            <a:r>
              <a:rPr b="1" i="0" lang="es" sz="1000" u="none" cap="none" strike="noStrike">
                <a:solidFill>
                  <a:schemeClr val="dk2"/>
                </a:solidFill>
                <a:latin typeface="Arial"/>
                <a:ea typeface="Arial"/>
                <a:cs typeface="Arial"/>
                <a:sym typeface="Arial"/>
              </a:rPr>
              <a:t>fusione los cambios de la rama some-feature</a:t>
            </a:r>
            <a:r>
              <a:rPr b="0" i="0" lang="es" sz="1000" u="none" cap="none" strike="noStrike">
                <a:solidFill>
                  <a:schemeClr val="dk2"/>
                </a:solidFill>
                <a:latin typeface="Arial"/>
                <a:ea typeface="Arial"/>
                <a:cs typeface="Arial"/>
                <a:sym typeface="Arial"/>
              </a:rPr>
              <a:t> y ya tendríamos todos los conjuntos de cambios en la rama </a:t>
            </a:r>
            <a:r>
              <a:rPr b="1" i="0" lang="es" sz="1000" u="none" cap="none" strike="noStrike">
                <a:solidFill>
                  <a:schemeClr val="dk2"/>
                </a:solidFill>
                <a:latin typeface="Arial"/>
                <a:ea typeface="Arial"/>
                <a:cs typeface="Arial"/>
                <a:sym typeface="Arial"/>
              </a:rPr>
              <a:t>main</a:t>
            </a:r>
            <a:r>
              <a:rPr b="0" i="0" lang="es" sz="1000" u="none" cap="none" strike="noStrike">
                <a:solidFill>
                  <a:schemeClr val="dk2"/>
                </a:solidFill>
                <a:latin typeface="Arial"/>
                <a:ea typeface="Arial"/>
                <a:cs typeface="Arial"/>
                <a:sym typeface="Arial"/>
              </a:rPr>
              <a:t>.</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Arial"/>
                <a:ea typeface="Arial"/>
                <a:cs typeface="Arial"/>
                <a:sym typeface="Arial"/>
              </a:rPr>
              <a:t>Puesto que no hay dos estados distintos que no puedan coexistir, no surgirán conflictos. A este tipo de merges se les conoce como </a:t>
            </a:r>
            <a:r>
              <a:rPr b="1" i="0" lang="es" sz="1000" u="none" cap="none" strike="noStrike">
                <a:solidFill>
                  <a:schemeClr val="dk2"/>
                </a:solidFill>
                <a:latin typeface="Arial"/>
                <a:ea typeface="Arial"/>
                <a:cs typeface="Arial"/>
                <a:sym typeface="Arial"/>
              </a:rPr>
              <a:t>fast-forward merge</a:t>
            </a:r>
            <a:r>
              <a:rPr b="0" i="0" lang="es" sz="1000" u="none" cap="none" strike="noStrike">
                <a:solidFill>
                  <a:schemeClr val="dk2"/>
                </a:solidFill>
                <a:latin typeface="Arial"/>
                <a:ea typeface="Arial"/>
                <a:cs typeface="Arial"/>
                <a:sym typeface="Arial"/>
              </a:rPr>
              <a:t> (merge de avance rápido)</a:t>
            </a:r>
            <a:endParaRPr b="0" i="0" sz="1000" u="none" cap="none" strike="noStrike">
              <a:solidFill>
                <a:schemeClr val="dk2"/>
              </a:solidFill>
              <a:latin typeface="Arial"/>
              <a:ea typeface="Arial"/>
              <a:cs typeface="Arial"/>
              <a:sym typeface="Arial"/>
            </a:endParaRPr>
          </a:p>
        </p:txBody>
      </p:sp>
      <p:pic>
        <p:nvPicPr>
          <p:cNvPr id="316" name="Google Shape;316;p8"/>
          <p:cNvPicPr preferRelativeResize="0"/>
          <p:nvPr/>
        </p:nvPicPr>
        <p:blipFill rotWithShape="1">
          <a:blip r:embed="rId3">
            <a:alphaModFix/>
          </a:blip>
          <a:srcRect b="0" l="0" r="0" t="65294"/>
          <a:stretch/>
        </p:blipFill>
        <p:spPr>
          <a:xfrm>
            <a:off x="4797950" y="1868600"/>
            <a:ext cx="3786550" cy="1489800"/>
          </a:xfrm>
          <a:prstGeom prst="rect">
            <a:avLst/>
          </a:prstGeom>
          <a:noFill/>
          <a:ln>
            <a:noFill/>
          </a:ln>
        </p:spPr>
      </p:pic>
      <p:pic>
        <p:nvPicPr>
          <p:cNvPr id="317" name="Google Shape;317;p8"/>
          <p:cNvPicPr preferRelativeResize="0"/>
          <p:nvPr/>
        </p:nvPicPr>
        <p:blipFill rotWithShape="1">
          <a:blip r:embed="rId3">
            <a:alphaModFix/>
          </a:blip>
          <a:srcRect b="58411" l="0" r="0" t="5596"/>
          <a:stretch/>
        </p:blipFill>
        <p:spPr>
          <a:xfrm>
            <a:off x="810725" y="1840938"/>
            <a:ext cx="3786550" cy="1545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9"/>
          <p:cNvPicPr preferRelativeResize="0"/>
          <p:nvPr/>
        </p:nvPicPr>
        <p:blipFill rotWithShape="1">
          <a:blip r:embed="rId3">
            <a:alphaModFix/>
          </a:blip>
          <a:srcRect b="55755" l="0" r="0" t="5244"/>
          <a:stretch/>
        </p:blipFill>
        <p:spPr>
          <a:xfrm>
            <a:off x="537325" y="1471850"/>
            <a:ext cx="3852476" cy="2071426"/>
          </a:xfrm>
          <a:prstGeom prst="rect">
            <a:avLst/>
          </a:prstGeom>
          <a:noFill/>
          <a:ln>
            <a:noFill/>
          </a:ln>
        </p:spPr>
      </p:pic>
      <p:pic>
        <p:nvPicPr>
          <p:cNvPr id="323" name="Google Shape;323;p9"/>
          <p:cNvPicPr preferRelativeResize="0"/>
          <p:nvPr/>
        </p:nvPicPr>
        <p:blipFill rotWithShape="1">
          <a:blip r:embed="rId3">
            <a:alphaModFix/>
          </a:blip>
          <a:srcRect b="0" l="0" r="0" t="61982"/>
          <a:stretch/>
        </p:blipFill>
        <p:spPr>
          <a:xfrm>
            <a:off x="4861550" y="1472126"/>
            <a:ext cx="3852474" cy="2019301"/>
          </a:xfrm>
          <a:prstGeom prst="rect">
            <a:avLst/>
          </a:prstGeom>
          <a:noFill/>
          <a:ln>
            <a:noFill/>
          </a:ln>
        </p:spPr>
      </p:pic>
      <p:sp>
        <p:nvSpPr>
          <p:cNvPr id="324" name="Google Shape;324;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Visualizando </a:t>
            </a:r>
            <a:r>
              <a:rPr lang="es">
                <a:solidFill>
                  <a:srgbClr val="188038"/>
                </a:solidFill>
                <a:latin typeface="Roboto Mono"/>
                <a:ea typeface="Roboto Mono"/>
                <a:cs typeface="Roboto Mono"/>
                <a:sym typeface="Roboto Mono"/>
              </a:rPr>
              <a:t>git merge</a:t>
            </a:r>
            <a:endParaRPr>
              <a:solidFill>
                <a:srgbClr val="188038"/>
              </a:solidFill>
              <a:latin typeface="Roboto Mono"/>
              <a:ea typeface="Roboto Mono"/>
              <a:cs typeface="Roboto Mono"/>
              <a:sym typeface="Roboto Mono"/>
            </a:endParaRPr>
          </a:p>
        </p:txBody>
      </p:sp>
      <p:sp>
        <p:nvSpPr>
          <p:cNvPr id="325" name="Google Shape;325;p9"/>
          <p:cNvSpPr txBox="1"/>
          <p:nvPr/>
        </p:nvSpPr>
        <p:spPr>
          <a:xfrm>
            <a:off x="1137800" y="1514550"/>
            <a:ext cx="17487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Antes del git merge</a:t>
            </a:r>
            <a:endParaRPr b="1" i="0" sz="1300" u="none" cap="none" strike="noStrike">
              <a:solidFill>
                <a:schemeClr val="dk2"/>
              </a:solidFill>
              <a:latin typeface="Nunito"/>
              <a:ea typeface="Nunito"/>
              <a:cs typeface="Nunito"/>
              <a:sym typeface="Nunito"/>
            </a:endParaRPr>
          </a:p>
        </p:txBody>
      </p:sp>
      <p:sp>
        <p:nvSpPr>
          <p:cNvPr id="326" name="Google Shape;326;p9"/>
          <p:cNvSpPr txBox="1"/>
          <p:nvPr/>
        </p:nvSpPr>
        <p:spPr>
          <a:xfrm>
            <a:off x="4764925" y="1514000"/>
            <a:ext cx="21222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Después del git merge</a:t>
            </a:r>
            <a:endParaRPr b="1" i="0" sz="1300" u="none" cap="none" strike="noStrike">
              <a:solidFill>
                <a:schemeClr val="dk2"/>
              </a:solidFill>
              <a:latin typeface="Nunito"/>
              <a:ea typeface="Nunito"/>
              <a:cs typeface="Nunito"/>
              <a:sym typeface="Nunito"/>
            </a:endParaRPr>
          </a:p>
        </p:txBody>
      </p:sp>
      <p:sp>
        <p:nvSpPr>
          <p:cNvPr id="327" name="Google Shape;327;p9"/>
          <p:cNvSpPr txBox="1"/>
          <p:nvPr/>
        </p:nvSpPr>
        <p:spPr>
          <a:xfrm>
            <a:off x="1137800" y="3518625"/>
            <a:ext cx="3252000" cy="111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Arial"/>
                <a:ea typeface="Arial"/>
                <a:cs typeface="Arial"/>
                <a:sym typeface="Arial"/>
              </a:rPr>
              <a:t>Tenemos una </a:t>
            </a:r>
            <a:r>
              <a:rPr b="1" i="0" lang="es" sz="1000" u="none" cap="none" strike="noStrike">
                <a:solidFill>
                  <a:schemeClr val="dk2"/>
                </a:solidFill>
                <a:latin typeface="Arial"/>
                <a:ea typeface="Arial"/>
                <a:cs typeface="Arial"/>
                <a:sym typeface="Arial"/>
              </a:rPr>
              <a:t>rama</a:t>
            </a:r>
            <a:r>
              <a:rPr b="0" i="0" lang="es" sz="1000" u="none" cap="none" strike="noStrike">
                <a:solidFill>
                  <a:schemeClr val="dk2"/>
                </a:solidFill>
                <a:latin typeface="Arial"/>
                <a:ea typeface="Arial"/>
                <a:cs typeface="Arial"/>
                <a:sym typeface="Arial"/>
              </a:rPr>
              <a:t> llamada </a:t>
            </a:r>
            <a:r>
              <a:rPr b="1" i="0" lang="es" sz="1000" u="none" cap="none" strike="noStrike">
                <a:solidFill>
                  <a:schemeClr val="dk2"/>
                </a:solidFill>
                <a:latin typeface="Arial"/>
                <a:ea typeface="Arial"/>
                <a:cs typeface="Arial"/>
                <a:sym typeface="Arial"/>
              </a:rPr>
              <a:t>some-feature</a:t>
            </a:r>
            <a:r>
              <a:rPr b="0" i="0" lang="es" sz="1000" u="none" cap="none" strike="noStrike">
                <a:solidFill>
                  <a:schemeClr val="dk2"/>
                </a:solidFill>
                <a:latin typeface="Arial"/>
                <a:ea typeface="Arial"/>
                <a:cs typeface="Arial"/>
                <a:sym typeface="Arial"/>
              </a:rPr>
              <a:t> con dos conjuntos cambios que no están presentes en </a:t>
            </a:r>
            <a:r>
              <a:rPr b="1" i="0" lang="es" sz="1000" u="none" cap="none" strike="noStrike">
                <a:solidFill>
                  <a:schemeClr val="dk2"/>
                </a:solidFill>
                <a:latin typeface="Arial"/>
                <a:ea typeface="Arial"/>
                <a:cs typeface="Arial"/>
                <a:sym typeface="Arial"/>
              </a:rPr>
              <a:t>main</a:t>
            </a:r>
            <a:r>
              <a:rPr b="0" i="0" lang="es" sz="1000" u="none" cap="none" strike="noStrike">
                <a:solidFill>
                  <a:schemeClr val="dk2"/>
                </a:solidFill>
                <a:latin typeface="Arial"/>
                <a:ea typeface="Arial"/>
                <a:cs typeface="Arial"/>
                <a:sym typeface="Arial"/>
              </a:rPr>
              <a:t>.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Arial"/>
                <a:ea typeface="Arial"/>
                <a:cs typeface="Arial"/>
                <a:sym typeface="Arial"/>
              </a:rPr>
              <a:t>A su vez en </a:t>
            </a:r>
            <a:r>
              <a:rPr b="1" i="0" lang="es" sz="1000" u="none" cap="none" strike="noStrike">
                <a:solidFill>
                  <a:schemeClr val="dk2"/>
                </a:solidFill>
                <a:latin typeface="Arial"/>
                <a:ea typeface="Arial"/>
                <a:cs typeface="Arial"/>
                <a:sym typeface="Arial"/>
              </a:rPr>
              <a:t>main</a:t>
            </a:r>
            <a:r>
              <a:rPr b="0" i="0" lang="es" sz="1000" u="none" cap="none" strike="noStrike">
                <a:solidFill>
                  <a:schemeClr val="dk2"/>
                </a:solidFill>
                <a:latin typeface="Arial"/>
                <a:ea typeface="Arial"/>
                <a:cs typeface="Arial"/>
                <a:sym typeface="Arial"/>
              </a:rPr>
              <a:t> tenemos un conjunto de cambios que no está en la rama </a:t>
            </a:r>
            <a:r>
              <a:rPr b="1" i="0" lang="es" sz="1000" u="none" cap="none" strike="noStrike">
                <a:solidFill>
                  <a:schemeClr val="dk2"/>
                </a:solidFill>
                <a:latin typeface="Arial"/>
                <a:ea typeface="Arial"/>
                <a:cs typeface="Arial"/>
                <a:sym typeface="Arial"/>
              </a:rPr>
              <a:t>some-feature</a:t>
            </a:r>
            <a:r>
              <a:rPr b="0" i="0" lang="es" sz="1000" u="none" cap="none" strike="noStrike">
                <a:solidFill>
                  <a:schemeClr val="dk2"/>
                </a:solidFill>
                <a:latin typeface="Arial"/>
                <a:ea typeface="Arial"/>
                <a:cs typeface="Arial"/>
                <a:sym typeface="Arial"/>
              </a:rPr>
              <a:t>.</a:t>
            </a:r>
            <a:endParaRPr b="0" i="0" sz="1000" u="none" cap="none" strike="noStrike">
              <a:solidFill>
                <a:schemeClr val="dk2"/>
              </a:solidFill>
              <a:latin typeface="Arial"/>
              <a:ea typeface="Arial"/>
              <a:cs typeface="Arial"/>
              <a:sym typeface="Arial"/>
            </a:endParaRPr>
          </a:p>
        </p:txBody>
      </p:sp>
      <p:sp>
        <p:nvSpPr>
          <p:cNvPr id="328" name="Google Shape;328;p9"/>
          <p:cNvSpPr txBox="1"/>
          <p:nvPr/>
        </p:nvSpPr>
        <p:spPr>
          <a:xfrm>
            <a:off x="4764925" y="3518075"/>
            <a:ext cx="3852600" cy="126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chemeClr val="dk2"/>
                </a:solidFill>
                <a:latin typeface="Arial"/>
                <a:ea typeface="Arial"/>
                <a:cs typeface="Arial"/>
                <a:sym typeface="Arial"/>
              </a:rPr>
              <a:t>Nos situamos en main</a:t>
            </a:r>
            <a:r>
              <a:rPr b="0" i="0" lang="es" sz="1000" u="none" cap="none" strike="noStrike">
                <a:solidFill>
                  <a:schemeClr val="dk2"/>
                </a:solidFill>
                <a:latin typeface="Arial"/>
                <a:ea typeface="Arial"/>
                <a:cs typeface="Arial"/>
                <a:sym typeface="Arial"/>
              </a:rPr>
              <a:t> y le decimos que </a:t>
            </a:r>
            <a:r>
              <a:rPr b="1" i="0" lang="es" sz="1000" u="none" cap="none" strike="noStrike">
                <a:solidFill>
                  <a:schemeClr val="dk2"/>
                </a:solidFill>
                <a:latin typeface="Arial"/>
                <a:ea typeface="Arial"/>
                <a:cs typeface="Arial"/>
                <a:sym typeface="Arial"/>
              </a:rPr>
              <a:t>fusione los cambios de la rama some-feature</a:t>
            </a:r>
            <a:r>
              <a:rPr b="0" i="0" lang="es" sz="1000" u="none" cap="none" strike="noStrike">
                <a:solidFill>
                  <a:schemeClr val="dk2"/>
                </a:solidFill>
                <a:latin typeface="Arial"/>
                <a:ea typeface="Arial"/>
                <a:cs typeface="Arial"/>
                <a:sym typeface="Arial"/>
              </a:rPr>
              <a:t> y ya tendríamos todos los conjuntos de cambios en la rama </a:t>
            </a:r>
            <a:r>
              <a:rPr b="1" i="0" lang="es" sz="1000" u="none" cap="none" strike="noStrike">
                <a:solidFill>
                  <a:schemeClr val="dk2"/>
                </a:solidFill>
                <a:latin typeface="Arial"/>
                <a:ea typeface="Arial"/>
                <a:cs typeface="Arial"/>
                <a:sym typeface="Arial"/>
              </a:rPr>
              <a:t>main</a:t>
            </a:r>
            <a:r>
              <a:rPr b="0" i="0" lang="es" sz="1000" u="none" cap="none" strike="noStrike">
                <a:solidFill>
                  <a:schemeClr val="dk2"/>
                </a:solidFill>
                <a:latin typeface="Arial"/>
                <a:ea typeface="Arial"/>
                <a:cs typeface="Arial"/>
                <a:sym typeface="Arial"/>
              </a:rPr>
              <a:t>.</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Arial"/>
                <a:ea typeface="Arial"/>
                <a:cs typeface="Arial"/>
                <a:sym typeface="Arial"/>
              </a:rPr>
              <a:t>Como han habido cambios en las dos ramas, </a:t>
            </a:r>
            <a:r>
              <a:rPr b="1" i="0" lang="es" sz="1000" u="none" cap="none" strike="noStrike">
                <a:solidFill>
                  <a:schemeClr val="dk2"/>
                </a:solidFill>
                <a:latin typeface="Arial"/>
                <a:ea typeface="Arial"/>
                <a:cs typeface="Arial"/>
                <a:sym typeface="Arial"/>
              </a:rPr>
              <a:t>es posible que al unir surja algún conflicto</a:t>
            </a:r>
            <a:r>
              <a:rPr b="0" i="0" lang="es" sz="1000" u="none" cap="none" strike="noStrike">
                <a:solidFill>
                  <a:schemeClr val="dk2"/>
                </a:solidFill>
                <a:latin typeface="Arial"/>
                <a:ea typeface="Arial"/>
                <a:cs typeface="Arial"/>
                <a:sym typeface="Arial"/>
              </a:rPr>
              <a:t> que deba ser resuelto.</a:t>
            </a:r>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cxnSp>
        <p:nvCxnSpPr>
          <p:cNvPr id="333" name="Google Shape;333;p6"/>
          <p:cNvCxnSpPr>
            <a:endCxn id="334" idx="2"/>
          </p:cNvCxnSpPr>
          <p:nvPr/>
        </p:nvCxnSpPr>
        <p:spPr>
          <a:xfrm>
            <a:off x="-557887" y="2888550"/>
            <a:ext cx="3096000" cy="0"/>
          </a:xfrm>
          <a:prstGeom prst="straightConnector1">
            <a:avLst/>
          </a:prstGeom>
          <a:noFill/>
          <a:ln cap="flat" cmpd="sng" w="9525">
            <a:solidFill>
              <a:srgbClr val="76A5AF"/>
            </a:solidFill>
            <a:prstDash val="solid"/>
            <a:round/>
            <a:headEnd len="sm" w="sm" type="none"/>
            <a:tailEnd len="sm" w="sm" type="none"/>
          </a:ln>
        </p:spPr>
      </p:cxnSp>
      <p:sp>
        <p:nvSpPr>
          <p:cNvPr id="335" name="Google Shape;335;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Cuándo ocurren los conflictos</a:t>
            </a:r>
            <a:endParaRPr>
              <a:solidFill>
                <a:srgbClr val="188038"/>
              </a:solidFill>
              <a:latin typeface="Roboto Mono"/>
              <a:ea typeface="Roboto Mono"/>
              <a:cs typeface="Roboto Mono"/>
              <a:sym typeface="Roboto Mono"/>
            </a:endParaRPr>
          </a:p>
        </p:txBody>
      </p:sp>
      <p:sp>
        <p:nvSpPr>
          <p:cNvPr id="334" name="Google Shape;334;p6"/>
          <p:cNvSpPr/>
          <p:nvPr/>
        </p:nvSpPr>
        <p:spPr>
          <a:xfrm>
            <a:off x="2538113" y="273420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36" name="Google Shape;336;p6"/>
          <p:cNvSpPr/>
          <p:nvPr/>
        </p:nvSpPr>
        <p:spPr>
          <a:xfrm>
            <a:off x="4815450" y="4074000"/>
            <a:ext cx="308700" cy="308700"/>
          </a:xfrm>
          <a:prstGeom prst="ellipse">
            <a:avLst/>
          </a:prstGeom>
          <a:solidFill>
            <a:srgbClr val="D9EAD3"/>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37" name="Google Shape;337;p6"/>
          <p:cNvSpPr/>
          <p:nvPr/>
        </p:nvSpPr>
        <p:spPr>
          <a:xfrm>
            <a:off x="3591175" y="3188625"/>
            <a:ext cx="308700" cy="308700"/>
          </a:xfrm>
          <a:prstGeom prst="ellipse">
            <a:avLst/>
          </a:prstGeom>
          <a:solidFill>
            <a:srgbClr val="D5A6BD"/>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38" name="Google Shape;338;p6"/>
          <p:cNvCxnSpPr>
            <a:stCxn id="334" idx="6"/>
            <a:endCxn id="339" idx="2"/>
          </p:cNvCxnSpPr>
          <p:nvPr/>
        </p:nvCxnSpPr>
        <p:spPr>
          <a:xfrm>
            <a:off x="2846813" y="2888550"/>
            <a:ext cx="2404500" cy="0"/>
          </a:xfrm>
          <a:prstGeom prst="straightConnector1">
            <a:avLst/>
          </a:prstGeom>
          <a:noFill/>
          <a:ln cap="flat" cmpd="sng" w="9525">
            <a:solidFill>
              <a:srgbClr val="76A5AF"/>
            </a:solidFill>
            <a:prstDash val="solid"/>
            <a:round/>
            <a:headEnd len="sm" w="sm" type="none"/>
            <a:tailEnd len="sm" w="sm" type="none"/>
          </a:ln>
        </p:spPr>
      </p:cxnSp>
      <p:sp>
        <p:nvSpPr>
          <p:cNvPr id="339" name="Google Shape;339;p6"/>
          <p:cNvSpPr/>
          <p:nvPr/>
        </p:nvSpPr>
        <p:spPr>
          <a:xfrm>
            <a:off x="5251450" y="2734188"/>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40" name="Google Shape;340;p6"/>
          <p:cNvCxnSpPr>
            <a:stCxn id="337" idx="6"/>
            <a:endCxn id="339" idx="4"/>
          </p:cNvCxnSpPr>
          <p:nvPr/>
        </p:nvCxnSpPr>
        <p:spPr>
          <a:xfrm flipH="1" rot="10800000">
            <a:off x="3899875" y="3042975"/>
            <a:ext cx="1506000" cy="300000"/>
          </a:xfrm>
          <a:prstGeom prst="curvedConnector2">
            <a:avLst/>
          </a:prstGeom>
          <a:noFill/>
          <a:ln cap="flat" cmpd="sng" w="9525">
            <a:solidFill>
              <a:srgbClr val="C27BA0"/>
            </a:solidFill>
            <a:prstDash val="solid"/>
            <a:round/>
            <a:headEnd len="sm" w="sm" type="none"/>
            <a:tailEnd len="sm" w="sm" type="none"/>
          </a:ln>
        </p:spPr>
      </p:cxnSp>
      <p:cxnSp>
        <p:nvCxnSpPr>
          <p:cNvPr id="341" name="Google Shape;341;p6"/>
          <p:cNvCxnSpPr>
            <a:stCxn id="334" idx="4"/>
            <a:endCxn id="337" idx="2"/>
          </p:cNvCxnSpPr>
          <p:nvPr/>
        </p:nvCxnSpPr>
        <p:spPr>
          <a:xfrm flipH="1" rot="-5400000">
            <a:off x="2991863" y="2743500"/>
            <a:ext cx="300000" cy="898800"/>
          </a:xfrm>
          <a:prstGeom prst="curvedConnector2">
            <a:avLst/>
          </a:prstGeom>
          <a:noFill/>
          <a:ln cap="flat" cmpd="sng" w="9525">
            <a:solidFill>
              <a:srgbClr val="C27BA0"/>
            </a:solidFill>
            <a:prstDash val="solid"/>
            <a:round/>
            <a:headEnd len="sm" w="sm" type="none"/>
            <a:tailEnd len="sm" w="sm" type="none"/>
          </a:ln>
        </p:spPr>
      </p:cxnSp>
      <p:cxnSp>
        <p:nvCxnSpPr>
          <p:cNvPr id="342" name="Google Shape;342;p6"/>
          <p:cNvCxnSpPr>
            <a:stCxn id="334" idx="4"/>
            <a:endCxn id="336" idx="2"/>
          </p:cNvCxnSpPr>
          <p:nvPr/>
        </p:nvCxnSpPr>
        <p:spPr>
          <a:xfrm flipH="1" rot="-5400000">
            <a:off x="3161213" y="2574150"/>
            <a:ext cx="1185600" cy="2123100"/>
          </a:xfrm>
          <a:prstGeom prst="curvedConnector2">
            <a:avLst/>
          </a:prstGeom>
          <a:noFill/>
          <a:ln cap="flat" cmpd="sng" w="9525">
            <a:solidFill>
              <a:srgbClr val="93C47D"/>
            </a:solidFill>
            <a:prstDash val="solid"/>
            <a:round/>
            <a:headEnd len="sm" w="sm" type="none"/>
            <a:tailEnd len="sm" w="sm" type="none"/>
          </a:ln>
        </p:spPr>
      </p:cxnSp>
      <p:sp>
        <p:nvSpPr>
          <p:cNvPr id="343" name="Google Shape;343;p6"/>
          <p:cNvSpPr/>
          <p:nvPr/>
        </p:nvSpPr>
        <p:spPr>
          <a:xfrm>
            <a:off x="6748225" y="273420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44" name="Google Shape;344;p6"/>
          <p:cNvCxnSpPr>
            <a:stCxn id="339" idx="6"/>
            <a:endCxn id="343" idx="2"/>
          </p:cNvCxnSpPr>
          <p:nvPr/>
        </p:nvCxnSpPr>
        <p:spPr>
          <a:xfrm>
            <a:off x="5560150" y="2888538"/>
            <a:ext cx="1188000" cy="0"/>
          </a:xfrm>
          <a:prstGeom prst="straightConnector1">
            <a:avLst/>
          </a:prstGeom>
          <a:noFill/>
          <a:ln cap="flat" cmpd="sng" w="9525">
            <a:solidFill>
              <a:srgbClr val="76A5AF"/>
            </a:solidFill>
            <a:prstDash val="solid"/>
            <a:round/>
            <a:headEnd len="sm" w="sm" type="none"/>
            <a:tailEnd len="sm" w="sm" type="none"/>
          </a:ln>
        </p:spPr>
      </p:cxnSp>
      <p:cxnSp>
        <p:nvCxnSpPr>
          <p:cNvPr id="345" name="Google Shape;345;p6"/>
          <p:cNvCxnSpPr>
            <a:stCxn id="336" idx="6"/>
            <a:endCxn id="343" idx="4"/>
          </p:cNvCxnSpPr>
          <p:nvPr/>
        </p:nvCxnSpPr>
        <p:spPr>
          <a:xfrm flipH="1" rot="10800000">
            <a:off x="5124150" y="3043050"/>
            <a:ext cx="1778400" cy="1185300"/>
          </a:xfrm>
          <a:prstGeom prst="curvedConnector2">
            <a:avLst/>
          </a:prstGeom>
          <a:noFill/>
          <a:ln cap="flat" cmpd="sng" w="9525">
            <a:solidFill>
              <a:srgbClr val="CC0000"/>
            </a:solidFill>
            <a:prstDash val="solid"/>
            <a:round/>
            <a:headEnd len="sm" w="sm" type="none"/>
            <a:tailEnd len="sm" w="sm" type="none"/>
          </a:ln>
        </p:spPr>
      </p:cxnSp>
      <p:sp>
        <p:nvSpPr>
          <p:cNvPr id="346" name="Google Shape;346;p6"/>
          <p:cNvSpPr txBox="1"/>
          <p:nvPr/>
        </p:nvSpPr>
        <p:spPr>
          <a:xfrm>
            <a:off x="4203600" y="3289800"/>
            <a:ext cx="1532400" cy="3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700" u="none" cap="none" strike="noStrike">
                <a:solidFill>
                  <a:schemeClr val="dk2"/>
                </a:solidFill>
                <a:latin typeface="Nunito"/>
                <a:ea typeface="Nunito"/>
                <a:cs typeface="Nunito"/>
                <a:sym typeface="Nunito"/>
              </a:rPr>
              <a:t>merge </a:t>
            </a:r>
            <a:r>
              <a:rPr b="1" i="0" lang="es" sz="700" u="none" cap="none" strike="noStrike">
                <a:solidFill>
                  <a:srgbClr val="A64D79"/>
                </a:solidFill>
                <a:latin typeface="Nunito"/>
                <a:ea typeface="Nunito"/>
                <a:cs typeface="Nunito"/>
                <a:sym typeface="Nunito"/>
              </a:rPr>
              <a:t>feature-calcular-total </a:t>
            </a:r>
            <a:r>
              <a:rPr b="0" i="0" lang="es" sz="700" u="none" cap="none" strike="noStrike">
                <a:solidFill>
                  <a:schemeClr val="dk2"/>
                </a:solidFill>
                <a:latin typeface="Nunito"/>
                <a:ea typeface="Nunito"/>
                <a:cs typeface="Nunito"/>
                <a:sym typeface="Nunito"/>
              </a:rPr>
              <a:t> ✅</a:t>
            </a:r>
            <a:endParaRPr b="0" i="0" sz="700" u="none" cap="none" strike="noStrike">
              <a:solidFill>
                <a:schemeClr val="dk2"/>
              </a:solidFill>
              <a:latin typeface="Nunito"/>
              <a:ea typeface="Nunito"/>
              <a:cs typeface="Nunito"/>
              <a:sym typeface="Nunito"/>
            </a:endParaRPr>
          </a:p>
        </p:txBody>
      </p:sp>
      <p:sp>
        <p:nvSpPr>
          <p:cNvPr id="347" name="Google Shape;347;p6"/>
          <p:cNvSpPr txBox="1"/>
          <p:nvPr/>
        </p:nvSpPr>
        <p:spPr>
          <a:xfrm>
            <a:off x="0" y="2431775"/>
            <a:ext cx="909000" cy="34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chemeClr val="accent1"/>
                </a:solidFill>
                <a:latin typeface="Nunito"/>
                <a:ea typeface="Nunito"/>
                <a:cs typeface="Nunito"/>
                <a:sym typeface="Nunito"/>
              </a:rPr>
              <a:t>main</a:t>
            </a:r>
            <a:endParaRPr b="1" i="0" sz="1000" u="none" cap="none" strike="noStrike">
              <a:solidFill>
                <a:schemeClr val="accent1"/>
              </a:solidFill>
              <a:latin typeface="Nunito"/>
              <a:ea typeface="Nunito"/>
              <a:cs typeface="Nunito"/>
              <a:sym typeface="Nunito"/>
            </a:endParaRPr>
          </a:p>
        </p:txBody>
      </p:sp>
      <p:sp>
        <p:nvSpPr>
          <p:cNvPr id="348" name="Google Shape;348;p6"/>
          <p:cNvSpPr txBox="1"/>
          <p:nvPr/>
        </p:nvSpPr>
        <p:spPr>
          <a:xfrm>
            <a:off x="324125" y="3342963"/>
            <a:ext cx="1532400" cy="12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dk2"/>
                </a:solidFill>
                <a:latin typeface="Nunito"/>
                <a:ea typeface="Nunito"/>
                <a:cs typeface="Nunito"/>
                <a:sym typeface="Nunito"/>
              </a:rPr>
              <a:t>crear rama </a:t>
            </a:r>
            <a:r>
              <a:rPr b="1" i="0" lang="es" sz="800" u="none" cap="none" strike="noStrike">
                <a:solidFill>
                  <a:srgbClr val="A64D79"/>
                </a:solidFill>
                <a:latin typeface="Nunito"/>
                <a:ea typeface="Nunito"/>
                <a:cs typeface="Nunito"/>
                <a:sym typeface="Nunito"/>
              </a:rPr>
              <a:t>feature-calcular-total</a:t>
            </a:r>
            <a:endParaRPr b="1" i="0" sz="800" u="none" cap="none" strike="noStrike">
              <a:solidFill>
                <a:srgbClr val="A64D79"/>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dk2"/>
                </a:solidFill>
                <a:latin typeface="Nunito"/>
                <a:ea typeface="Nunito"/>
                <a:cs typeface="Nunito"/>
                <a:sym typeface="Nunito"/>
              </a:rPr>
              <a:t>y hacer commit con cambios donde se añade una función en el fichero </a:t>
            </a:r>
            <a:r>
              <a:rPr b="1" i="0" lang="es" sz="800" u="none" cap="none" strike="noStrike">
                <a:solidFill>
                  <a:srgbClr val="3C78D8"/>
                </a:solidFill>
                <a:latin typeface="Nunito"/>
                <a:ea typeface="Nunito"/>
                <a:cs typeface="Nunito"/>
                <a:sym typeface="Nunito"/>
              </a:rPr>
              <a:t>funciones.py</a:t>
            </a:r>
            <a:endParaRPr b="1" i="0" sz="800" u="none" cap="none" strike="noStrike">
              <a:solidFill>
                <a:srgbClr val="3C78D8"/>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800"/>
              <a:buFont typeface="Arial"/>
              <a:buNone/>
            </a:pPr>
            <a:r>
              <a:rPr i="0" lang="es" sz="800" u="none" cap="none" strike="noStrike">
                <a:solidFill>
                  <a:srgbClr val="3C78D8"/>
                </a:solidFill>
                <a:latin typeface="Nunito"/>
                <a:ea typeface="Nunito"/>
                <a:cs typeface="Nunito"/>
                <a:sym typeface="Nunito"/>
              </a:rPr>
              <a:t>añadiendo código en las </a:t>
            </a:r>
            <a:r>
              <a:rPr lang="es" sz="800">
                <a:solidFill>
                  <a:srgbClr val="3C78D8"/>
                </a:solidFill>
                <a:latin typeface="Nunito"/>
                <a:ea typeface="Nunito"/>
                <a:cs typeface="Nunito"/>
                <a:sym typeface="Nunito"/>
              </a:rPr>
              <a:t>a partir de la línea 10</a:t>
            </a:r>
            <a:endParaRPr i="0" sz="800" u="none" cap="none" strike="noStrike">
              <a:solidFill>
                <a:schemeClr val="dk2"/>
              </a:solidFill>
              <a:latin typeface="Nunito"/>
              <a:ea typeface="Nunito"/>
              <a:cs typeface="Nunito"/>
              <a:sym typeface="Nunito"/>
            </a:endParaRPr>
          </a:p>
        </p:txBody>
      </p:sp>
      <p:sp>
        <p:nvSpPr>
          <p:cNvPr id="349" name="Google Shape;349;p6"/>
          <p:cNvSpPr txBox="1"/>
          <p:nvPr/>
        </p:nvSpPr>
        <p:spPr>
          <a:xfrm>
            <a:off x="1856525" y="3957650"/>
            <a:ext cx="1671900" cy="12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dk2"/>
                </a:solidFill>
                <a:latin typeface="Nunito"/>
                <a:ea typeface="Nunito"/>
                <a:cs typeface="Nunito"/>
                <a:sym typeface="Nunito"/>
              </a:rPr>
              <a:t>crear rama </a:t>
            </a:r>
            <a:r>
              <a:rPr b="1" i="0" lang="es" sz="800" u="none" cap="none" strike="noStrike">
                <a:solidFill>
                  <a:srgbClr val="6AA84F"/>
                </a:solidFill>
                <a:latin typeface="Nunito"/>
                <a:ea typeface="Nunito"/>
                <a:cs typeface="Nunito"/>
                <a:sym typeface="Nunito"/>
              </a:rPr>
              <a:t>feature-calcular-con-impuesto</a:t>
            </a:r>
            <a:endParaRPr b="1" i="0" sz="800" u="none" cap="none" strike="noStrike">
              <a:solidFill>
                <a:srgbClr val="6AA84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dk2"/>
                </a:solidFill>
                <a:latin typeface="Nunito"/>
                <a:ea typeface="Nunito"/>
                <a:cs typeface="Nunito"/>
                <a:sym typeface="Nunito"/>
              </a:rPr>
              <a:t>y hacer commit con cambios donde se añade una función en el fichero </a:t>
            </a:r>
            <a:r>
              <a:rPr b="1" i="0" lang="es" sz="800" u="none" cap="none" strike="noStrike">
                <a:solidFill>
                  <a:srgbClr val="3C78D8"/>
                </a:solidFill>
                <a:latin typeface="Nunito"/>
                <a:ea typeface="Nunito"/>
                <a:cs typeface="Nunito"/>
                <a:sym typeface="Nunito"/>
              </a:rPr>
              <a:t>funciones.py</a:t>
            </a:r>
            <a:endParaRPr b="0" i="0" sz="800" u="none" cap="none" strike="noStrike">
              <a:solidFill>
                <a:srgbClr val="3C78D8"/>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800"/>
              <a:buFont typeface="Arial"/>
              <a:buNone/>
            </a:pPr>
            <a:r>
              <a:rPr i="0" lang="es" sz="800" u="none" cap="none" strike="noStrike">
                <a:solidFill>
                  <a:srgbClr val="3C78D8"/>
                </a:solidFill>
                <a:latin typeface="Nunito"/>
                <a:ea typeface="Nunito"/>
                <a:cs typeface="Nunito"/>
                <a:sym typeface="Nunito"/>
              </a:rPr>
              <a:t>añadiendo código </a:t>
            </a:r>
            <a:r>
              <a:rPr lang="es" sz="800">
                <a:solidFill>
                  <a:srgbClr val="3C78D8"/>
                </a:solidFill>
                <a:latin typeface="Nunito"/>
                <a:ea typeface="Nunito"/>
                <a:cs typeface="Nunito"/>
                <a:sym typeface="Nunito"/>
              </a:rPr>
              <a:t>también en alguna de esas líneas</a:t>
            </a:r>
            <a:endParaRPr i="0" sz="800" u="none" cap="none" strike="noStrike">
              <a:solidFill>
                <a:srgbClr val="3C78D8"/>
              </a:solidFill>
              <a:latin typeface="Nunito"/>
              <a:ea typeface="Nunito"/>
              <a:cs typeface="Nunito"/>
              <a:sym typeface="Nunito"/>
            </a:endParaRPr>
          </a:p>
        </p:txBody>
      </p:sp>
      <p:sp>
        <p:nvSpPr>
          <p:cNvPr id="350" name="Google Shape;350;p6"/>
          <p:cNvSpPr txBox="1"/>
          <p:nvPr/>
        </p:nvSpPr>
        <p:spPr>
          <a:xfrm>
            <a:off x="5986950" y="3958200"/>
            <a:ext cx="29268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700" u="none" cap="none" strike="noStrike">
                <a:solidFill>
                  <a:schemeClr val="dk2"/>
                </a:solidFill>
                <a:latin typeface="Nunito"/>
                <a:ea typeface="Nunito"/>
                <a:cs typeface="Nunito"/>
                <a:sym typeface="Nunito"/>
              </a:rPr>
              <a:t>merge </a:t>
            </a:r>
            <a:r>
              <a:rPr b="1" i="0" lang="es" sz="700" u="none" cap="none" strike="noStrike">
                <a:solidFill>
                  <a:srgbClr val="6AA84F"/>
                </a:solidFill>
                <a:latin typeface="Nunito"/>
                <a:ea typeface="Nunito"/>
                <a:cs typeface="Nunito"/>
                <a:sym typeface="Nunito"/>
              </a:rPr>
              <a:t>feature-calcular-con-impuesto</a:t>
            </a:r>
            <a:r>
              <a:rPr b="1" i="0" lang="es" sz="700" u="none" cap="none" strike="noStrike">
                <a:solidFill>
                  <a:srgbClr val="A64D79"/>
                </a:solidFill>
                <a:latin typeface="Nunito"/>
                <a:ea typeface="Nunito"/>
                <a:cs typeface="Nunito"/>
                <a:sym typeface="Nunito"/>
              </a:rPr>
              <a:t> </a:t>
            </a:r>
            <a:r>
              <a:rPr b="0" i="0" lang="es" sz="700" u="none" cap="none" strike="noStrike">
                <a:solidFill>
                  <a:schemeClr val="dk2"/>
                </a:solidFill>
                <a:latin typeface="Nunito"/>
                <a:ea typeface="Nunito"/>
                <a:cs typeface="Nunito"/>
                <a:sym typeface="Nunito"/>
              </a:rPr>
              <a:t> ❌⚠️</a:t>
            </a:r>
            <a:endParaRPr b="0" i="0" sz="7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800"/>
              <a:buFont typeface="Arial"/>
              <a:buNone/>
            </a:pPr>
            <a:r>
              <a:rPr b="1" i="0" lang="es" sz="1300" u="none" cap="none" strike="noStrike">
                <a:solidFill>
                  <a:srgbClr val="CC0000"/>
                </a:solidFill>
                <a:latin typeface="Nunito"/>
                <a:ea typeface="Nunito"/>
                <a:cs typeface="Nunito"/>
                <a:sym typeface="Nunito"/>
              </a:rPr>
              <a:t>¡conflicto!</a:t>
            </a:r>
            <a:endParaRPr b="1" i="0" sz="1300" u="none" cap="none" strike="noStrike">
              <a:solidFill>
                <a:srgbClr val="CC0000"/>
              </a:solidFill>
              <a:latin typeface="Nunito"/>
              <a:ea typeface="Nunito"/>
              <a:cs typeface="Nunito"/>
              <a:sym typeface="Nunito"/>
            </a:endParaRPr>
          </a:p>
        </p:txBody>
      </p:sp>
      <p:sp>
        <p:nvSpPr>
          <p:cNvPr id="351" name="Google Shape;351;p6"/>
          <p:cNvSpPr/>
          <p:nvPr/>
        </p:nvSpPr>
        <p:spPr>
          <a:xfrm>
            <a:off x="1365875" y="273420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52" name="Google Shape;352;p6"/>
          <p:cNvSpPr/>
          <p:nvPr/>
        </p:nvSpPr>
        <p:spPr>
          <a:xfrm>
            <a:off x="360650" y="2734200"/>
            <a:ext cx="308700" cy="3087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53" name="Google Shape;353;p6"/>
          <p:cNvCxnSpPr/>
          <p:nvPr/>
        </p:nvCxnSpPr>
        <p:spPr>
          <a:xfrm flipH="1" rot="10800000">
            <a:off x="1551075" y="3248175"/>
            <a:ext cx="1461600" cy="349200"/>
          </a:xfrm>
          <a:prstGeom prst="straightConnector1">
            <a:avLst/>
          </a:prstGeom>
          <a:noFill/>
          <a:ln cap="flat" cmpd="sng" w="9525">
            <a:solidFill>
              <a:srgbClr val="A64D79"/>
            </a:solidFill>
            <a:prstDash val="solid"/>
            <a:round/>
            <a:headEnd len="med" w="med" type="none"/>
            <a:tailEnd len="med" w="med" type="triangle"/>
          </a:ln>
        </p:spPr>
      </p:cxnSp>
      <p:cxnSp>
        <p:nvCxnSpPr>
          <p:cNvPr id="354" name="Google Shape;354;p6"/>
          <p:cNvCxnSpPr/>
          <p:nvPr/>
        </p:nvCxnSpPr>
        <p:spPr>
          <a:xfrm flipH="1" rot="10800000">
            <a:off x="3440525" y="4111275"/>
            <a:ext cx="512100" cy="113400"/>
          </a:xfrm>
          <a:prstGeom prst="straightConnector1">
            <a:avLst/>
          </a:prstGeom>
          <a:noFill/>
          <a:ln cap="flat" cmpd="sng" w="9525">
            <a:solidFill>
              <a:srgbClr val="6AA84F"/>
            </a:solidFill>
            <a:prstDash val="solid"/>
            <a:round/>
            <a:headEnd len="med" w="med" type="none"/>
            <a:tailEnd len="med" w="med" type="triangle"/>
          </a:ln>
        </p:spPr>
      </p:cxnSp>
      <p:sp>
        <p:nvSpPr>
          <p:cNvPr id="355" name="Google Shape;355;p6"/>
          <p:cNvSpPr txBox="1"/>
          <p:nvPr/>
        </p:nvSpPr>
        <p:spPr>
          <a:xfrm>
            <a:off x="837594" y="1450300"/>
            <a:ext cx="6866400" cy="12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1200">
                <a:solidFill>
                  <a:schemeClr val="dk2"/>
                </a:solidFill>
                <a:latin typeface="Nunito"/>
                <a:ea typeface="Nunito"/>
                <a:cs typeface="Nunito"/>
                <a:sym typeface="Nunito"/>
              </a:rPr>
              <a:t>Caso 1</a:t>
            </a:r>
            <a:endParaRPr b="1" sz="12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800"/>
              <a:buFont typeface="Arial"/>
              <a:buNone/>
            </a:pPr>
            <a:r>
              <a:rPr lang="es" sz="1100">
                <a:solidFill>
                  <a:schemeClr val="dk2"/>
                </a:solidFill>
                <a:latin typeface="Nunito"/>
                <a:ea typeface="Nunito"/>
                <a:cs typeface="Nunito"/>
                <a:sym typeface="Nunito"/>
              </a:rPr>
              <a:t>Cuando intentamos unir una rama y uno o varios conjuntos de cambios están modificando los mismos ficheros y las mismas líneas que otros cambios que han surgido desde la creación de la rama que estamos uniendo.</a:t>
            </a:r>
            <a:endParaRPr i="0" sz="1100" u="none" cap="none" strike="noStrike">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Resolver un conflicto</a:t>
            </a:r>
            <a:endParaRPr>
              <a:solidFill>
                <a:srgbClr val="188038"/>
              </a:solidFill>
              <a:latin typeface="Roboto Mono"/>
              <a:ea typeface="Roboto Mono"/>
              <a:cs typeface="Roboto Mono"/>
              <a:sym typeface="Roboto Mono"/>
            </a:endParaRPr>
          </a:p>
        </p:txBody>
      </p:sp>
      <p:sp>
        <p:nvSpPr>
          <p:cNvPr id="361" name="Google Shape;361;p7"/>
          <p:cNvSpPr txBox="1"/>
          <p:nvPr/>
        </p:nvSpPr>
        <p:spPr>
          <a:xfrm>
            <a:off x="610375" y="1851225"/>
            <a:ext cx="4760100" cy="105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1300">
                <a:solidFill>
                  <a:schemeClr val="dk2"/>
                </a:solidFill>
              </a:rPr>
              <a:t>Voy a intentar hacer la resolución de conflictos más clara en dos o tres diapositivas, en cuanto pueda las hago 😊</a:t>
            </a:r>
            <a:endParaRPr b="0" i="0" sz="1300" u="none" cap="none" strike="noStrike">
              <a:solidFill>
                <a:schemeClr val="dk2"/>
              </a:solidFill>
              <a:latin typeface="Arial"/>
              <a:ea typeface="Arial"/>
              <a:cs typeface="Arial"/>
              <a:sym typeface="Arial"/>
            </a:endParaRPr>
          </a:p>
        </p:txBody>
      </p:sp>
      <p:sp>
        <p:nvSpPr>
          <p:cNvPr id="362" name="Google Shape;362;p7"/>
          <p:cNvSpPr/>
          <p:nvPr/>
        </p:nvSpPr>
        <p:spPr>
          <a:xfrm>
            <a:off x="2986438" y="2645299"/>
            <a:ext cx="207000" cy="2070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63" name="Google Shape;363;p7"/>
          <p:cNvSpPr/>
          <p:nvPr/>
        </p:nvSpPr>
        <p:spPr>
          <a:xfrm>
            <a:off x="4521244" y="3332482"/>
            <a:ext cx="207000" cy="207000"/>
          </a:xfrm>
          <a:prstGeom prst="ellipse">
            <a:avLst/>
          </a:prstGeom>
          <a:solidFill>
            <a:srgbClr val="D9EAD3"/>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64" name="Google Shape;364;p7"/>
          <p:cNvSpPr/>
          <p:nvPr/>
        </p:nvSpPr>
        <p:spPr>
          <a:xfrm>
            <a:off x="3845625" y="2963650"/>
            <a:ext cx="207000" cy="207000"/>
          </a:xfrm>
          <a:prstGeom prst="ellipse">
            <a:avLst/>
          </a:prstGeom>
          <a:solidFill>
            <a:srgbClr val="D5A6BD"/>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65" name="Google Shape;365;p7"/>
          <p:cNvCxnSpPr>
            <a:stCxn id="362" idx="6"/>
            <a:endCxn id="366" idx="2"/>
          </p:cNvCxnSpPr>
          <p:nvPr/>
        </p:nvCxnSpPr>
        <p:spPr>
          <a:xfrm>
            <a:off x="3193438" y="2748799"/>
            <a:ext cx="1395300" cy="0"/>
          </a:xfrm>
          <a:prstGeom prst="straightConnector1">
            <a:avLst/>
          </a:prstGeom>
          <a:noFill/>
          <a:ln cap="flat" cmpd="sng" w="9525">
            <a:solidFill>
              <a:srgbClr val="76A5AF"/>
            </a:solidFill>
            <a:prstDash val="solid"/>
            <a:round/>
            <a:headEnd len="sm" w="sm" type="none"/>
            <a:tailEnd len="sm" w="sm" type="none"/>
          </a:ln>
        </p:spPr>
      </p:cxnSp>
      <p:sp>
        <p:nvSpPr>
          <p:cNvPr id="366" name="Google Shape;366;p7"/>
          <p:cNvSpPr/>
          <p:nvPr/>
        </p:nvSpPr>
        <p:spPr>
          <a:xfrm>
            <a:off x="4588820" y="2645291"/>
            <a:ext cx="207000" cy="2070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67" name="Google Shape;367;p7"/>
          <p:cNvCxnSpPr>
            <a:stCxn id="364" idx="6"/>
            <a:endCxn id="366" idx="4"/>
          </p:cNvCxnSpPr>
          <p:nvPr/>
        </p:nvCxnSpPr>
        <p:spPr>
          <a:xfrm flipH="1" rot="10800000">
            <a:off x="4052625" y="2852350"/>
            <a:ext cx="639600" cy="214800"/>
          </a:xfrm>
          <a:prstGeom prst="curvedConnector2">
            <a:avLst/>
          </a:prstGeom>
          <a:noFill/>
          <a:ln cap="flat" cmpd="sng" w="9525">
            <a:solidFill>
              <a:srgbClr val="C27BA0"/>
            </a:solidFill>
            <a:prstDash val="solid"/>
            <a:round/>
            <a:headEnd len="sm" w="sm" type="none"/>
            <a:tailEnd len="sm" w="sm" type="none"/>
          </a:ln>
        </p:spPr>
      </p:cxnSp>
      <p:cxnSp>
        <p:nvCxnSpPr>
          <p:cNvPr id="368" name="Google Shape;368;p7"/>
          <p:cNvCxnSpPr>
            <a:stCxn id="362" idx="4"/>
            <a:endCxn id="364" idx="2"/>
          </p:cNvCxnSpPr>
          <p:nvPr/>
        </p:nvCxnSpPr>
        <p:spPr>
          <a:xfrm flipH="1" rot="-5400000">
            <a:off x="3360388" y="2581849"/>
            <a:ext cx="214800" cy="755700"/>
          </a:xfrm>
          <a:prstGeom prst="curvedConnector2">
            <a:avLst/>
          </a:prstGeom>
          <a:noFill/>
          <a:ln cap="flat" cmpd="sng" w="9525">
            <a:solidFill>
              <a:srgbClr val="C27BA0"/>
            </a:solidFill>
            <a:prstDash val="solid"/>
            <a:round/>
            <a:headEnd len="sm" w="sm" type="none"/>
            <a:tailEnd len="sm" w="sm" type="none"/>
          </a:ln>
        </p:spPr>
      </p:cxnSp>
      <p:cxnSp>
        <p:nvCxnSpPr>
          <p:cNvPr id="369" name="Google Shape;369;p7"/>
          <p:cNvCxnSpPr>
            <a:stCxn id="362" idx="4"/>
            <a:endCxn id="363" idx="2"/>
          </p:cNvCxnSpPr>
          <p:nvPr/>
        </p:nvCxnSpPr>
        <p:spPr>
          <a:xfrm flipH="1" rot="-5400000">
            <a:off x="3513688" y="2428549"/>
            <a:ext cx="583800" cy="1431300"/>
          </a:xfrm>
          <a:prstGeom prst="curvedConnector2">
            <a:avLst/>
          </a:prstGeom>
          <a:noFill/>
          <a:ln cap="flat" cmpd="sng" w="9525">
            <a:solidFill>
              <a:srgbClr val="93C47D"/>
            </a:solidFill>
            <a:prstDash val="solid"/>
            <a:round/>
            <a:headEnd len="sm" w="sm" type="none"/>
            <a:tailEnd len="sm" w="sm" type="none"/>
          </a:ln>
        </p:spPr>
      </p:cxnSp>
      <p:sp>
        <p:nvSpPr>
          <p:cNvPr id="370" name="Google Shape;370;p7"/>
          <p:cNvSpPr/>
          <p:nvPr/>
        </p:nvSpPr>
        <p:spPr>
          <a:xfrm>
            <a:off x="5592820" y="2645299"/>
            <a:ext cx="207000" cy="2070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71" name="Google Shape;371;p7"/>
          <p:cNvCxnSpPr>
            <a:stCxn id="366" idx="6"/>
            <a:endCxn id="370" idx="2"/>
          </p:cNvCxnSpPr>
          <p:nvPr/>
        </p:nvCxnSpPr>
        <p:spPr>
          <a:xfrm>
            <a:off x="4795820" y="2748791"/>
            <a:ext cx="797100" cy="0"/>
          </a:xfrm>
          <a:prstGeom prst="straightConnector1">
            <a:avLst/>
          </a:prstGeom>
          <a:noFill/>
          <a:ln cap="flat" cmpd="sng" w="9525">
            <a:solidFill>
              <a:srgbClr val="76A5AF"/>
            </a:solidFill>
            <a:prstDash val="solid"/>
            <a:round/>
            <a:headEnd len="sm" w="sm" type="none"/>
            <a:tailEnd len="sm" w="sm" type="none"/>
          </a:ln>
        </p:spPr>
      </p:cxnSp>
      <p:cxnSp>
        <p:nvCxnSpPr>
          <p:cNvPr id="372" name="Google Shape;372;p7"/>
          <p:cNvCxnSpPr>
            <a:stCxn id="363" idx="6"/>
            <a:endCxn id="370" idx="4"/>
          </p:cNvCxnSpPr>
          <p:nvPr/>
        </p:nvCxnSpPr>
        <p:spPr>
          <a:xfrm flipH="1" rot="10800000">
            <a:off x="4728244" y="2852182"/>
            <a:ext cx="968100" cy="583800"/>
          </a:xfrm>
          <a:prstGeom prst="curvedConnector2">
            <a:avLst/>
          </a:prstGeom>
          <a:noFill/>
          <a:ln cap="flat" cmpd="sng" w="9525">
            <a:solidFill>
              <a:srgbClr val="CC0000"/>
            </a:solidFill>
            <a:prstDash val="solid"/>
            <a:round/>
            <a:headEnd len="sm" w="sm" type="none"/>
            <a:tailEnd len="sm" w="sm" type="none"/>
          </a:ln>
        </p:spPr>
      </p:cxnSp>
      <p:sp>
        <p:nvSpPr>
          <p:cNvPr id="373" name="Google Shape;373;p7"/>
          <p:cNvSpPr txBox="1"/>
          <p:nvPr/>
        </p:nvSpPr>
        <p:spPr>
          <a:xfrm>
            <a:off x="1941038" y="2717925"/>
            <a:ext cx="477000" cy="2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chemeClr val="accent1"/>
                </a:solidFill>
                <a:latin typeface="Nunito"/>
                <a:ea typeface="Nunito"/>
                <a:cs typeface="Nunito"/>
                <a:sym typeface="Nunito"/>
              </a:rPr>
              <a:t>main</a:t>
            </a:r>
            <a:endParaRPr b="1" i="0" sz="1000" u="none" cap="none" strike="noStrike">
              <a:solidFill>
                <a:schemeClr val="accent1"/>
              </a:solidFill>
              <a:latin typeface="Nunito"/>
              <a:ea typeface="Nunito"/>
              <a:cs typeface="Nunito"/>
              <a:sym typeface="Nunito"/>
            </a:endParaRPr>
          </a:p>
        </p:txBody>
      </p:sp>
      <p:cxnSp>
        <p:nvCxnSpPr>
          <p:cNvPr id="374" name="Google Shape;374;p7"/>
          <p:cNvCxnSpPr>
            <a:stCxn id="375" idx="6"/>
            <a:endCxn id="362" idx="2"/>
          </p:cNvCxnSpPr>
          <p:nvPr/>
        </p:nvCxnSpPr>
        <p:spPr>
          <a:xfrm>
            <a:off x="2467520" y="2748791"/>
            <a:ext cx="519000" cy="0"/>
          </a:xfrm>
          <a:prstGeom prst="straightConnector1">
            <a:avLst/>
          </a:prstGeom>
          <a:noFill/>
          <a:ln cap="flat" cmpd="sng" w="9525">
            <a:solidFill>
              <a:srgbClr val="76A5AF"/>
            </a:solidFill>
            <a:prstDash val="solid"/>
            <a:round/>
            <a:headEnd len="sm" w="sm" type="none"/>
            <a:tailEnd len="sm" w="sm" type="none"/>
          </a:ln>
        </p:spPr>
      </p:cxnSp>
      <p:sp>
        <p:nvSpPr>
          <p:cNvPr id="375" name="Google Shape;375;p7"/>
          <p:cNvSpPr/>
          <p:nvPr/>
        </p:nvSpPr>
        <p:spPr>
          <a:xfrm>
            <a:off x="2260520" y="2645291"/>
            <a:ext cx="207000" cy="207000"/>
          </a:xfrm>
          <a:prstGeom prst="ellipse">
            <a:avLst/>
          </a:prstGeom>
          <a:solidFill>
            <a:schemeClr val="lt2"/>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