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
      <p:font typeface="Nunito"/>
      <p:regular r:id="rId17"/>
      <p:bold r:id="rId18"/>
      <p:italic r:id="rId19"/>
      <p:boldItalic r:id="rId20"/>
    </p:embeddedFont>
    <p:embeddedFont>
      <p:font typeface="Maven Pro"/>
      <p:regular r:id="rId21"/>
      <p:bold r:id="rId22"/>
    </p:embeddedFont>
    <p:embeddedFont>
      <p:font typeface="Roboto Mon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7" roundtripDataSignature="AMtx7mhp3EZOD6gYMG70Si2Ww1E2pl2O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22" Type="http://schemas.openxmlformats.org/officeDocument/2006/relationships/font" Target="fonts/MavenPro-bold.fntdata"/><Relationship Id="rId21" Type="http://schemas.openxmlformats.org/officeDocument/2006/relationships/font" Target="fonts/MavenPro-regular.fntdata"/><Relationship Id="rId24" Type="http://schemas.openxmlformats.org/officeDocument/2006/relationships/font" Target="fonts/RobotoMono-bold.fntdata"/><Relationship Id="rId23"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boldItalic.fntdata"/><Relationship Id="rId25" Type="http://schemas.openxmlformats.org/officeDocument/2006/relationships/font" Target="fonts/RobotoMono-italic.fntdata"/><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Nunito-regular.fntdata"/><Relationship Id="rId16" Type="http://schemas.openxmlformats.org/officeDocument/2006/relationships/font" Target="fonts/Roboto-boldItalic.fntdata"/><Relationship Id="rId19" Type="http://schemas.openxmlformats.org/officeDocument/2006/relationships/font" Target="fonts/Nunito-italic.fntdata"/><Relationship Id="rId18"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6" name="Google Shape;29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2" name="Google Shape;31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8" name="Google Shape;31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9"/>
          <p:cNvGrpSpPr/>
          <p:nvPr/>
        </p:nvGrpSpPr>
        <p:grpSpPr>
          <a:xfrm>
            <a:off x="7343003" y="3409675"/>
            <a:ext cx="1691422" cy="1732548"/>
            <a:chOff x="7343003" y="3409675"/>
            <a:chExt cx="1691422" cy="1732548"/>
          </a:xfrm>
        </p:grpSpPr>
        <p:grpSp>
          <p:nvGrpSpPr>
            <p:cNvPr id="11" name="Google Shape;11;p9"/>
            <p:cNvGrpSpPr/>
            <p:nvPr/>
          </p:nvGrpSpPr>
          <p:grpSpPr>
            <a:xfrm>
              <a:off x="7343003" y="4453711"/>
              <a:ext cx="316800" cy="688512"/>
              <a:chOff x="7343003" y="4453711"/>
              <a:chExt cx="316800" cy="688512"/>
            </a:xfrm>
          </p:grpSpPr>
          <p:sp>
            <p:nvSpPr>
              <p:cNvPr id="12" name="Google Shape;12;p9"/>
              <p:cNvSpPr/>
              <p:nvPr/>
            </p:nvSpPr>
            <p:spPr>
              <a:xfrm>
                <a:off x="7343003"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9"/>
              <p:cNvSpPr/>
              <p:nvPr/>
            </p:nvSpPr>
            <p:spPr>
              <a:xfrm>
                <a:off x="7343003"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 name="Google Shape;14;p9"/>
            <p:cNvGrpSpPr/>
            <p:nvPr/>
          </p:nvGrpSpPr>
          <p:grpSpPr>
            <a:xfrm>
              <a:off x="7801210" y="4105700"/>
              <a:ext cx="316800" cy="1036523"/>
              <a:chOff x="7801210" y="4105700"/>
              <a:chExt cx="316800" cy="1036523"/>
            </a:xfrm>
          </p:grpSpPr>
          <p:sp>
            <p:nvSpPr>
              <p:cNvPr id="15" name="Google Shape;15;p9"/>
              <p:cNvSpPr/>
              <p:nvPr/>
            </p:nvSpPr>
            <p:spPr>
              <a:xfrm>
                <a:off x="7801210"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9"/>
              <p:cNvSpPr/>
              <p:nvPr/>
            </p:nvSpPr>
            <p:spPr>
              <a:xfrm>
                <a:off x="7801210"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9"/>
              <p:cNvSpPr/>
              <p:nvPr/>
            </p:nvSpPr>
            <p:spPr>
              <a:xfrm>
                <a:off x="7801210"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 name="Google Shape;18;p9"/>
            <p:cNvGrpSpPr/>
            <p:nvPr/>
          </p:nvGrpSpPr>
          <p:grpSpPr>
            <a:xfrm>
              <a:off x="8259418" y="3757688"/>
              <a:ext cx="316800" cy="1384535"/>
              <a:chOff x="8259418" y="3757688"/>
              <a:chExt cx="316800" cy="1384535"/>
            </a:xfrm>
          </p:grpSpPr>
          <p:sp>
            <p:nvSpPr>
              <p:cNvPr id="19" name="Google Shape;19;p9"/>
              <p:cNvSpPr/>
              <p:nvPr/>
            </p:nvSpPr>
            <p:spPr>
              <a:xfrm>
                <a:off x="8259418"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9"/>
              <p:cNvSpPr/>
              <p:nvPr/>
            </p:nvSpPr>
            <p:spPr>
              <a:xfrm>
                <a:off x="8259418"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9"/>
              <p:cNvSpPr/>
              <p:nvPr/>
            </p:nvSpPr>
            <p:spPr>
              <a:xfrm>
                <a:off x="8259418"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9"/>
              <p:cNvSpPr/>
              <p:nvPr/>
            </p:nvSpPr>
            <p:spPr>
              <a:xfrm>
                <a:off x="8259418"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 name="Google Shape;23;p9"/>
            <p:cNvGrpSpPr/>
            <p:nvPr/>
          </p:nvGrpSpPr>
          <p:grpSpPr>
            <a:xfrm>
              <a:off x="8717625" y="3409675"/>
              <a:ext cx="316800" cy="1732548"/>
              <a:chOff x="8717625" y="3409675"/>
              <a:chExt cx="316800" cy="1732548"/>
            </a:xfrm>
          </p:grpSpPr>
          <p:sp>
            <p:nvSpPr>
              <p:cNvPr id="24" name="Google Shape;24;p9"/>
              <p:cNvSpPr/>
              <p:nvPr/>
            </p:nvSpPr>
            <p:spPr>
              <a:xfrm>
                <a:off x="8717625" y="4453711"/>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9"/>
              <p:cNvSpPr/>
              <p:nvPr/>
            </p:nvSpPr>
            <p:spPr>
              <a:xfrm>
                <a:off x="8717625" y="3757688"/>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9"/>
              <p:cNvSpPr/>
              <p:nvPr/>
            </p:nvSpPr>
            <p:spPr>
              <a:xfrm>
                <a:off x="8717625" y="410570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9"/>
              <p:cNvSpPr/>
              <p:nvPr/>
            </p:nvSpPr>
            <p:spPr>
              <a:xfrm>
                <a:off x="8717625" y="3409675"/>
                <a:ext cx="316800" cy="1732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9"/>
              <p:cNvSpPr/>
              <p:nvPr/>
            </p:nvSpPr>
            <p:spPr>
              <a:xfrm>
                <a:off x="8717625" y="4801723"/>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29" name="Google Shape;29;p9"/>
          <p:cNvGrpSpPr/>
          <p:nvPr/>
        </p:nvGrpSpPr>
        <p:grpSpPr>
          <a:xfrm>
            <a:off x="5043503" y="0"/>
            <a:ext cx="3814072" cy="3839102"/>
            <a:chOff x="5043503" y="0"/>
            <a:chExt cx="3814072" cy="3839102"/>
          </a:xfrm>
        </p:grpSpPr>
        <p:sp>
          <p:nvSpPr>
            <p:cNvPr id="30" name="Google Shape;30;p9"/>
            <p:cNvSpPr/>
            <p:nvPr/>
          </p:nvSpPr>
          <p:spPr>
            <a:xfrm>
              <a:off x="8460975" y="1817775"/>
              <a:ext cx="396600" cy="3966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9"/>
            <p:cNvSpPr/>
            <p:nvPr/>
          </p:nvSpPr>
          <p:spPr>
            <a:xfrm rot="-9830444">
              <a:off x="6469759" y="3480728"/>
              <a:ext cx="320148" cy="32014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 name="Google Shape;32;p9"/>
            <p:cNvGrpSpPr/>
            <p:nvPr/>
          </p:nvGrpSpPr>
          <p:grpSpPr>
            <a:xfrm>
              <a:off x="7647812" y="2704283"/>
              <a:ext cx="635219" cy="635219"/>
              <a:chOff x="6725724" y="2701260"/>
              <a:chExt cx="1208101" cy="1208100"/>
            </a:xfrm>
          </p:grpSpPr>
          <p:sp>
            <p:nvSpPr>
              <p:cNvPr id="33" name="Google Shape;33;p9"/>
              <p:cNvSpPr/>
              <p:nvPr/>
            </p:nvSpPr>
            <p:spPr>
              <a:xfrm rot="5400000">
                <a:off x="6725725" y="2701260"/>
                <a:ext cx="1208100" cy="12081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9"/>
              <p:cNvSpPr/>
              <p:nvPr/>
            </p:nvSpPr>
            <p:spPr>
              <a:xfrm rot="5400000">
                <a:off x="6725724" y="2701260"/>
                <a:ext cx="1208100" cy="1208100"/>
              </a:xfrm>
              <a:prstGeom prst="pie">
                <a:avLst>
                  <a:gd fmla="val 8244818" name="adj1"/>
                  <a:gd fmla="val 16246175"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9"/>
              <p:cNvSpPr/>
              <p:nvPr/>
            </p:nvSpPr>
            <p:spPr>
              <a:xfrm rot="5400000">
                <a:off x="6954988" y="2930398"/>
                <a:ext cx="749700" cy="7497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9"/>
            <p:cNvSpPr/>
            <p:nvPr/>
          </p:nvSpPr>
          <p:spPr>
            <a:xfrm>
              <a:off x="8460975" y="1817775"/>
              <a:ext cx="396600" cy="396600"/>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7" name="Google Shape;37;p9"/>
            <p:cNvGrpSpPr/>
            <p:nvPr/>
          </p:nvGrpSpPr>
          <p:grpSpPr>
            <a:xfrm>
              <a:off x="7952720" y="179238"/>
              <a:ext cx="873165" cy="873003"/>
              <a:chOff x="7754428" y="208725"/>
              <a:chExt cx="541800" cy="541800"/>
            </a:xfrm>
          </p:grpSpPr>
          <p:sp>
            <p:nvSpPr>
              <p:cNvPr id="38" name="Google Shape;38;p9"/>
              <p:cNvSpPr/>
              <p:nvPr/>
            </p:nvSpPr>
            <p:spPr>
              <a:xfrm rot="-8647347">
                <a:off x="7831319" y="285616"/>
                <a:ext cx="388018" cy="388018"/>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9"/>
              <p:cNvSpPr/>
              <p:nvPr/>
            </p:nvSpPr>
            <p:spPr>
              <a:xfrm rot="-8647347">
                <a:off x="7831319" y="285616"/>
                <a:ext cx="388018" cy="388018"/>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0" name="Google Shape;40;p9"/>
            <p:cNvSpPr/>
            <p:nvPr/>
          </p:nvSpPr>
          <p:spPr>
            <a:xfrm>
              <a:off x="5399840" y="356365"/>
              <a:ext cx="2577000" cy="257700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9"/>
            <p:cNvSpPr/>
            <p:nvPr/>
          </p:nvSpPr>
          <p:spPr>
            <a:xfrm rot="2043858">
              <a:off x="5503813" y="460310"/>
              <a:ext cx="2369480" cy="2369480"/>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9"/>
            <p:cNvSpPr/>
            <p:nvPr/>
          </p:nvSpPr>
          <p:spPr>
            <a:xfrm>
              <a:off x="5399795" y="360281"/>
              <a:ext cx="2577000" cy="2577000"/>
            </a:xfrm>
            <a:prstGeom prst="pie">
              <a:avLst>
                <a:gd fmla="val 8801158"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9"/>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9"/>
            <p:cNvSpPr/>
            <p:nvPr/>
          </p:nvSpPr>
          <p:spPr>
            <a:xfrm>
              <a:off x="5399795" y="356358"/>
              <a:ext cx="2577000" cy="2577000"/>
            </a:xfrm>
            <a:prstGeom prst="pie">
              <a:avLst>
                <a:gd fmla="val 1255410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9"/>
            <p:cNvSpPr/>
            <p:nvPr/>
          </p:nvSpPr>
          <p:spPr>
            <a:xfrm rot="-9830444">
              <a:off x="6469759" y="3480727"/>
              <a:ext cx="320148" cy="320148"/>
            </a:xfrm>
            <a:prstGeom prst="pie">
              <a:avLst>
                <a:gd fmla="val 19376841" name="adj1"/>
                <a:gd fmla="val 1620000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6" name="Google Shape;46;p9"/>
          <p:cNvSpPr txBox="1"/>
          <p:nvPr>
            <p:ph type="ctrTitle"/>
          </p:nvPr>
        </p:nvSpPr>
        <p:spPr>
          <a:xfrm>
            <a:off x="824000" y="1613813"/>
            <a:ext cx="42555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47" name="Google Shape;47;p9"/>
          <p:cNvSpPr txBox="1"/>
          <p:nvPr>
            <p:ph idx="1" type="subTitle"/>
          </p:nvPr>
        </p:nvSpPr>
        <p:spPr>
          <a:xfrm>
            <a:off x="824000" y="3596300"/>
            <a:ext cx="4255500" cy="695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8"/>
          <p:cNvGrpSpPr/>
          <p:nvPr/>
        </p:nvGrpSpPr>
        <p:grpSpPr>
          <a:xfrm>
            <a:off x="52" y="4099200"/>
            <a:ext cx="9144036" cy="1044300"/>
            <a:chOff x="52" y="4099200"/>
            <a:chExt cx="9144036" cy="1044300"/>
          </a:xfrm>
        </p:grpSpPr>
        <p:grpSp>
          <p:nvGrpSpPr>
            <p:cNvPr id="143" name="Google Shape;143;p18"/>
            <p:cNvGrpSpPr/>
            <p:nvPr/>
          </p:nvGrpSpPr>
          <p:grpSpPr>
            <a:xfrm>
              <a:off x="52" y="4309200"/>
              <a:ext cx="231622" cy="834300"/>
              <a:chOff x="2688737" y="4301380"/>
              <a:chExt cx="231900" cy="834300"/>
            </a:xfrm>
          </p:grpSpPr>
          <p:sp>
            <p:nvSpPr>
              <p:cNvPr id="144" name="Google Shape;144;p1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18"/>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1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7" name="Google Shape;147;p1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48" name="Google Shape;148;p18"/>
            <p:cNvGrpSpPr/>
            <p:nvPr/>
          </p:nvGrpSpPr>
          <p:grpSpPr>
            <a:xfrm>
              <a:off x="371406" y="4099200"/>
              <a:ext cx="231622" cy="1044300"/>
              <a:chOff x="2688737" y="4091380"/>
              <a:chExt cx="231900" cy="1044300"/>
            </a:xfrm>
          </p:grpSpPr>
          <p:sp>
            <p:nvSpPr>
              <p:cNvPr id="149" name="Google Shape;149;p1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8"/>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1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18"/>
              <p:cNvSpPr/>
              <p:nvPr/>
            </p:nvSpPr>
            <p:spPr>
              <a:xfrm flipH="1">
                <a:off x="2688737" y="4091380"/>
                <a:ext cx="2319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1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4" name="Google Shape;154;p18"/>
            <p:cNvGrpSpPr/>
            <p:nvPr/>
          </p:nvGrpSpPr>
          <p:grpSpPr>
            <a:xfrm>
              <a:off x="742761" y="4309200"/>
              <a:ext cx="231622" cy="834300"/>
              <a:chOff x="2688737" y="4301380"/>
              <a:chExt cx="231900" cy="834300"/>
            </a:xfrm>
          </p:grpSpPr>
          <p:sp>
            <p:nvSpPr>
              <p:cNvPr id="155" name="Google Shape;155;p1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18"/>
              <p:cNvSpPr/>
              <p:nvPr/>
            </p:nvSpPr>
            <p:spPr>
              <a:xfrm flipH="1">
                <a:off x="2688737" y="4301380"/>
                <a:ext cx="2319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1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1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59" name="Google Shape;159;p18"/>
            <p:cNvGrpSpPr/>
            <p:nvPr/>
          </p:nvGrpSpPr>
          <p:grpSpPr>
            <a:xfrm>
              <a:off x="1114115" y="4518900"/>
              <a:ext cx="231622" cy="624600"/>
              <a:chOff x="2688737" y="4511080"/>
              <a:chExt cx="231900" cy="624600"/>
            </a:xfrm>
          </p:grpSpPr>
          <p:sp>
            <p:nvSpPr>
              <p:cNvPr id="160" name="Google Shape;160;p18"/>
              <p:cNvSpPr/>
              <p:nvPr/>
            </p:nvSpPr>
            <p:spPr>
              <a:xfrm flipH="1">
                <a:off x="2688737" y="4720780"/>
                <a:ext cx="2319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8"/>
              <p:cNvSpPr/>
              <p:nvPr/>
            </p:nvSpPr>
            <p:spPr>
              <a:xfrm flipH="1">
                <a:off x="2688737" y="4511080"/>
                <a:ext cx="2319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8"/>
              <p:cNvSpPr/>
              <p:nvPr/>
            </p:nvSpPr>
            <p:spPr>
              <a:xfrm flipH="1">
                <a:off x="2688737" y="4930480"/>
                <a:ext cx="2319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18"/>
            <p:cNvGrpSpPr/>
            <p:nvPr/>
          </p:nvGrpSpPr>
          <p:grpSpPr>
            <a:xfrm>
              <a:off x="1856753" y="4099200"/>
              <a:ext cx="231600" cy="1044300"/>
              <a:chOff x="1856753" y="4099200"/>
              <a:chExt cx="231600" cy="1044300"/>
            </a:xfrm>
          </p:grpSpPr>
          <p:sp>
            <p:nvSpPr>
              <p:cNvPr id="164" name="Google Shape;164;p18"/>
              <p:cNvSpPr/>
              <p:nvPr/>
            </p:nvSpPr>
            <p:spPr>
              <a:xfrm flipH="1">
                <a:off x="185675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18"/>
              <p:cNvSpPr/>
              <p:nvPr/>
            </p:nvSpPr>
            <p:spPr>
              <a:xfrm flipH="1">
                <a:off x="185675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18"/>
              <p:cNvSpPr/>
              <p:nvPr/>
            </p:nvSpPr>
            <p:spPr>
              <a:xfrm flipH="1">
                <a:off x="185675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18"/>
              <p:cNvSpPr/>
              <p:nvPr/>
            </p:nvSpPr>
            <p:spPr>
              <a:xfrm flipH="1">
                <a:off x="1856753"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8" name="Google Shape;168;p18"/>
              <p:cNvSpPr/>
              <p:nvPr/>
            </p:nvSpPr>
            <p:spPr>
              <a:xfrm flipH="1">
                <a:off x="185675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9" name="Google Shape;169;p18"/>
            <p:cNvGrpSpPr/>
            <p:nvPr/>
          </p:nvGrpSpPr>
          <p:grpSpPr>
            <a:xfrm>
              <a:off x="2228107" y="4309200"/>
              <a:ext cx="231600" cy="834300"/>
              <a:chOff x="2228107" y="4309200"/>
              <a:chExt cx="231600" cy="834300"/>
            </a:xfrm>
          </p:grpSpPr>
          <p:sp>
            <p:nvSpPr>
              <p:cNvPr id="170" name="Google Shape;170;p18"/>
              <p:cNvSpPr/>
              <p:nvPr/>
            </p:nvSpPr>
            <p:spPr>
              <a:xfrm flipH="1">
                <a:off x="222810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8"/>
              <p:cNvSpPr/>
              <p:nvPr/>
            </p:nvSpPr>
            <p:spPr>
              <a:xfrm flipH="1">
                <a:off x="2228107"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8"/>
              <p:cNvSpPr/>
              <p:nvPr/>
            </p:nvSpPr>
            <p:spPr>
              <a:xfrm flipH="1">
                <a:off x="222810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18"/>
              <p:cNvSpPr/>
              <p:nvPr/>
            </p:nvSpPr>
            <p:spPr>
              <a:xfrm flipH="1">
                <a:off x="222810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4" name="Google Shape;174;p18"/>
            <p:cNvGrpSpPr/>
            <p:nvPr/>
          </p:nvGrpSpPr>
          <p:grpSpPr>
            <a:xfrm>
              <a:off x="2599462" y="4518900"/>
              <a:ext cx="231600" cy="624600"/>
              <a:chOff x="2599462" y="4518900"/>
              <a:chExt cx="231600" cy="624600"/>
            </a:xfrm>
          </p:grpSpPr>
          <p:sp>
            <p:nvSpPr>
              <p:cNvPr id="175" name="Google Shape;175;p18"/>
              <p:cNvSpPr/>
              <p:nvPr/>
            </p:nvSpPr>
            <p:spPr>
              <a:xfrm flipH="1">
                <a:off x="259946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18"/>
              <p:cNvSpPr/>
              <p:nvPr/>
            </p:nvSpPr>
            <p:spPr>
              <a:xfrm flipH="1">
                <a:off x="259946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8"/>
              <p:cNvSpPr/>
              <p:nvPr/>
            </p:nvSpPr>
            <p:spPr>
              <a:xfrm flipH="1">
                <a:off x="259946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78" name="Google Shape;178;p18"/>
            <p:cNvGrpSpPr/>
            <p:nvPr/>
          </p:nvGrpSpPr>
          <p:grpSpPr>
            <a:xfrm>
              <a:off x="3342171" y="4099200"/>
              <a:ext cx="231600" cy="1044300"/>
              <a:chOff x="3342171" y="4099200"/>
              <a:chExt cx="231600" cy="1044300"/>
            </a:xfrm>
          </p:grpSpPr>
          <p:sp>
            <p:nvSpPr>
              <p:cNvPr id="179" name="Google Shape;179;p18"/>
              <p:cNvSpPr/>
              <p:nvPr/>
            </p:nvSpPr>
            <p:spPr>
              <a:xfrm flipH="1">
                <a:off x="334217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8"/>
              <p:cNvSpPr/>
              <p:nvPr/>
            </p:nvSpPr>
            <p:spPr>
              <a:xfrm flipH="1">
                <a:off x="334217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8"/>
              <p:cNvSpPr/>
              <p:nvPr/>
            </p:nvSpPr>
            <p:spPr>
              <a:xfrm flipH="1">
                <a:off x="334217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18"/>
              <p:cNvSpPr/>
              <p:nvPr/>
            </p:nvSpPr>
            <p:spPr>
              <a:xfrm flipH="1">
                <a:off x="3342171"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8"/>
              <p:cNvSpPr/>
              <p:nvPr/>
            </p:nvSpPr>
            <p:spPr>
              <a:xfrm flipH="1">
                <a:off x="334217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4" name="Google Shape;184;p18"/>
            <p:cNvGrpSpPr/>
            <p:nvPr/>
          </p:nvGrpSpPr>
          <p:grpSpPr>
            <a:xfrm>
              <a:off x="3713525" y="4309200"/>
              <a:ext cx="231600" cy="834300"/>
              <a:chOff x="3713525" y="4309200"/>
              <a:chExt cx="231600" cy="834300"/>
            </a:xfrm>
          </p:grpSpPr>
          <p:sp>
            <p:nvSpPr>
              <p:cNvPr id="185" name="Google Shape;185;p18"/>
              <p:cNvSpPr/>
              <p:nvPr/>
            </p:nvSpPr>
            <p:spPr>
              <a:xfrm flipH="1">
                <a:off x="371352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18"/>
              <p:cNvSpPr/>
              <p:nvPr/>
            </p:nvSpPr>
            <p:spPr>
              <a:xfrm flipH="1">
                <a:off x="3713525"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18"/>
              <p:cNvSpPr/>
              <p:nvPr/>
            </p:nvSpPr>
            <p:spPr>
              <a:xfrm flipH="1">
                <a:off x="371352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18"/>
              <p:cNvSpPr/>
              <p:nvPr/>
            </p:nvSpPr>
            <p:spPr>
              <a:xfrm flipH="1">
                <a:off x="371352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9" name="Google Shape;189;p18"/>
            <p:cNvGrpSpPr/>
            <p:nvPr/>
          </p:nvGrpSpPr>
          <p:grpSpPr>
            <a:xfrm>
              <a:off x="1485398" y="4309200"/>
              <a:ext cx="231600" cy="834300"/>
              <a:chOff x="1485398" y="4309200"/>
              <a:chExt cx="231600" cy="834300"/>
            </a:xfrm>
          </p:grpSpPr>
          <p:sp>
            <p:nvSpPr>
              <p:cNvPr id="190" name="Google Shape;190;p18"/>
              <p:cNvSpPr/>
              <p:nvPr/>
            </p:nvSpPr>
            <p:spPr>
              <a:xfrm flipH="1">
                <a:off x="148539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8"/>
              <p:cNvSpPr/>
              <p:nvPr/>
            </p:nvSpPr>
            <p:spPr>
              <a:xfrm flipH="1">
                <a:off x="148539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8"/>
              <p:cNvSpPr/>
              <p:nvPr/>
            </p:nvSpPr>
            <p:spPr>
              <a:xfrm flipH="1">
                <a:off x="148539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18"/>
              <p:cNvSpPr/>
              <p:nvPr/>
            </p:nvSpPr>
            <p:spPr>
              <a:xfrm flipH="1">
                <a:off x="148539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4" name="Google Shape;194;p18"/>
            <p:cNvGrpSpPr/>
            <p:nvPr/>
          </p:nvGrpSpPr>
          <p:grpSpPr>
            <a:xfrm>
              <a:off x="4084879" y="4518900"/>
              <a:ext cx="231600" cy="624600"/>
              <a:chOff x="4084879" y="4518900"/>
              <a:chExt cx="231600" cy="624600"/>
            </a:xfrm>
          </p:grpSpPr>
          <p:sp>
            <p:nvSpPr>
              <p:cNvPr id="195" name="Google Shape;195;p18"/>
              <p:cNvSpPr/>
              <p:nvPr/>
            </p:nvSpPr>
            <p:spPr>
              <a:xfrm flipH="1">
                <a:off x="40848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18"/>
              <p:cNvSpPr/>
              <p:nvPr/>
            </p:nvSpPr>
            <p:spPr>
              <a:xfrm flipH="1">
                <a:off x="40848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18"/>
              <p:cNvSpPr/>
              <p:nvPr/>
            </p:nvSpPr>
            <p:spPr>
              <a:xfrm flipH="1">
                <a:off x="40848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18"/>
            <p:cNvGrpSpPr/>
            <p:nvPr/>
          </p:nvGrpSpPr>
          <p:grpSpPr>
            <a:xfrm>
              <a:off x="2970816" y="4309200"/>
              <a:ext cx="231600" cy="834300"/>
              <a:chOff x="2970816" y="4309200"/>
              <a:chExt cx="231600" cy="834300"/>
            </a:xfrm>
          </p:grpSpPr>
          <p:sp>
            <p:nvSpPr>
              <p:cNvPr id="199" name="Google Shape;199;p18"/>
              <p:cNvSpPr/>
              <p:nvPr/>
            </p:nvSpPr>
            <p:spPr>
              <a:xfrm flipH="1">
                <a:off x="297081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18"/>
              <p:cNvSpPr/>
              <p:nvPr/>
            </p:nvSpPr>
            <p:spPr>
              <a:xfrm flipH="1">
                <a:off x="297081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18"/>
              <p:cNvSpPr/>
              <p:nvPr/>
            </p:nvSpPr>
            <p:spPr>
              <a:xfrm flipH="1">
                <a:off x="297081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8"/>
              <p:cNvSpPr/>
              <p:nvPr/>
            </p:nvSpPr>
            <p:spPr>
              <a:xfrm flipH="1">
                <a:off x="297081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3" name="Google Shape;203;p18"/>
            <p:cNvGrpSpPr/>
            <p:nvPr/>
          </p:nvGrpSpPr>
          <p:grpSpPr>
            <a:xfrm>
              <a:off x="4456234" y="4309200"/>
              <a:ext cx="231600" cy="834300"/>
              <a:chOff x="4456234" y="4309200"/>
              <a:chExt cx="231600" cy="834300"/>
            </a:xfrm>
          </p:grpSpPr>
          <p:sp>
            <p:nvSpPr>
              <p:cNvPr id="204" name="Google Shape;204;p18"/>
              <p:cNvSpPr/>
              <p:nvPr/>
            </p:nvSpPr>
            <p:spPr>
              <a:xfrm flipH="1">
                <a:off x="445623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18"/>
              <p:cNvSpPr/>
              <p:nvPr/>
            </p:nvSpPr>
            <p:spPr>
              <a:xfrm flipH="1">
                <a:off x="445623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18"/>
              <p:cNvSpPr/>
              <p:nvPr/>
            </p:nvSpPr>
            <p:spPr>
              <a:xfrm flipH="1">
                <a:off x="445623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18"/>
              <p:cNvSpPr/>
              <p:nvPr/>
            </p:nvSpPr>
            <p:spPr>
              <a:xfrm flipH="1">
                <a:off x="445623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08" name="Google Shape;208;p18"/>
            <p:cNvGrpSpPr/>
            <p:nvPr/>
          </p:nvGrpSpPr>
          <p:grpSpPr>
            <a:xfrm>
              <a:off x="4827588" y="4099200"/>
              <a:ext cx="231600" cy="1044300"/>
              <a:chOff x="4827588" y="4099200"/>
              <a:chExt cx="231600" cy="1044300"/>
            </a:xfrm>
          </p:grpSpPr>
          <p:sp>
            <p:nvSpPr>
              <p:cNvPr id="209" name="Google Shape;209;p18"/>
              <p:cNvSpPr/>
              <p:nvPr/>
            </p:nvSpPr>
            <p:spPr>
              <a:xfrm flipH="1">
                <a:off x="48275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18"/>
              <p:cNvSpPr/>
              <p:nvPr/>
            </p:nvSpPr>
            <p:spPr>
              <a:xfrm flipH="1">
                <a:off x="48275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18"/>
              <p:cNvSpPr/>
              <p:nvPr/>
            </p:nvSpPr>
            <p:spPr>
              <a:xfrm flipH="1">
                <a:off x="48275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18"/>
              <p:cNvSpPr/>
              <p:nvPr/>
            </p:nvSpPr>
            <p:spPr>
              <a:xfrm flipH="1">
                <a:off x="4827588"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8"/>
              <p:cNvSpPr/>
              <p:nvPr/>
            </p:nvSpPr>
            <p:spPr>
              <a:xfrm flipH="1">
                <a:off x="48275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4" name="Google Shape;214;p18"/>
            <p:cNvGrpSpPr/>
            <p:nvPr/>
          </p:nvGrpSpPr>
          <p:grpSpPr>
            <a:xfrm>
              <a:off x="5198943" y="4309200"/>
              <a:ext cx="231600" cy="834300"/>
              <a:chOff x="5198943" y="4309200"/>
              <a:chExt cx="231600" cy="834300"/>
            </a:xfrm>
          </p:grpSpPr>
          <p:sp>
            <p:nvSpPr>
              <p:cNvPr id="215" name="Google Shape;215;p18"/>
              <p:cNvSpPr/>
              <p:nvPr/>
            </p:nvSpPr>
            <p:spPr>
              <a:xfrm flipH="1">
                <a:off x="519894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18"/>
              <p:cNvSpPr/>
              <p:nvPr/>
            </p:nvSpPr>
            <p:spPr>
              <a:xfrm flipH="1">
                <a:off x="5198943"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18"/>
              <p:cNvSpPr/>
              <p:nvPr/>
            </p:nvSpPr>
            <p:spPr>
              <a:xfrm flipH="1">
                <a:off x="519894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8" name="Google Shape;218;p18"/>
              <p:cNvSpPr/>
              <p:nvPr/>
            </p:nvSpPr>
            <p:spPr>
              <a:xfrm flipH="1">
                <a:off x="519894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19" name="Google Shape;219;p18"/>
            <p:cNvGrpSpPr/>
            <p:nvPr/>
          </p:nvGrpSpPr>
          <p:grpSpPr>
            <a:xfrm>
              <a:off x="5570297" y="4518900"/>
              <a:ext cx="231600" cy="624600"/>
              <a:chOff x="5570297" y="4518900"/>
              <a:chExt cx="231600" cy="624600"/>
            </a:xfrm>
          </p:grpSpPr>
          <p:sp>
            <p:nvSpPr>
              <p:cNvPr id="220" name="Google Shape;220;p18"/>
              <p:cNvSpPr/>
              <p:nvPr/>
            </p:nvSpPr>
            <p:spPr>
              <a:xfrm flipH="1">
                <a:off x="5570297"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p18"/>
              <p:cNvSpPr/>
              <p:nvPr/>
            </p:nvSpPr>
            <p:spPr>
              <a:xfrm flipH="1">
                <a:off x="5570297"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p18"/>
              <p:cNvSpPr/>
              <p:nvPr/>
            </p:nvSpPr>
            <p:spPr>
              <a:xfrm flipH="1">
                <a:off x="5570297"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3" name="Google Shape;223;p18"/>
            <p:cNvGrpSpPr/>
            <p:nvPr/>
          </p:nvGrpSpPr>
          <p:grpSpPr>
            <a:xfrm>
              <a:off x="5941652" y="4309200"/>
              <a:ext cx="231600" cy="834300"/>
              <a:chOff x="5941652" y="4309200"/>
              <a:chExt cx="231600" cy="834300"/>
            </a:xfrm>
          </p:grpSpPr>
          <p:sp>
            <p:nvSpPr>
              <p:cNvPr id="224" name="Google Shape;224;p18"/>
              <p:cNvSpPr/>
              <p:nvPr/>
            </p:nvSpPr>
            <p:spPr>
              <a:xfrm flipH="1">
                <a:off x="5941652"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8"/>
              <p:cNvSpPr/>
              <p:nvPr/>
            </p:nvSpPr>
            <p:spPr>
              <a:xfrm flipH="1">
                <a:off x="5941652"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18"/>
              <p:cNvSpPr/>
              <p:nvPr/>
            </p:nvSpPr>
            <p:spPr>
              <a:xfrm flipH="1">
                <a:off x="5941652"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18"/>
              <p:cNvSpPr/>
              <p:nvPr/>
            </p:nvSpPr>
            <p:spPr>
              <a:xfrm flipH="1">
                <a:off x="5941652"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28" name="Google Shape;228;p18"/>
            <p:cNvGrpSpPr/>
            <p:nvPr/>
          </p:nvGrpSpPr>
          <p:grpSpPr>
            <a:xfrm>
              <a:off x="6313006" y="4099200"/>
              <a:ext cx="231600" cy="1044300"/>
              <a:chOff x="6313006" y="4099200"/>
              <a:chExt cx="231600" cy="1044300"/>
            </a:xfrm>
          </p:grpSpPr>
          <p:sp>
            <p:nvSpPr>
              <p:cNvPr id="229" name="Google Shape;229;p18"/>
              <p:cNvSpPr/>
              <p:nvPr/>
            </p:nvSpPr>
            <p:spPr>
              <a:xfrm flipH="1">
                <a:off x="6313006"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18"/>
              <p:cNvSpPr/>
              <p:nvPr/>
            </p:nvSpPr>
            <p:spPr>
              <a:xfrm flipH="1">
                <a:off x="6313006"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1" name="Google Shape;231;p18"/>
              <p:cNvSpPr/>
              <p:nvPr/>
            </p:nvSpPr>
            <p:spPr>
              <a:xfrm flipH="1">
                <a:off x="6313006"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flipH="1">
                <a:off x="6313006"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18"/>
              <p:cNvSpPr/>
              <p:nvPr/>
            </p:nvSpPr>
            <p:spPr>
              <a:xfrm flipH="1">
                <a:off x="6313006"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4" name="Google Shape;234;p18"/>
            <p:cNvGrpSpPr/>
            <p:nvPr/>
          </p:nvGrpSpPr>
          <p:grpSpPr>
            <a:xfrm>
              <a:off x="6684361" y="4309200"/>
              <a:ext cx="231600" cy="834300"/>
              <a:chOff x="6684361" y="4309200"/>
              <a:chExt cx="231600" cy="834300"/>
            </a:xfrm>
          </p:grpSpPr>
          <p:sp>
            <p:nvSpPr>
              <p:cNvPr id="235" name="Google Shape;235;p18"/>
              <p:cNvSpPr/>
              <p:nvPr/>
            </p:nvSpPr>
            <p:spPr>
              <a:xfrm flipH="1">
                <a:off x="6684361"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8"/>
              <p:cNvSpPr/>
              <p:nvPr/>
            </p:nvSpPr>
            <p:spPr>
              <a:xfrm flipH="1">
                <a:off x="6684361"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18"/>
              <p:cNvSpPr/>
              <p:nvPr/>
            </p:nvSpPr>
            <p:spPr>
              <a:xfrm flipH="1">
                <a:off x="6684361"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18"/>
              <p:cNvSpPr/>
              <p:nvPr/>
            </p:nvSpPr>
            <p:spPr>
              <a:xfrm flipH="1">
                <a:off x="6684361"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9" name="Google Shape;239;p18"/>
            <p:cNvGrpSpPr/>
            <p:nvPr/>
          </p:nvGrpSpPr>
          <p:grpSpPr>
            <a:xfrm>
              <a:off x="7055715" y="4518900"/>
              <a:ext cx="231600" cy="624600"/>
              <a:chOff x="7055715" y="4518900"/>
              <a:chExt cx="231600" cy="624600"/>
            </a:xfrm>
          </p:grpSpPr>
          <p:sp>
            <p:nvSpPr>
              <p:cNvPr id="240" name="Google Shape;240;p18"/>
              <p:cNvSpPr/>
              <p:nvPr/>
            </p:nvSpPr>
            <p:spPr>
              <a:xfrm flipH="1">
                <a:off x="7055715"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18"/>
              <p:cNvSpPr/>
              <p:nvPr/>
            </p:nvSpPr>
            <p:spPr>
              <a:xfrm flipH="1">
                <a:off x="7055715"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18"/>
              <p:cNvSpPr/>
              <p:nvPr/>
            </p:nvSpPr>
            <p:spPr>
              <a:xfrm flipH="1">
                <a:off x="7055715"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3" name="Google Shape;243;p18"/>
            <p:cNvGrpSpPr/>
            <p:nvPr/>
          </p:nvGrpSpPr>
          <p:grpSpPr>
            <a:xfrm>
              <a:off x="7798424" y="4099200"/>
              <a:ext cx="231600" cy="1044300"/>
              <a:chOff x="7798424" y="4099200"/>
              <a:chExt cx="231600" cy="1044300"/>
            </a:xfrm>
          </p:grpSpPr>
          <p:sp>
            <p:nvSpPr>
              <p:cNvPr id="244" name="Google Shape;244;p18"/>
              <p:cNvSpPr/>
              <p:nvPr/>
            </p:nvSpPr>
            <p:spPr>
              <a:xfrm flipH="1">
                <a:off x="7798424"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18"/>
              <p:cNvSpPr/>
              <p:nvPr/>
            </p:nvSpPr>
            <p:spPr>
              <a:xfrm flipH="1">
                <a:off x="7798424"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flipH="1">
                <a:off x="7798424"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p:nvPr/>
            </p:nvSpPr>
            <p:spPr>
              <a:xfrm flipH="1">
                <a:off x="7798424" y="4099200"/>
                <a:ext cx="231600" cy="104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p18"/>
              <p:cNvSpPr/>
              <p:nvPr/>
            </p:nvSpPr>
            <p:spPr>
              <a:xfrm flipH="1">
                <a:off x="7798424"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49" name="Google Shape;249;p18"/>
            <p:cNvGrpSpPr/>
            <p:nvPr/>
          </p:nvGrpSpPr>
          <p:grpSpPr>
            <a:xfrm>
              <a:off x="8169779" y="4309200"/>
              <a:ext cx="231600" cy="834300"/>
              <a:chOff x="8169779" y="4309200"/>
              <a:chExt cx="231600" cy="834300"/>
            </a:xfrm>
          </p:grpSpPr>
          <p:sp>
            <p:nvSpPr>
              <p:cNvPr id="250" name="Google Shape;250;p18"/>
              <p:cNvSpPr/>
              <p:nvPr/>
            </p:nvSpPr>
            <p:spPr>
              <a:xfrm flipH="1">
                <a:off x="8169779"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p18"/>
              <p:cNvSpPr/>
              <p:nvPr/>
            </p:nvSpPr>
            <p:spPr>
              <a:xfrm flipH="1">
                <a:off x="8169779"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p18"/>
              <p:cNvSpPr/>
              <p:nvPr/>
            </p:nvSpPr>
            <p:spPr>
              <a:xfrm flipH="1">
                <a:off x="8169779"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3" name="Google Shape;253;p18"/>
              <p:cNvSpPr/>
              <p:nvPr/>
            </p:nvSpPr>
            <p:spPr>
              <a:xfrm flipH="1">
                <a:off x="8169779"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4" name="Google Shape;254;p18"/>
            <p:cNvGrpSpPr/>
            <p:nvPr/>
          </p:nvGrpSpPr>
          <p:grpSpPr>
            <a:xfrm>
              <a:off x="7427070" y="4309200"/>
              <a:ext cx="231600" cy="834300"/>
              <a:chOff x="7427070" y="4309200"/>
              <a:chExt cx="231600" cy="834300"/>
            </a:xfrm>
          </p:grpSpPr>
          <p:sp>
            <p:nvSpPr>
              <p:cNvPr id="255" name="Google Shape;255;p18"/>
              <p:cNvSpPr/>
              <p:nvPr/>
            </p:nvSpPr>
            <p:spPr>
              <a:xfrm flipH="1">
                <a:off x="7427070"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6" name="Google Shape;256;p18"/>
              <p:cNvSpPr/>
              <p:nvPr/>
            </p:nvSpPr>
            <p:spPr>
              <a:xfrm flipH="1">
                <a:off x="7427070"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8"/>
              <p:cNvSpPr/>
              <p:nvPr/>
            </p:nvSpPr>
            <p:spPr>
              <a:xfrm flipH="1">
                <a:off x="7427070"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8"/>
              <p:cNvSpPr/>
              <p:nvPr/>
            </p:nvSpPr>
            <p:spPr>
              <a:xfrm flipH="1">
                <a:off x="7427070"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59" name="Google Shape;259;p18"/>
            <p:cNvGrpSpPr/>
            <p:nvPr/>
          </p:nvGrpSpPr>
          <p:grpSpPr>
            <a:xfrm>
              <a:off x="8541133" y="4518900"/>
              <a:ext cx="231600" cy="624600"/>
              <a:chOff x="8541133" y="4518900"/>
              <a:chExt cx="231600" cy="624600"/>
            </a:xfrm>
          </p:grpSpPr>
          <p:sp>
            <p:nvSpPr>
              <p:cNvPr id="260" name="Google Shape;260;p18"/>
              <p:cNvSpPr/>
              <p:nvPr/>
            </p:nvSpPr>
            <p:spPr>
              <a:xfrm flipH="1">
                <a:off x="8541133"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18"/>
              <p:cNvSpPr/>
              <p:nvPr/>
            </p:nvSpPr>
            <p:spPr>
              <a:xfrm flipH="1">
                <a:off x="8541133"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18"/>
              <p:cNvSpPr/>
              <p:nvPr/>
            </p:nvSpPr>
            <p:spPr>
              <a:xfrm flipH="1">
                <a:off x="8541133"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63" name="Google Shape;263;p18"/>
            <p:cNvGrpSpPr/>
            <p:nvPr/>
          </p:nvGrpSpPr>
          <p:grpSpPr>
            <a:xfrm>
              <a:off x="8912488" y="4309200"/>
              <a:ext cx="231600" cy="834300"/>
              <a:chOff x="8912488" y="4309200"/>
              <a:chExt cx="231600" cy="834300"/>
            </a:xfrm>
          </p:grpSpPr>
          <p:sp>
            <p:nvSpPr>
              <p:cNvPr id="264" name="Google Shape;264;p18"/>
              <p:cNvSpPr/>
              <p:nvPr/>
            </p:nvSpPr>
            <p:spPr>
              <a:xfrm flipH="1">
                <a:off x="8912488" y="4728600"/>
                <a:ext cx="231600" cy="4149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p18"/>
              <p:cNvSpPr/>
              <p:nvPr/>
            </p:nvSpPr>
            <p:spPr>
              <a:xfrm flipH="1">
                <a:off x="8912488" y="4309200"/>
                <a:ext cx="231600" cy="8343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p18"/>
              <p:cNvSpPr/>
              <p:nvPr/>
            </p:nvSpPr>
            <p:spPr>
              <a:xfrm flipH="1">
                <a:off x="8912488" y="4518900"/>
                <a:ext cx="231600" cy="6246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18"/>
              <p:cNvSpPr/>
              <p:nvPr/>
            </p:nvSpPr>
            <p:spPr>
              <a:xfrm flipH="1">
                <a:off x="8912488" y="4938300"/>
                <a:ext cx="231600" cy="2052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268" name="Google Shape;268;p18"/>
          <p:cNvSpPr txBox="1"/>
          <p:nvPr>
            <p:ph hasCustomPrompt="1" type="title"/>
          </p:nvPr>
        </p:nvSpPr>
        <p:spPr>
          <a:xfrm>
            <a:off x="1388625" y="772725"/>
            <a:ext cx="6366900" cy="18633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69" name="Google Shape;269;p18"/>
          <p:cNvSpPr txBox="1"/>
          <p:nvPr>
            <p:ph idx="1" type="body"/>
          </p:nvPr>
        </p:nvSpPr>
        <p:spPr>
          <a:xfrm>
            <a:off x="1388625" y="2712300"/>
            <a:ext cx="6366900" cy="1111200"/>
          </a:xfrm>
          <a:prstGeom prst="rect">
            <a:avLst/>
          </a:prstGeom>
          <a:noFill/>
          <a:ln>
            <a:noFill/>
          </a:ln>
        </p:spPr>
        <p:txBody>
          <a:bodyPr anchorCtr="0" anchor="t" bIns="91425" lIns="91425" spcFirstLastPara="1" rIns="91425" wrap="square" tIns="91425">
            <a:normAutofit/>
          </a:bodyPr>
          <a:lstStyle>
            <a:lvl1pPr indent="-311150" lvl="0" marL="457200" algn="ctr">
              <a:lnSpc>
                <a:spcPct val="115000"/>
              </a:lnSpc>
              <a:spcBef>
                <a:spcPts val="0"/>
              </a:spcBef>
              <a:spcAft>
                <a:spcPts val="0"/>
              </a:spcAft>
              <a:buClr>
                <a:schemeClr val="lt1"/>
              </a:buClr>
              <a:buSzPts val="1300"/>
              <a:buChar char="●"/>
              <a:defRPr>
                <a:solidFill>
                  <a:schemeClr val="lt1"/>
                </a:solidFill>
              </a:defRPr>
            </a:lvl1pPr>
            <a:lvl2pPr indent="-298450" lvl="1" marL="914400" algn="ctr">
              <a:lnSpc>
                <a:spcPct val="115000"/>
              </a:lnSpc>
              <a:spcBef>
                <a:spcPts val="0"/>
              </a:spcBef>
              <a:spcAft>
                <a:spcPts val="0"/>
              </a:spcAft>
              <a:buClr>
                <a:schemeClr val="lt1"/>
              </a:buClr>
              <a:buSzPts val="1100"/>
              <a:buChar char="○"/>
              <a:defRPr>
                <a:solidFill>
                  <a:schemeClr val="lt1"/>
                </a:solidFill>
              </a:defRPr>
            </a:lvl2pPr>
            <a:lvl3pPr indent="-298450" lvl="2" marL="1371600" algn="ctr">
              <a:lnSpc>
                <a:spcPct val="115000"/>
              </a:lnSpc>
              <a:spcBef>
                <a:spcPts val="0"/>
              </a:spcBef>
              <a:spcAft>
                <a:spcPts val="0"/>
              </a:spcAft>
              <a:buClr>
                <a:schemeClr val="lt1"/>
              </a:buClr>
              <a:buSzPts val="1100"/>
              <a:buChar char="■"/>
              <a:defRPr>
                <a:solidFill>
                  <a:schemeClr val="lt1"/>
                </a:solidFill>
              </a:defRPr>
            </a:lvl3pPr>
            <a:lvl4pPr indent="-298450" lvl="3" marL="1828800" algn="ctr">
              <a:lnSpc>
                <a:spcPct val="115000"/>
              </a:lnSpc>
              <a:spcBef>
                <a:spcPts val="0"/>
              </a:spcBef>
              <a:spcAft>
                <a:spcPts val="0"/>
              </a:spcAft>
              <a:buClr>
                <a:schemeClr val="lt1"/>
              </a:buClr>
              <a:buSzPts val="1100"/>
              <a:buChar char="●"/>
              <a:defRPr>
                <a:solidFill>
                  <a:schemeClr val="lt1"/>
                </a:solidFill>
              </a:defRPr>
            </a:lvl4pPr>
            <a:lvl5pPr indent="-298450" lvl="4" marL="2286000" algn="ctr">
              <a:lnSpc>
                <a:spcPct val="115000"/>
              </a:lnSpc>
              <a:spcBef>
                <a:spcPts val="0"/>
              </a:spcBef>
              <a:spcAft>
                <a:spcPts val="0"/>
              </a:spcAft>
              <a:buClr>
                <a:schemeClr val="lt1"/>
              </a:buClr>
              <a:buSzPts val="1100"/>
              <a:buChar char="○"/>
              <a:defRPr>
                <a:solidFill>
                  <a:schemeClr val="lt1"/>
                </a:solidFill>
              </a:defRPr>
            </a:lvl5pPr>
            <a:lvl6pPr indent="-298450" lvl="5" marL="2743200" algn="ctr">
              <a:lnSpc>
                <a:spcPct val="115000"/>
              </a:lnSpc>
              <a:spcBef>
                <a:spcPts val="0"/>
              </a:spcBef>
              <a:spcAft>
                <a:spcPts val="0"/>
              </a:spcAft>
              <a:buClr>
                <a:schemeClr val="lt1"/>
              </a:buClr>
              <a:buSzPts val="1100"/>
              <a:buChar char="■"/>
              <a:defRPr>
                <a:solidFill>
                  <a:schemeClr val="lt1"/>
                </a:solidFill>
              </a:defRPr>
            </a:lvl6pPr>
            <a:lvl7pPr indent="-298450" lvl="6" marL="3200400" algn="ctr">
              <a:lnSpc>
                <a:spcPct val="115000"/>
              </a:lnSpc>
              <a:spcBef>
                <a:spcPts val="0"/>
              </a:spcBef>
              <a:spcAft>
                <a:spcPts val="0"/>
              </a:spcAft>
              <a:buClr>
                <a:schemeClr val="lt1"/>
              </a:buClr>
              <a:buSzPts val="1100"/>
              <a:buChar char="●"/>
              <a:defRPr>
                <a:solidFill>
                  <a:schemeClr val="lt1"/>
                </a:solidFill>
              </a:defRPr>
            </a:lvl7pPr>
            <a:lvl8pPr indent="-298450" lvl="7" marL="3657600" algn="ctr">
              <a:lnSpc>
                <a:spcPct val="115000"/>
              </a:lnSpc>
              <a:spcBef>
                <a:spcPts val="0"/>
              </a:spcBef>
              <a:spcAft>
                <a:spcPts val="0"/>
              </a:spcAft>
              <a:buClr>
                <a:schemeClr val="lt1"/>
              </a:buClr>
              <a:buSzPts val="1100"/>
              <a:buChar char="○"/>
              <a:defRPr>
                <a:solidFill>
                  <a:schemeClr val="lt1"/>
                </a:solidFill>
              </a:defRPr>
            </a:lvl8pPr>
            <a:lvl9pPr indent="-298450" lvl="8" marL="4114800" algn="ctr">
              <a:lnSpc>
                <a:spcPct val="115000"/>
              </a:lnSpc>
              <a:spcBef>
                <a:spcPts val="0"/>
              </a:spcBef>
              <a:spcAft>
                <a:spcPts val="0"/>
              </a:spcAft>
              <a:buClr>
                <a:schemeClr val="lt1"/>
              </a:buClr>
              <a:buSzPts val="1100"/>
              <a:buChar char="■"/>
              <a:defRPr>
                <a:solidFill>
                  <a:schemeClr val="lt1"/>
                </a:solidFill>
              </a:defRPr>
            </a:lvl9pPr>
          </a:lstStyle>
          <a:p/>
        </p:txBody>
      </p:sp>
      <p:sp>
        <p:nvSpPr>
          <p:cNvPr id="270" name="Google Shape;270;p1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9"/>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9" name="Shape 49"/>
        <p:cNvGrpSpPr/>
        <p:nvPr/>
      </p:nvGrpSpPr>
      <p:grpSpPr>
        <a:xfrm>
          <a:off x="0" y="0"/>
          <a:ext cx="0" cy="0"/>
          <a:chOff x="0" y="0"/>
          <a:chExt cx="0" cy="0"/>
        </a:xfrm>
      </p:grpSpPr>
      <p:grpSp>
        <p:nvGrpSpPr>
          <p:cNvPr id="50" name="Google Shape;50;p10"/>
          <p:cNvGrpSpPr/>
          <p:nvPr/>
        </p:nvGrpSpPr>
        <p:grpSpPr>
          <a:xfrm>
            <a:off x="625966" y="299376"/>
            <a:ext cx="999312" cy="999312"/>
            <a:chOff x="348199" y="179450"/>
            <a:chExt cx="1116300" cy="1116300"/>
          </a:xfrm>
        </p:grpSpPr>
        <p:sp>
          <p:nvSpPr>
            <p:cNvPr id="51" name="Google Shape;51;p10"/>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10"/>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10"/>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4" name="Google Shape;54;p10"/>
          <p:cNvSpPr txBox="1"/>
          <p:nvPr>
            <p:ph idx="1" type="body"/>
          </p:nvPr>
        </p:nvSpPr>
        <p:spPr>
          <a:xfrm>
            <a:off x="1303800" y="1990050"/>
            <a:ext cx="70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5" name="Google Shape;55;p10"/>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6" name="Shape 56"/>
        <p:cNvGrpSpPr/>
        <p:nvPr/>
      </p:nvGrpSpPr>
      <p:grpSpPr>
        <a:xfrm>
          <a:off x="0" y="0"/>
          <a:ext cx="0" cy="0"/>
          <a:chOff x="0" y="0"/>
          <a:chExt cx="0" cy="0"/>
        </a:xfrm>
      </p:grpSpPr>
      <p:grpSp>
        <p:nvGrpSpPr>
          <p:cNvPr id="57" name="Google Shape;57;p11"/>
          <p:cNvGrpSpPr/>
          <p:nvPr/>
        </p:nvGrpSpPr>
        <p:grpSpPr>
          <a:xfrm>
            <a:off x="146769" y="3406"/>
            <a:ext cx="1233214" cy="1384535"/>
            <a:chOff x="146769" y="3406"/>
            <a:chExt cx="1233214" cy="1384535"/>
          </a:xfrm>
        </p:grpSpPr>
        <p:grpSp>
          <p:nvGrpSpPr>
            <p:cNvPr id="58" name="Google Shape;58;p11"/>
            <p:cNvGrpSpPr/>
            <p:nvPr/>
          </p:nvGrpSpPr>
          <p:grpSpPr>
            <a:xfrm>
              <a:off x="1063183" y="3406"/>
              <a:ext cx="316800" cy="688513"/>
              <a:chOff x="1063183" y="3406"/>
              <a:chExt cx="316800" cy="688513"/>
            </a:xfrm>
          </p:grpSpPr>
          <p:sp>
            <p:nvSpPr>
              <p:cNvPr id="59" name="Google Shape;59;p11"/>
              <p:cNvSpPr/>
              <p:nvPr/>
            </p:nvSpPr>
            <p:spPr>
              <a:xfrm rot="10800000">
                <a:off x="1063183"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1"/>
              <p:cNvSpPr/>
              <p:nvPr/>
            </p:nvSpPr>
            <p:spPr>
              <a:xfrm rot="10800000">
                <a:off x="1063183"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 name="Google Shape;61;p11"/>
            <p:cNvGrpSpPr/>
            <p:nvPr/>
          </p:nvGrpSpPr>
          <p:grpSpPr>
            <a:xfrm>
              <a:off x="604976" y="3406"/>
              <a:ext cx="316800" cy="1036524"/>
              <a:chOff x="604976" y="3406"/>
              <a:chExt cx="316800" cy="1036524"/>
            </a:xfrm>
          </p:grpSpPr>
          <p:sp>
            <p:nvSpPr>
              <p:cNvPr id="62" name="Google Shape;62;p11"/>
              <p:cNvSpPr/>
              <p:nvPr/>
            </p:nvSpPr>
            <p:spPr>
              <a:xfrm rot="10800000">
                <a:off x="604976"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1"/>
              <p:cNvSpPr/>
              <p:nvPr/>
            </p:nvSpPr>
            <p:spPr>
              <a:xfrm rot="10800000">
                <a:off x="604976"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1"/>
              <p:cNvSpPr/>
              <p:nvPr/>
            </p:nvSpPr>
            <p:spPr>
              <a:xfrm rot="10800000">
                <a:off x="604976"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5" name="Google Shape;65;p11"/>
            <p:cNvGrpSpPr/>
            <p:nvPr/>
          </p:nvGrpSpPr>
          <p:grpSpPr>
            <a:xfrm>
              <a:off x="146769" y="3406"/>
              <a:ext cx="316800" cy="1384535"/>
              <a:chOff x="146769" y="3406"/>
              <a:chExt cx="316800" cy="1384535"/>
            </a:xfrm>
          </p:grpSpPr>
          <p:sp>
            <p:nvSpPr>
              <p:cNvPr id="66" name="Google Shape;66;p11"/>
              <p:cNvSpPr/>
              <p:nvPr/>
            </p:nvSpPr>
            <p:spPr>
              <a:xfrm rot="10800000">
                <a:off x="146769" y="3419"/>
                <a:ext cx="316800" cy="688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1"/>
              <p:cNvSpPr/>
              <p:nvPr/>
            </p:nvSpPr>
            <p:spPr>
              <a:xfrm rot="10800000">
                <a:off x="146769" y="3441"/>
                <a:ext cx="316800" cy="1384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11"/>
              <p:cNvSpPr/>
              <p:nvPr/>
            </p:nvSpPr>
            <p:spPr>
              <a:xfrm rot="10800000">
                <a:off x="146769" y="3430"/>
                <a:ext cx="316800" cy="1036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1"/>
              <p:cNvSpPr/>
              <p:nvPr/>
            </p:nvSpPr>
            <p:spPr>
              <a:xfrm rot="10800000">
                <a:off x="146769" y="3406"/>
                <a:ext cx="316800" cy="340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nvGrpSpPr>
          <p:cNvPr id="70" name="Google Shape;70;p11"/>
          <p:cNvGrpSpPr/>
          <p:nvPr/>
        </p:nvGrpSpPr>
        <p:grpSpPr>
          <a:xfrm>
            <a:off x="6775084" y="2904008"/>
            <a:ext cx="2186147" cy="2239500"/>
            <a:chOff x="6775084" y="2904008"/>
            <a:chExt cx="2186147" cy="2239500"/>
          </a:xfrm>
        </p:grpSpPr>
        <p:grpSp>
          <p:nvGrpSpPr>
            <p:cNvPr id="71" name="Google Shape;71;p11"/>
            <p:cNvGrpSpPr/>
            <p:nvPr/>
          </p:nvGrpSpPr>
          <p:grpSpPr>
            <a:xfrm>
              <a:off x="6775084" y="4253708"/>
              <a:ext cx="409500" cy="889800"/>
              <a:chOff x="6775084" y="4253708"/>
              <a:chExt cx="409500" cy="889800"/>
            </a:xfrm>
          </p:grpSpPr>
          <p:sp>
            <p:nvSpPr>
              <p:cNvPr id="72" name="Google Shape;72;p11"/>
              <p:cNvSpPr/>
              <p:nvPr/>
            </p:nvSpPr>
            <p:spPr>
              <a:xfrm>
                <a:off x="6775084"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1"/>
              <p:cNvSpPr/>
              <p:nvPr/>
            </p:nvSpPr>
            <p:spPr>
              <a:xfrm>
                <a:off x="6775084"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4" name="Google Shape;74;p11"/>
            <p:cNvGrpSpPr/>
            <p:nvPr/>
          </p:nvGrpSpPr>
          <p:grpSpPr>
            <a:xfrm>
              <a:off x="7367299" y="3804008"/>
              <a:ext cx="409500" cy="1339500"/>
              <a:chOff x="7367299" y="3804008"/>
              <a:chExt cx="409500" cy="1339500"/>
            </a:xfrm>
          </p:grpSpPr>
          <p:sp>
            <p:nvSpPr>
              <p:cNvPr id="75" name="Google Shape;75;p11"/>
              <p:cNvSpPr/>
              <p:nvPr/>
            </p:nvSpPr>
            <p:spPr>
              <a:xfrm>
                <a:off x="7367299"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a:off x="7367299"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1"/>
              <p:cNvSpPr/>
              <p:nvPr/>
            </p:nvSpPr>
            <p:spPr>
              <a:xfrm>
                <a:off x="7367299"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78" name="Google Shape;78;p11"/>
            <p:cNvGrpSpPr/>
            <p:nvPr/>
          </p:nvGrpSpPr>
          <p:grpSpPr>
            <a:xfrm>
              <a:off x="7959516" y="3354008"/>
              <a:ext cx="409500" cy="1789500"/>
              <a:chOff x="7959516" y="3354008"/>
              <a:chExt cx="409500" cy="1789500"/>
            </a:xfrm>
          </p:grpSpPr>
          <p:sp>
            <p:nvSpPr>
              <p:cNvPr id="79" name="Google Shape;79;p11"/>
              <p:cNvSpPr/>
              <p:nvPr/>
            </p:nvSpPr>
            <p:spPr>
              <a:xfrm>
                <a:off x="7959516"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1"/>
              <p:cNvSpPr/>
              <p:nvPr/>
            </p:nvSpPr>
            <p:spPr>
              <a:xfrm>
                <a:off x="7959516"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1"/>
              <p:cNvSpPr/>
              <p:nvPr/>
            </p:nvSpPr>
            <p:spPr>
              <a:xfrm>
                <a:off x="7959516"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11"/>
              <p:cNvSpPr/>
              <p:nvPr/>
            </p:nvSpPr>
            <p:spPr>
              <a:xfrm>
                <a:off x="7959516"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3" name="Google Shape;83;p11"/>
            <p:cNvGrpSpPr/>
            <p:nvPr/>
          </p:nvGrpSpPr>
          <p:grpSpPr>
            <a:xfrm>
              <a:off x="8551731" y="2904008"/>
              <a:ext cx="409500" cy="2239500"/>
              <a:chOff x="8551731" y="2904008"/>
              <a:chExt cx="409500" cy="2239500"/>
            </a:xfrm>
          </p:grpSpPr>
          <p:sp>
            <p:nvSpPr>
              <p:cNvPr id="84" name="Google Shape;84;p11"/>
              <p:cNvSpPr/>
              <p:nvPr/>
            </p:nvSpPr>
            <p:spPr>
              <a:xfrm>
                <a:off x="8551731" y="4253708"/>
                <a:ext cx="409500" cy="8898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1"/>
              <p:cNvSpPr/>
              <p:nvPr/>
            </p:nvSpPr>
            <p:spPr>
              <a:xfrm>
                <a:off x="8551731" y="3354008"/>
                <a:ext cx="409500" cy="178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11"/>
              <p:cNvSpPr/>
              <p:nvPr/>
            </p:nvSpPr>
            <p:spPr>
              <a:xfrm>
                <a:off x="8551731" y="3804008"/>
                <a:ext cx="409500" cy="13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1"/>
              <p:cNvSpPr/>
              <p:nvPr/>
            </p:nvSpPr>
            <p:spPr>
              <a:xfrm>
                <a:off x="8551731" y="2904008"/>
                <a:ext cx="409500" cy="22395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1"/>
              <p:cNvSpPr/>
              <p:nvPr/>
            </p:nvSpPr>
            <p:spPr>
              <a:xfrm>
                <a:off x="8551731" y="4703408"/>
                <a:ext cx="409500" cy="440100"/>
              </a:xfrm>
              <a:prstGeom prst="round2SameRect">
                <a:avLst>
                  <a:gd fmla="val 50000" name="adj1"/>
                  <a:gd fmla="val 0"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89" name="Google Shape;89;p11"/>
          <p:cNvSpPr txBox="1"/>
          <p:nvPr>
            <p:ph type="title"/>
          </p:nvPr>
        </p:nvSpPr>
        <p:spPr>
          <a:xfrm>
            <a:off x="824000" y="1613825"/>
            <a:ext cx="5857800" cy="18729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90" name="Google Shape;90;p1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12"/>
          <p:cNvGrpSpPr/>
          <p:nvPr/>
        </p:nvGrpSpPr>
        <p:grpSpPr>
          <a:xfrm>
            <a:off x="625966" y="299376"/>
            <a:ext cx="999312" cy="999312"/>
            <a:chOff x="348199" y="179450"/>
            <a:chExt cx="1116300" cy="1116300"/>
          </a:xfrm>
        </p:grpSpPr>
        <p:sp>
          <p:nvSpPr>
            <p:cNvPr id="93" name="Google Shape;93;p12"/>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2"/>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5" name="Google Shape;95;p1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6" name="Google Shape;96;p12"/>
          <p:cNvSpPr txBox="1"/>
          <p:nvPr>
            <p:ph idx="1" type="body"/>
          </p:nvPr>
        </p:nvSpPr>
        <p:spPr>
          <a:xfrm>
            <a:off x="130380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7" name="Google Shape;97;p12"/>
          <p:cNvSpPr txBox="1"/>
          <p:nvPr>
            <p:ph idx="2" type="body"/>
          </p:nvPr>
        </p:nvSpPr>
        <p:spPr>
          <a:xfrm>
            <a:off x="4903650" y="1990050"/>
            <a:ext cx="3430500" cy="2541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98" name="Google Shape;98;p12"/>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3"/>
          <p:cNvGrpSpPr/>
          <p:nvPr/>
        </p:nvGrpSpPr>
        <p:grpSpPr>
          <a:xfrm>
            <a:off x="625966" y="299376"/>
            <a:ext cx="999312" cy="999312"/>
            <a:chOff x="348199" y="179450"/>
            <a:chExt cx="1116300" cy="1116300"/>
          </a:xfrm>
        </p:grpSpPr>
        <p:sp>
          <p:nvSpPr>
            <p:cNvPr id="101" name="Google Shape;101;p13"/>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13"/>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1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4" name="Google Shape;104;p13"/>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14"/>
          <p:cNvGrpSpPr/>
          <p:nvPr/>
        </p:nvGrpSpPr>
        <p:grpSpPr>
          <a:xfrm>
            <a:off x="625966" y="299376"/>
            <a:ext cx="999312" cy="999312"/>
            <a:chOff x="348199" y="179450"/>
            <a:chExt cx="1116300" cy="1116300"/>
          </a:xfrm>
        </p:grpSpPr>
        <p:sp>
          <p:nvSpPr>
            <p:cNvPr id="107" name="Google Shape;107;p14"/>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14"/>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4"/>
          <p:cNvSpPr txBox="1"/>
          <p:nvPr>
            <p:ph type="title"/>
          </p:nvPr>
        </p:nvSpPr>
        <p:spPr>
          <a:xfrm>
            <a:off x="1303800" y="598575"/>
            <a:ext cx="3312000" cy="1590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0" name="Google Shape;110;p14"/>
          <p:cNvSpPr txBox="1"/>
          <p:nvPr>
            <p:ph idx="1" type="body"/>
          </p:nvPr>
        </p:nvSpPr>
        <p:spPr>
          <a:xfrm>
            <a:off x="1303800" y="2309675"/>
            <a:ext cx="3312000" cy="22218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11" name="Google Shape;111;p14"/>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15"/>
          <p:cNvGrpSpPr/>
          <p:nvPr/>
        </p:nvGrpSpPr>
        <p:grpSpPr>
          <a:xfrm>
            <a:off x="6866714" y="1255"/>
            <a:ext cx="2267380" cy="2601741"/>
            <a:chOff x="6790514" y="1255"/>
            <a:chExt cx="2267380" cy="2601741"/>
          </a:xfrm>
        </p:grpSpPr>
        <p:grpSp>
          <p:nvGrpSpPr>
            <p:cNvPr id="114" name="Google Shape;114;p15"/>
            <p:cNvGrpSpPr/>
            <p:nvPr/>
          </p:nvGrpSpPr>
          <p:grpSpPr>
            <a:xfrm>
              <a:off x="7067536" y="1255"/>
              <a:ext cx="1990358" cy="1990303"/>
              <a:chOff x="7067536" y="1255"/>
              <a:chExt cx="1990358" cy="1990303"/>
            </a:xfrm>
          </p:grpSpPr>
          <p:sp>
            <p:nvSpPr>
              <p:cNvPr id="115" name="Google Shape;115;p15"/>
              <p:cNvSpPr/>
              <p:nvPr/>
            </p:nvSpPr>
            <p:spPr>
              <a:xfrm rot="-8648551">
                <a:off x="7594313" y="527721"/>
                <a:ext cx="937226" cy="937226"/>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15"/>
              <p:cNvSpPr/>
              <p:nvPr/>
            </p:nvSpPr>
            <p:spPr>
              <a:xfrm rot="-8648551">
                <a:off x="7594313" y="527721"/>
                <a:ext cx="937226" cy="937226"/>
              </a:xfrm>
              <a:prstGeom prst="pie">
                <a:avLst>
                  <a:gd fmla="val 19376841"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15"/>
              <p:cNvSpPr/>
              <p:nvPr/>
            </p:nvSpPr>
            <p:spPr>
              <a:xfrm rot="-8649154">
                <a:off x="7349891" y="283705"/>
                <a:ext cx="1425647" cy="14254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8" name="Google Shape;118;p15"/>
            <p:cNvGrpSpPr/>
            <p:nvPr/>
          </p:nvGrpSpPr>
          <p:grpSpPr>
            <a:xfrm>
              <a:off x="8207126" y="1807997"/>
              <a:ext cx="795000" cy="795000"/>
              <a:chOff x="8207126" y="1807997"/>
              <a:chExt cx="795000" cy="795000"/>
            </a:xfrm>
          </p:grpSpPr>
          <p:sp>
            <p:nvSpPr>
              <p:cNvPr id="119" name="Google Shape;119;p15"/>
              <p:cNvSpPr/>
              <p:nvPr/>
            </p:nvSpPr>
            <p:spPr>
              <a:xfrm rot="2152054">
                <a:off x="8319942" y="1920813"/>
                <a:ext cx="569367" cy="569367"/>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15"/>
              <p:cNvSpPr/>
              <p:nvPr/>
            </p:nvSpPr>
            <p:spPr>
              <a:xfrm rot="2150259">
                <a:off x="8408218" y="2008610"/>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15"/>
              <p:cNvSpPr/>
              <p:nvPr/>
            </p:nvSpPr>
            <p:spPr>
              <a:xfrm rot="2150259">
                <a:off x="8408218" y="2008610"/>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2" name="Google Shape;122;p15"/>
            <p:cNvGrpSpPr/>
            <p:nvPr/>
          </p:nvGrpSpPr>
          <p:grpSpPr>
            <a:xfrm>
              <a:off x="6790514" y="118857"/>
              <a:ext cx="548700" cy="548700"/>
              <a:chOff x="6790514" y="118857"/>
              <a:chExt cx="548700" cy="548700"/>
            </a:xfrm>
          </p:grpSpPr>
          <p:sp>
            <p:nvSpPr>
              <p:cNvPr id="123" name="Google Shape;123;p15"/>
              <p:cNvSpPr/>
              <p:nvPr/>
            </p:nvSpPr>
            <p:spPr>
              <a:xfrm rot="2150259">
                <a:off x="6868362" y="196705"/>
                <a:ext cx="393004" cy="393004"/>
              </a:xfrm>
              <a:prstGeom prst="ellipse">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15"/>
              <p:cNvSpPr/>
              <p:nvPr/>
            </p:nvSpPr>
            <p:spPr>
              <a:xfrm rot="2150259">
                <a:off x="6868362" y="196705"/>
                <a:ext cx="393004" cy="393004"/>
              </a:xfrm>
              <a:prstGeom prst="pie">
                <a:avLst>
                  <a:gd fmla="val 5699893" name="adj1"/>
                  <a:gd fmla="val 12313574" name="adj2"/>
                </a:avLst>
              </a:prstGeom>
              <a:solidFill>
                <a:schemeClr val="lt1">
                  <a:alpha val="9019"/>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125" name="Google Shape;125;p15"/>
          <p:cNvSpPr txBox="1"/>
          <p:nvPr>
            <p:ph type="title"/>
          </p:nvPr>
        </p:nvSpPr>
        <p:spPr>
          <a:xfrm>
            <a:off x="824000" y="763600"/>
            <a:ext cx="5857800" cy="3573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126" name="Google Shape;126;p15"/>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16"/>
          <p:cNvGrpSpPr/>
          <p:nvPr/>
        </p:nvGrpSpPr>
        <p:grpSpPr>
          <a:xfrm>
            <a:off x="625966" y="299376"/>
            <a:ext cx="999312" cy="999312"/>
            <a:chOff x="348199" y="179450"/>
            <a:chExt cx="1116300" cy="1116300"/>
          </a:xfrm>
        </p:grpSpPr>
        <p:sp>
          <p:nvSpPr>
            <p:cNvPr id="129" name="Google Shape;129;p1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1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1" name="Google Shape;131;p16"/>
          <p:cNvSpPr txBox="1"/>
          <p:nvPr>
            <p:ph type="title"/>
          </p:nvPr>
        </p:nvSpPr>
        <p:spPr>
          <a:xfrm>
            <a:off x="1303800" y="598575"/>
            <a:ext cx="3430500" cy="1990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2" name="Google Shape;132;p16"/>
          <p:cNvSpPr txBox="1"/>
          <p:nvPr>
            <p:ph idx="1" type="subTitle"/>
          </p:nvPr>
        </p:nvSpPr>
        <p:spPr>
          <a:xfrm>
            <a:off x="1303800" y="2743203"/>
            <a:ext cx="3430500" cy="72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33" name="Google Shape;133;p16"/>
          <p:cNvSpPr txBox="1"/>
          <p:nvPr>
            <p:ph idx="2" type="body"/>
          </p:nvPr>
        </p:nvSpPr>
        <p:spPr>
          <a:xfrm>
            <a:off x="4903700" y="661000"/>
            <a:ext cx="3430500" cy="3870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134" name="Google Shape;134;p16"/>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7"/>
          <p:cNvGrpSpPr/>
          <p:nvPr/>
        </p:nvGrpSpPr>
        <p:grpSpPr>
          <a:xfrm>
            <a:off x="713373" y="3847119"/>
            <a:ext cx="825392" cy="825392"/>
            <a:chOff x="348199" y="179450"/>
            <a:chExt cx="1116300" cy="1116300"/>
          </a:xfrm>
        </p:grpSpPr>
        <p:sp>
          <p:nvSpPr>
            <p:cNvPr id="137" name="Google Shape;137;p17"/>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17"/>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9" name="Google Shape;139;p17"/>
          <p:cNvSpPr txBox="1"/>
          <p:nvPr>
            <p:ph idx="1" type="body"/>
          </p:nvPr>
        </p:nvSpPr>
        <p:spPr>
          <a:xfrm>
            <a:off x="1303800" y="4138975"/>
            <a:ext cx="5843100" cy="534900"/>
          </a:xfrm>
          <a:prstGeom prst="rect">
            <a:avLst/>
          </a:prstGeom>
          <a:noFill/>
          <a:ln>
            <a:noFill/>
          </a:ln>
        </p:spPr>
        <p:txBody>
          <a:bodyPr anchorCtr="0" anchor="t"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140" name="Google Shape;140;p17"/>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1pPr>
            <a:lvl2pPr lvl="1"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2pPr>
            <a:lvl3pPr lvl="2"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3pPr>
            <a:lvl4pPr lvl="3"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4pPr>
            <a:lvl5pPr lvl="4"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5pPr>
            <a:lvl6pPr lvl="5"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6pPr>
            <a:lvl7pPr lvl="6"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7pPr>
            <a:lvl8pPr lvl="7"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8pPr>
            <a:lvl9pPr lvl="8" marR="0" rtl="0" algn="l">
              <a:lnSpc>
                <a:spcPct val="100000"/>
              </a:lnSpc>
              <a:spcBef>
                <a:spcPts val="0"/>
              </a:spcBef>
              <a:spcAft>
                <a:spcPts val="0"/>
              </a:spcAft>
              <a:buClr>
                <a:schemeClr val="dk2"/>
              </a:buClr>
              <a:buSzPts val="2800"/>
              <a:buFont typeface="Maven Pro"/>
              <a:buNone/>
              <a:defRPr b="1" i="0" sz="2800" u="none" cap="none" strike="noStrike">
                <a:solidFill>
                  <a:schemeClr val="dk2"/>
                </a:solidFill>
                <a:latin typeface="Maven Pro"/>
                <a:ea typeface="Maven Pro"/>
                <a:cs typeface="Maven Pro"/>
                <a:sym typeface="Maven Pro"/>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Nunito"/>
              <a:buChar char="●"/>
              <a:defRPr b="0" i="0" sz="1300" u="none" cap="none" strike="noStrike">
                <a:solidFill>
                  <a:schemeClr val="dk2"/>
                </a:solidFill>
                <a:latin typeface="Nunito"/>
                <a:ea typeface="Nunito"/>
                <a:cs typeface="Nunito"/>
                <a:sym typeface="Nunito"/>
              </a:defRPr>
            </a:lvl1pPr>
            <a:lvl2pPr indent="-298450" lvl="1" marL="914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2pPr>
            <a:lvl3pPr indent="-298450" lvl="2" marL="1371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3pPr>
            <a:lvl4pPr indent="-298450" lvl="3" marL="1828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4pPr>
            <a:lvl5pPr indent="-298450" lvl="4" marL="22860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5pPr>
            <a:lvl6pPr indent="-298450" lvl="5" marL="27432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6pPr>
            <a:lvl7pPr indent="-298450" lvl="6" marL="32004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7pPr>
            <a:lvl8pPr indent="-298450" lvl="7" marL="36576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8pPr>
            <a:lvl9pPr indent="-298450" lvl="8" marL="4114800" marR="0" rtl="0" algn="l">
              <a:lnSpc>
                <a:spcPct val="115000"/>
              </a:lnSpc>
              <a:spcBef>
                <a:spcPts val="0"/>
              </a:spcBef>
              <a:spcAft>
                <a:spcPts val="0"/>
              </a:spcAft>
              <a:buClr>
                <a:schemeClr val="dk2"/>
              </a:buClr>
              <a:buSzPts val="1100"/>
              <a:buFont typeface="Nunito"/>
              <a:buChar char="■"/>
              <a:defRPr b="0" i="0" sz="1100" u="none" cap="none" strike="noStrike">
                <a:solidFill>
                  <a:schemeClr val="dk2"/>
                </a:solidFill>
                <a:latin typeface="Nunito"/>
                <a:ea typeface="Nunito"/>
                <a:cs typeface="Nunito"/>
                <a:sym typeface="Nunito"/>
              </a:defRPr>
            </a:lvl9pPr>
          </a:lstStyle>
          <a:p/>
        </p:txBody>
      </p:sp>
      <p:sp>
        <p:nvSpPr>
          <p:cNvPr id="8" name="Google Shape;8;p8"/>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www.toptal.com/developers/gitignore" TargetMode="Externa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
          <p:cNvSpPr txBox="1"/>
          <p:nvPr>
            <p:ph type="ctrTitle"/>
          </p:nvPr>
        </p:nvSpPr>
        <p:spPr>
          <a:xfrm>
            <a:off x="641375" y="2571750"/>
            <a:ext cx="7393500" cy="8385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3600"/>
              <a:buNone/>
            </a:pPr>
            <a:r>
              <a:rPr lang="es" sz="2600">
                <a:latin typeface="Roboto"/>
                <a:ea typeface="Roboto"/>
                <a:cs typeface="Roboto"/>
                <a:sym typeface="Roboto"/>
              </a:rPr>
              <a:t>Git - Avanzado</a:t>
            </a:r>
            <a:endParaRPr sz="2600">
              <a:latin typeface="Roboto"/>
              <a:ea typeface="Roboto"/>
              <a:cs typeface="Roboto"/>
              <a:sym typeface="Roboto"/>
            </a:endParaRPr>
          </a:p>
        </p:txBody>
      </p:sp>
      <p:sp>
        <p:nvSpPr>
          <p:cNvPr id="278" name="Google Shape;278;p1"/>
          <p:cNvSpPr txBox="1"/>
          <p:nvPr>
            <p:ph idx="1" type="subTitle"/>
          </p:nvPr>
        </p:nvSpPr>
        <p:spPr>
          <a:xfrm>
            <a:off x="641375" y="3318950"/>
            <a:ext cx="5265300" cy="939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lang="es" sz="2200"/>
              <a:t>Forks, pull requests, etc</a:t>
            </a:r>
            <a:endParaRPr sz="2200"/>
          </a:p>
        </p:txBody>
      </p:sp>
      <p:pic>
        <p:nvPicPr>
          <p:cNvPr id="279" name="Google Shape;279;p1"/>
          <p:cNvPicPr preferRelativeResize="0"/>
          <p:nvPr/>
        </p:nvPicPr>
        <p:blipFill>
          <a:blip r:embed="rId3">
            <a:alphaModFix/>
          </a:blip>
          <a:stretch>
            <a:fillRect/>
          </a:stretch>
        </p:blipFill>
        <p:spPr>
          <a:xfrm>
            <a:off x="3315775" y="4084350"/>
            <a:ext cx="5743575" cy="1019175"/>
          </a:xfrm>
          <a:prstGeom prst="rect">
            <a:avLst/>
          </a:prstGeom>
          <a:noFill/>
          <a:ln>
            <a:noFill/>
          </a:ln>
        </p:spPr>
      </p:pic>
      <p:pic>
        <p:nvPicPr>
          <p:cNvPr id="280" name="Google Shape;280;p1"/>
          <p:cNvPicPr preferRelativeResize="0"/>
          <p:nvPr/>
        </p:nvPicPr>
        <p:blipFill>
          <a:blip r:embed="rId4">
            <a:alphaModFix/>
          </a:blip>
          <a:stretch>
            <a:fillRect/>
          </a:stretch>
        </p:blipFill>
        <p:spPr>
          <a:xfrm>
            <a:off x="197975" y="4339000"/>
            <a:ext cx="1494825" cy="509875"/>
          </a:xfrm>
          <a:prstGeom prst="rect">
            <a:avLst/>
          </a:prstGeom>
          <a:noFill/>
          <a:ln>
            <a:noFill/>
          </a:ln>
        </p:spPr>
      </p:pic>
      <p:pic>
        <p:nvPicPr>
          <p:cNvPr id="281" name="Google Shape;281;p1"/>
          <p:cNvPicPr preferRelativeResize="0"/>
          <p:nvPr/>
        </p:nvPicPr>
        <p:blipFill>
          <a:blip r:embed="rId5">
            <a:alphaModFix/>
          </a:blip>
          <a:stretch>
            <a:fillRect/>
          </a:stretch>
        </p:blipFill>
        <p:spPr>
          <a:xfrm>
            <a:off x="6728275" y="3271250"/>
            <a:ext cx="2133600" cy="666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800"/>
              <a:buNone/>
            </a:pPr>
            <a:r>
              <a:rPr lang="es"/>
              <a:t>Conceptos avanzados</a:t>
            </a:r>
            <a:endParaRPr>
              <a:solidFill>
                <a:srgbClr val="188038"/>
              </a:solidFill>
              <a:latin typeface="Roboto Mono"/>
              <a:ea typeface="Roboto Mono"/>
              <a:cs typeface="Roboto Mono"/>
              <a:sym typeface="Roboto Mono"/>
            </a:endParaRPr>
          </a:p>
        </p:txBody>
      </p:sp>
      <p:sp>
        <p:nvSpPr>
          <p:cNvPr id="287" name="Google Shape;287;p2"/>
          <p:cNvSpPr txBox="1"/>
          <p:nvPr>
            <p:ph idx="1" type="body"/>
          </p:nvPr>
        </p:nvSpPr>
        <p:spPr>
          <a:xfrm>
            <a:off x="1303800" y="1412800"/>
            <a:ext cx="7030500" cy="36006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lang="es" sz="1100">
                <a:solidFill>
                  <a:srgbClr val="000000"/>
                </a:solidFill>
                <a:latin typeface="Arial"/>
                <a:ea typeface="Arial"/>
                <a:cs typeface="Arial"/>
                <a:sym typeface="Arial"/>
              </a:rPr>
              <a:t>Un </a:t>
            </a:r>
            <a:r>
              <a:rPr b="1" lang="es" sz="1100">
                <a:solidFill>
                  <a:srgbClr val="000000"/>
                </a:solidFill>
                <a:latin typeface="Arial"/>
                <a:ea typeface="Arial"/>
                <a:cs typeface="Arial"/>
                <a:sym typeface="Arial"/>
              </a:rPr>
              <a:t>fork</a:t>
            </a:r>
            <a:r>
              <a:rPr lang="es" sz="1100">
                <a:solidFill>
                  <a:srgbClr val="000000"/>
                </a:solidFill>
                <a:latin typeface="Arial"/>
                <a:ea typeface="Arial"/>
                <a:cs typeface="Arial"/>
                <a:sym typeface="Arial"/>
              </a:rPr>
              <a:t> es una copia completa de un repositorio en tu cuenta GitHub (u otra plataforma). Te permite desarrollar de forma independiente sin afectar el repositorio original. Generalmente los forks se usan para contribuir a proyectos de código abierto.</a:t>
            </a:r>
            <a:endParaRPr sz="1100">
              <a:solidFill>
                <a:srgbClr val="000000"/>
              </a:solidFill>
              <a:latin typeface="Arial"/>
              <a:ea typeface="Arial"/>
              <a:cs typeface="Arial"/>
              <a:sym typeface="Arial"/>
            </a:endParaRPr>
          </a:p>
          <a:p>
            <a:pPr indent="-298450" lvl="0" marL="457200" rtl="0" algn="l">
              <a:lnSpc>
                <a:spcPct val="115000"/>
              </a:lnSpc>
              <a:spcBef>
                <a:spcPts val="2400"/>
              </a:spcBef>
              <a:spcAft>
                <a:spcPts val="0"/>
              </a:spcAft>
              <a:buClr>
                <a:srgbClr val="000000"/>
              </a:buClr>
              <a:buSzPts val="1100"/>
              <a:buFont typeface="Arial"/>
              <a:buChar char="●"/>
            </a:pPr>
            <a:r>
              <a:rPr lang="es" sz="1100">
                <a:solidFill>
                  <a:srgbClr val="000000"/>
                </a:solidFill>
                <a:latin typeface="Arial"/>
                <a:ea typeface="Arial"/>
                <a:cs typeface="Arial"/>
                <a:sym typeface="Arial"/>
              </a:rPr>
              <a:t>Un </a:t>
            </a:r>
            <a:r>
              <a:rPr b="1" lang="es" sz="1100">
                <a:solidFill>
                  <a:srgbClr val="000000"/>
                </a:solidFill>
                <a:latin typeface="Arial"/>
                <a:ea typeface="Arial"/>
                <a:cs typeface="Arial"/>
                <a:sym typeface="Arial"/>
              </a:rPr>
              <a:t>pull request </a:t>
            </a:r>
            <a:r>
              <a:rPr lang="es" sz="1100">
                <a:solidFill>
                  <a:srgbClr val="000000"/>
                </a:solidFill>
                <a:latin typeface="Arial"/>
                <a:ea typeface="Arial"/>
                <a:cs typeface="Arial"/>
                <a:sym typeface="Arial"/>
              </a:rPr>
              <a:t>es una solicitud para fusionar los cambios de tu rama (o </a:t>
            </a:r>
            <a:r>
              <a:rPr b="1" lang="es" sz="1100">
                <a:solidFill>
                  <a:srgbClr val="000000"/>
                </a:solidFill>
                <a:latin typeface="Arial"/>
                <a:ea typeface="Arial"/>
                <a:cs typeface="Arial"/>
                <a:sym typeface="Arial"/>
              </a:rPr>
              <a:t>fork</a:t>
            </a:r>
            <a:r>
              <a:rPr lang="es" sz="1100">
                <a:solidFill>
                  <a:srgbClr val="000000"/>
                </a:solidFill>
                <a:latin typeface="Arial"/>
                <a:ea typeface="Arial"/>
                <a:cs typeface="Arial"/>
                <a:sym typeface="Arial"/>
              </a:rPr>
              <a:t>) con una rama del repositorio original. Es una forma de proponer una serie de conjunto de cambios y los mantenedores del proyecto podrán revisarlo, discutirlo y aceptarlos e integrarlos (o rechazarlos).</a:t>
            </a:r>
            <a:endParaRPr sz="1100">
              <a:solidFill>
                <a:srgbClr val="000000"/>
              </a:solidFill>
              <a:latin typeface="Arial"/>
              <a:ea typeface="Arial"/>
              <a:cs typeface="Arial"/>
              <a:sym typeface="Arial"/>
            </a:endParaRPr>
          </a:p>
          <a:p>
            <a:pPr indent="-298450" lvl="0" marL="457200" rtl="0" algn="l">
              <a:lnSpc>
                <a:spcPct val="115000"/>
              </a:lnSpc>
              <a:spcBef>
                <a:spcPts val="2400"/>
              </a:spcBef>
              <a:spcAft>
                <a:spcPts val="0"/>
              </a:spcAft>
              <a:buClr>
                <a:srgbClr val="000000"/>
              </a:buClr>
              <a:buSzPts val="1100"/>
              <a:buFont typeface="Arial"/>
              <a:buChar char="●"/>
            </a:pPr>
            <a:r>
              <a:rPr b="1" lang="es" sz="1100">
                <a:solidFill>
                  <a:srgbClr val="000000"/>
                </a:solidFill>
                <a:latin typeface="Arial"/>
                <a:ea typeface="Arial"/>
                <a:cs typeface="Arial"/>
                <a:sym typeface="Arial"/>
              </a:rPr>
              <a:t>Stash </a:t>
            </a:r>
            <a:r>
              <a:rPr lang="es" sz="1100">
                <a:solidFill>
                  <a:srgbClr val="000000"/>
                </a:solidFill>
                <a:latin typeface="Arial"/>
                <a:ea typeface="Arial"/>
                <a:cs typeface="Arial"/>
                <a:sym typeface="Arial"/>
              </a:rPr>
              <a:t>es una función que guarda temporalmente cambios que aún están en el working directory sin hacer un commit, permitiéndote cambiar de rama o hacer otras tareas sin perder tu trabajo. Es como sacar los cambios y guardarlos en un almacén temporal.</a:t>
            </a:r>
            <a:endParaRPr sz="1100">
              <a:solidFill>
                <a:srgbClr val="000000"/>
              </a:solidFill>
              <a:latin typeface="Arial"/>
              <a:ea typeface="Arial"/>
              <a:cs typeface="Arial"/>
              <a:sym typeface="Arial"/>
            </a:endParaRPr>
          </a:p>
          <a:p>
            <a:pPr indent="457200" lvl="0" marL="0" rtl="0" algn="l">
              <a:lnSpc>
                <a:spcPct val="115000"/>
              </a:lnSpc>
              <a:spcBef>
                <a:spcPts val="1200"/>
              </a:spcBef>
              <a:spcAft>
                <a:spcPts val="1200"/>
              </a:spcAft>
              <a:buSzPts val="1300"/>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a:t>Git stash</a:t>
            </a:r>
            <a:endParaRPr b="0" sz="1920">
              <a:solidFill>
                <a:srgbClr val="188038"/>
              </a:solidFill>
              <a:latin typeface="Roboto Mono"/>
              <a:ea typeface="Roboto Mono"/>
              <a:cs typeface="Roboto Mono"/>
              <a:sym typeface="Roboto Mono"/>
            </a:endParaRPr>
          </a:p>
        </p:txBody>
      </p:sp>
      <p:sp>
        <p:nvSpPr>
          <p:cNvPr id="293" name="Google Shape;293;p3"/>
          <p:cNvSpPr txBox="1"/>
          <p:nvPr>
            <p:ph idx="1" type="body"/>
          </p:nvPr>
        </p:nvSpPr>
        <p:spPr>
          <a:xfrm>
            <a:off x="918200" y="1482050"/>
            <a:ext cx="8137800" cy="3314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1200"/>
              </a:spcBef>
              <a:spcAft>
                <a:spcPts val="0"/>
              </a:spcAft>
              <a:buClr>
                <a:srgbClr val="000000"/>
              </a:buClr>
              <a:buSzPts val="1200"/>
              <a:buFont typeface="Arial"/>
              <a:buChar char="●"/>
            </a:pPr>
            <a:r>
              <a:rPr b="1" lang="es" sz="1100">
                <a:solidFill>
                  <a:srgbClr val="188038"/>
                </a:solidFill>
                <a:latin typeface="Roboto Mono"/>
                <a:ea typeface="Roboto Mono"/>
                <a:cs typeface="Roboto Mono"/>
                <a:sym typeface="Roboto Mono"/>
              </a:rPr>
              <a:t>git stash</a:t>
            </a:r>
            <a:r>
              <a:rPr lang="es" sz="1200">
                <a:solidFill>
                  <a:srgbClr val="000000"/>
                </a:solidFill>
                <a:latin typeface="Arial"/>
                <a:ea typeface="Arial"/>
                <a:cs typeface="Arial"/>
                <a:sym typeface="Arial"/>
              </a:rPr>
              <a:t> 	→ utilizar un almacén temporal donde guardar los cambios que aún no queremos confirmar</a:t>
            </a:r>
            <a:endParaRPr sz="1200">
              <a:solidFill>
                <a:srgbClr val="000000"/>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b="1" lang="es">
                <a:solidFill>
                  <a:srgbClr val="188038"/>
                </a:solidFill>
                <a:latin typeface="Roboto Mono"/>
                <a:ea typeface="Roboto Mono"/>
                <a:cs typeface="Roboto Mono"/>
                <a:sym typeface="Roboto Mono"/>
              </a:rPr>
              <a:t>git stash push -m "WIP: Añadir funcionalidad de filtrado"</a:t>
            </a:r>
            <a:r>
              <a:rPr lang="es">
                <a:solidFill>
                  <a:srgbClr val="188038"/>
                </a:solidFill>
                <a:latin typeface="Roboto Mono"/>
                <a:ea typeface="Roboto Mono"/>
                <a:cs typeface="Roboto Mono"/>
                <a:sym typeface="Roboto Mono"/>
              </a:rPr>
              <a:t>	</a:t>
            </a:r>
            <a:endParaRPr>
              <a:solidFill>
                <a:srgbClr val="000000"/>
              </a:solidFill>
              <a:latin typeface="Arial"/>
              <a:ea typeface="Arial"/>
              <a:cs typeface="Arial"/>
              <a:sym typeface="Arial"/>
            </a:endParaRPr>
          </a:p>
          <a:p>
            <a:pPr indent="-304800" lvl="1" marL="914400" rtl="0" algn="l">
              <a:lnSpc>
                <a:spcPct val="115000"/>
              </a:lnSpc>
              <a:spcBef>
                <a:spcPts val="100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stash list	  			</a:t>
            </a:r>
            <a:r>
              <a:rPr lang="es" sz="900">
                <a:solidFill>
                  <a:srgbClr val="666666"/>
                </a:solidFill>
                <a:latin typeface="Arial"/>
                <a:ea typeface="Arial"/>
                <a:cs typeface="Arial"/>
                <a:sym typeface="Arial"/>
              </a:rPr>
              <a:t># Mostrar listado de stashes guardados</a:t>
            </a:r>
            <a:endParaRPr sz="900">
              <a:solidFill>
                <a:srgbClr val="666666"/>
              </a:solidFill>
              <a:latin typeface="Arial"/>
              <a:ea typeface="Arial"/>
              <a:cs typeface="Arial"/>
              <a:sym typeface="Arial"/>
            </a:endParaRPr>
          </a:p>
          <a:p>
            <a:pPr indent="-304800" lvl="1" marL="914400" rtl="0" algn="l">
              <a:lnSpc>
                <a:spcPct val="115000"/>
              </a:lnSpc>
              <a:spcBef>
                <a:spcPts val="100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stash apply				</a:t>
            </a:r>
            <a:r>
              <a:rPr lang="es" sz="900">
                <a:solidFill>
                  <a:srgbClr val="666666"/>
                </a:solidFill>
                <a:latin typeface="Arial"/>
                <a:ea typeface="Arial"/>
                <a:cs typeface="Arial"/>
                <a:sym typeface="Arial"/>
              </a:rPr>
              <a:t># Aplicar el último stash </a:t>
            </a:r>
            <a:r>
              <a:rPr b="1" lang="es" sz="900">
                <a:solidFill>
                  <a:srgbClr val="666666"/>
                </a:solidFill>
                <a:latin typeface="Arial"/>
                <a:ea typeface="Arial"/>
                <a:cs typeface="Arial"/>
                <a:sym typeface="Arial"/>
              </a:rPr>
              <a:t>sin eliminarlo</a:t>
            </a:r>
            <a:endParaRPr>
              <a:solidFill>
                <a:srgbClr val="188038"/>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stash pop  				</a:t>
            </a:r>
            <a:r>
              <a:rPr lang="es" sz="900">
                <a:solidFill>
                  <a:srgbClr val="666666"/>
                </a:solidFill>
                <a:latin typeface="Arial"/>
                <a:ea typeface="Arial"/>
                <a:cs typeface="Arial"/>
                <a:sym typeface="Arial"/>
              </a:rPr>
              <a:t># Aplicar </a:t>
            </a:r>
            <a:r>
              <a:rPr b="1" lang="es" sz="900">
                <a:solidFill>
                  <a:srgbClr val="666666"/>
                </a:solidFill>
                <a:latin typeface="Arial"/>
                <a:ea typeface="Arial"/>
                <a:cs typeface="Arial"/>
                <a:sym typeface="Arial"/>
              </a:rPr>
              <a:t>y eliminar</a:t>
            </a:r>
            <a:r>
              <a:rPr lang="es" sz="900">
                <a:solidFill>
                  <a:srgbClr val="666666"/>
                </a:solidFill>
                <a:latin typeface="Arial"/>
                <a:ea typeface="Arial"/>
                <a:cs typeface="Arial"/>
                <a:sym typeface="Arial"/>
              </a:rPr>
              <a:t> el último stash</a:t>
            </a:r>
            <a:endParaRPr sz="900">
              <a:solidFill>
                <a:srgbClr val="666666"/>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stash apply stash@{2}		</a:t>
            </a:r>
            <a:r>
              <a:rPr lang="es" sz="900">
                <a:solidFill>
                  <a:srgbClr val="666666"/>
                </a:solidFill>
                <a:latin typeface="Arial"/>
                <a:ea typeface="Arial"/>
                <a:cs typeface="Arial"/>
                <a:sym typeface="Arial"/>
              </a:rPr>
              <a:t># Aplicar un stash específico usando su identificador (se ve con git stash list)</a:t>
            </a:r>
            <a:endParaRPr sz="900">
              <a:solidFill>
                <a:srgbClr val="666666"/>
              </a:solidFill>
              <a:latin typeface="Arial"/>
              <a:ea typeface="Arial"/>
              <a:cs typeface="Arial"/>
              <a:sym typeface="Arial"/>
            </a:endParaRPr>
          </a:p>
          <a:p>
            <a:pPr indent="-304800" lvl="1" marL="914400" rtl="0" algn="l">
              <a:lnSpc>
                <a:spcPct val="115000"/>
              </a:lnSpc>
              <a:spcBef>
                <a:spcPts val="100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stash drop stash@{1}		</a:t>
            </a:r>
            <a:r>
              <a:rPr lang="es" sz="900">
                <a:solidFill>
                  <a:srgbClr val="666666"/>
                </a:solidFill>
                <a:latin typeface="Arial"/>
                <a:ea typeface="Arial"/>
                <a:cs typeface="Arial"/>
                <a:sym typeface="Arial"/>
              </a:rPr>
              <a:t># Eliminar un stash específico sin aplicarlo</a:t>
            </a:r>
            <a:endParaRPr sz="900">
              <a:solidFill>
                <a:srgbClr val="666666"/>
              </a:solidFill>
              <a:latin typeface="Arial"/>
              <a:ea typeface="Arial"/>
              <a:cs typeface="Arial"/>
              <a:sym typeface="Arial"/>
            </a:endParaRPr>
          </a:p>
          <a:p>
            <a:pPr indent="-304800" lvl="1" marL="914400" rtl="0" algn="l">
              <a:lnSpc>
                <a:spcPct val="115000"/>
              </a:lnSpc>
              <a:spcBef>
                <a:spcPts val="0"/>
              </a:spcBef>
              <a:spcAft>
                <a:spcPts val="0"/>
              </a:spcAft>
              <a:buClr>
                <a:srgbClr val="000000"/>
              </a:buClr>
              <a:buSzPts val="1200"/>
              <a:buFont typeface="Arial"/>
              <a:buChar char="○"/>
            </a:pPr>
            <a:r>
              <a:rPr lang="es">
                <a:solidFill>
                  <a:srgbClr val="188038"/>
                </a:solidFill>
                <a:latin typeface="Roboto Mono"/>
                <a:ea typeface="Roboto Mono"/>
                <a:cs typeface="Roboto Mono"/>
                <a:sym typeface="Roboto Mono"/>
              </a:rPr>
              <a:t>git stash clear				</a:t>
            </a:r>
            <a:r>
              <a:rPr lang="es" sz="900">
                <a:solidFill>
                  <a:srgbClr val="666666"/>
                </a:solidFill>
                <a:latin typeface="Arial"/>
                <a:ea typeface="Arial"/>
                <a:cs typeface="Arial"/>
                <a:sym typeface="Arial"/>
              </a:rPr>
              <a:t># Limpiar todos los stashes guardados</a:t>
            </a:r>
            <a:endParaRPr sz="900">
              <a:solidFill>
                <a:srgbClr val="666666"/>
              </a:solidFill>
              <a:latin typeface="Arial"/>
              <a:ea typeface="Arial"/>
              <a:cs typeface="Arial"/>
              <a:sym typeface="Arial"/>
            </a:endParaRPr>
          </a:p>
          <a:p>
            <a:pPr indent="0" lvl="0" marL="0" rtl="0" algn="l">
              <a:lnSpc>
                <a:spcPct val="115000"/>
              </a:lnSpc>
              <a:spcBef>
                <a:spcPts val="0"/>
              </a:spcBef>
              <a:spcAft>
                <a:spcPts val="0"/>
              </a:spcAft>
              <a:buSzPts val="1300"/>
              <a:buNone/>
            </a:pPr>
            <a:r>
              <a:t/>
            </a:r>
            <a:endParaRPr sz="900">
              <a:solidFill>
                <a:srgbClr val="666666"/>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
          <p:cNvSpPr txBox="1"/>
          <p:nvPr>
            <p:ph type="title"/>
          </p:nvPr>
        </p:nvSpPr>
        <p:spPr>
          <a:xfrm>
            <a:off x="1303800" y="598575"/>
            <a:ext cx="7030500" cy="68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a:t>Fork</a:t>
            </a:r>
            <a:r>
              <a:rPr b="0" lang="es"/>
              <a:t> y </a:t>
            </a:r>
            <a:r>
              <a:rPr lang="es"/>
              <a:t>pull request</a:t>
            </a:r>
            <a:endParaRPr b="0" sz="1920">
              <a:solidFill>
                <a:srgbClr val="188038"/>
              </a:solidFill>
              <a:latin typeface="Roboto Mono"/>
              <a:ea typeface="Roboto Mono"/>
              <a:cs typeface="Roboto Mono"/>
              <a:sym typeface="Roboto Mono"/>
            </a:endParaRPr>
          </a:p>
        </p:txBody>
      </p:sp>
      <p:pic>
        <p:nvPicPr>
          <p:cNvPr id="299" name="Google Shape;299;p4"/>
          <p:cNvPicPr preferRelativeResize="0"/>
          <p:nvPr/>
        </p:nvPicPr>
        <p:blipFill rotWithShape="1">
          <a:blip r:embed="rId3">
            <a:alphaModFix/>
          </a:blip>
          <a:srcRect b="0" l="0" r="931" t="0"/>
          <a:stretch/>
        </p:blipFill>
        <p:spPr>
          <a:xfrm>
            <a:off x="422500" y="2766050"/>
            <a:ext cx="4926749" cy="2005999"/>
          </a:xfrm>
          <a:prstGeom prst="rect">
            <a:avLst/>
          </a:prstGeom>
          <a:noFill/>
          <a:ln>
            <a:noFill/>
          </a:ln>
        </p:spPr>
      </p:pic>
      <p:sp>
        <p:nvSpPr>
          <p:cNvPr id="300" name="Google Shape;300;p4"/>
          <p:cNvSpPr/>
          <p:nvPr/>
        </p:nvSpPr>
        <p:spPr>
          <a:xfrm>
            <a:off x="942991" y="2780991"/>
            <a:ext cx="1290900" cy="155100"/>
          </a:xfrm>
          <a:prstGeom prst="rect">
            <a:avLst/>
          </a:prstGeom>
          <a:no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01" name="Google Shape;301;p4"/>
          <p:cNvSpPr/>
          <p:nvPr/>
        </p:nvSpPr>
        <p:spPr>
          <a:xfrm>
            <a:off x="871191" y="3003579"/>
            <a:ext cx="918300" cy="199200"/>
          </a:xfrm>
          <a:prstGeom prst="rect">
            <a:avLst/>
          </a:prstGeom>
          <a:no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02" name="Google Shape;302;p4"/>
          <p:cNvSpPr/>
          <p:nvPr/>
        </p:nvSpPr>
        <p:spPr>
          <a:xfrm>
            <a:off x="510548" y="3444742"/>
            <a:ext cx="990300" cy="322800"/>
          </a:xfrm>
          <a:prstGeom prst="rect">
            <a:avLst/>
          </a:prstGeom>
          <a:no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03" name="Google Shape;303;p4"/>
          <p:cNvSpPr/>
          <p:nvPr/>
        </p:nvSpPr>
        <p:spPr>
          <a:xfrm>
            <a:off x="574460" y="4095084"/>
            <a:ext cx="2420400" cy="374700"/>
          </a:xfrm>
          <a:prstGeom prst="rect">
            <a:avLst/>
          </a:prstGeom>
          <a:no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pic>
        <p:nvPicPr>
          <p:cNvPr id="304" name="Google Shape;304;p4"/>
          <p:cNvPicPr preferRelativeResize="0"/>
          <p:nvPr/>
        </p:nvPicPr>
        <p:blipFill rotWithShape="1">
          <a:blip r:embed="rId4">
            <a:alphaModFix/>
          </a:blip>
          <a:srcRect b="0" l="0" r="0" t="0"/>
          <a:stretch/>
        </p:blipFill>
        <p:spPr>
          <a:xfrm>
            <a:off x="5001225" y="1158025"/>
            <a:ext cx="3703350" cy="2494700"/>
          </a:xfrm>
          <a:prstGeom prst="rect">
            <a:avLst/>
          </a:prstGeom>
          <a:noFill/>
          <a:ln cap="flat" cmpd="sng" w="19050">
            <a:solidFill>
              <a:schemeClr val="lt1"/>
            </a:solidFill>
            <a:prstDash val="solid"/>
            <a:round/>
            <a:headEnd len="sm" w="sm" type="none"/>
            <a:tailEnd len="sm" w="sm" type="none"/>
          </a:ln>
        </p:spPr>
      </p:pic>
      <p:sp>
        <p:nvSpPr>
          <p:cNvPr id="305" name="Google Shape;305;p4"/>
          <p:cNvSpPr/>
          <p:nvPr/>
        </p:nvSpPr>
        <p:spPr>
          <a:xfrm>
            <a:off x="5550951" y="1180380"/>
            <a:ext cx="1186200" cy="157800"/>
          </a:xfrm>
          <a:prstGeom prst="rect">
            <a:avLst/>
          </a:prstGeom>
          <a:no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06" name="Google Shape;306;p4"/>
          <p:cNvSpPr/>
          <p:nvPr/>
        </p:nvSpPr>
        <p:spPr>
          <a:xfrm>
            <a:off x="5489123" y="1420822"/>
            <a:ext cx="744600" cy="202500"/>
          </a:xfrm>
          <a:prstGeom prst="rect">
            <a:avLst/>
          </a:prstGeom>
          <a:no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
        <p:nvSpPr>
          <p:cNvPr id="307" name="Google Shape;307;p4"/>
          <p:cNvSpPr/>
          <p:nvPr/>
        </p:nvSpPr>
        <p:spPr>
          <a:xfrm>
            <a:off x="6065632" y="1670801"/>
            <a:ext cx="765000" cy="181200"/>
          </a:xfrm>
          <a:prstGeom prst="rect">
            <a:avLst/>
          </a:prstGeom>
          <a:noFill/>
          <a:ln cap="flat" cmpd="sng" w="19050">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cxnSp>
        <p:nvCxnSpPr>
          <p:cNvPr id="308" name="Google Shape;308;p4"/>
          <p:cNvCxnSpPr>
            <a:stCxn id="302" idx="1"/>
          </p:cNvCxnSpPr>
          <p:nvPr/>
        </p:nvCxnSpPr>
        <p:spPr>
          <a:xfrm flipH="1" rot="10800000">
            <a:off x="510548" y="2018542"/>
            <a:ext cx="4488000" cy="1587600"/>
          </a:xfrm>
          <a:prstGeom prst="bentConnector3">
            <a:avLst>
              <a:gd fmla="val -5306" name="adj1"/>
            </a:avLst>
          </a:prstGeom>
          <a:noFill/>
          <a:ln cap="flat" cmpd="sng" w="19050">
            <a:solidFill>
              <a:srgbClr val="EA9999"/>
            </a:solidFill>
            <a:prstDash val="solid"/>
            <a:round/>
            <a:headEnd len="sm" w="sm" type="none"/>
            <a:tailEnd len="sm" w="sm" type="none"/>
          </a:ln>
        </p:spPr>
      </p:cxnSp>
      <p:sp>
        <p:nvSpPr>
          <p:cNvPr id="309" name="Google Shape;309;p4"/>
          <p:cNvSpPr/>
          <p:nvPr/>
        </p:nvSpPr>
        <p:spPr>
          <a:xfrm>
            <a:off x="4973700" y="1953125"/>
            <a:ext cx="114300" cy="126600"/>
          </a:xfrm>
          <a:prstGeom prst="rightArrow">
            <a:avLst>
              <a:gd fmla="val 50000" name="adj1"/>
              <a:gd fmla="val 50000" name="adj2"/>
            </a:avLst>
          </a:prstGeom>
          <a:solidFill>
            <a:srgbClr val="EA9999"/>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
          <p:cNvSpPr txBox="1"/>
          <p:nvPr>
            <p:ph type="title"/>
          </p:nvPr>
        </p:nvSpPr>
        <p:spPr>
          <a:xfrm>
            <a:off x="1303800" y="598575"/>
            <a:ext cx="7030500" cy="687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a:t>Fork</a:t>
            </a:r>
            <a:r>
              <a:rPr b="0" lang="es"/>
              <a:t> y </a:t>
            </a:r>
            <a:r>
              <a:rPr lang="es"/>
              <a:t>pull request</a:t>
            </a:r>
            <a:endParaRPr b="0" sz="1920">
              <a:solidFill>
                <a:srgbClr val="188038"/>
              </a:solidFill>
              <a:latin typeface="Roboto Mono"/>
              <a:ea typeface="Roboto Mono"/>
              <a:cs typeface="Roboto Mono"/>
              <a:sym typeface="Roboto Mono"/>
            </a:endParaRPr>
          </a:p>
        </p:txBody>
      </p:sp>
      <p:pic>
        <p:nvPicPr>
          <p:cNvPr id="315" name="Google Shape;315;p5"/>
          <p:cNvPicPr preferRelativeResize="0"/>
          <p:nvPr/>
        </p:nvPicPr>
        <p:blipFill rotWithShape="1">
          <a:blip r:embed="rId3">
            <a:alphaModFix/>
          </a:blip>
          <a:srcRect b="0" l="0" r="0" t="0"/>
          <a:stretch/>
        </p:blipFill>
        <p:spPr>
          <a:xfrm>
            <a:off x="5260150" y="401750"/>
            <a:ext cx="3484799" cy="434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990"/>
              <a:buNone/>
            </a:pPr>
            <a:r>
              <a:rPr lang="es"/>
              <a:t>Fichero .gitignore</a:t>
            </a:r>
            <a:endParaRPr b="0" sz="1920">
              <a:solidFill>
                <a:srgbClr val="188038"/>
              </a:solidFill>
              <a:latin typeface="Roboto Mono"/>
              <a:ea typeface="Roboto Mono"/>
              <a:cs typeface="Roboto Mono"/>
              <a:sym typeface="Roboto Mono"/>
            </a:endParaRPr>
          </a:p>
        </p:txBody>
      </p:sp>
      <p:sp>
        <p:nvSpPr>
          <p:cNvPr id="321" name="Google Shape;321;p6"/>
          <p:cNvSpPr txBox="1"/>
          <p:nvPr>
            <p:ph idx="1" type="body"/>
          </p:nvPr>
        </p:nvSpPr>
        <p:spPr>
          <a:xfrm>
            <a:off x="918200" y="1482050"/>
            <a:ext cx="8137800" cy="331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300"/>
              <a:buNone/>
            </a:pPr>
            <a:r>
              <a:rPr lang="es" sz="1100">
                <a:solidFill>
                  <a:srgbClr val="000000"/>
                </a:solidFill>
                <a:latin typeface="Arial"/>
                <a:ea typeface="Arial"/>
                <a:cs typeface="Arial"/>
                <a:sym typeface="Arial"/>
              </a:rPr>
              <a:t>El archivo </a:t>
            </a:r>
            <a:r>
              <a:rPr b="1" lang="es" sz="1100">
                <a:solidFill>
                  <a:srgbClr val="188038"/>
                </a:solidFill>
                <a:latin typeface="Roboto Mono"/>
                <a:ea typeface="Roboto Mono"/>
                <a:cs typeface="Roboto Mono"/>
                <a:sym typeface="Roboto Mono"/>
              </a:rPr>
              <a:t>.gitignore</a:t>
            </a:r>
            <a:r>
              <a:rPr lang="es" sz="1100">
                <a:solidFill>
                  <a:srgbClr val="000000"/>
                </a:solidFill>
                <a:latin typeface="Arial"/>
                <a:ea typeface="Arial"/>
                <a:cs typeface="Arial"/>
                <a:sym typeface="Arial"/>
              </a:rPr>
              <a:t> es un fichero especial que indica a Git qué archivos o directorios debe </a:t>
            </a:r>
            <a:r>
              <a:rPr b="1" lang="es" sz="1100">
                <a:solidFill>
                  <a:srgbClr val="000000"/>
                </a:solidFill>
                <a:latin typeface="Arial"/>
                <a:ea typeface="Arial"/>
                <a:cs typeface="Arial"/>
                <a:sym typeface="Arial"/>
              </a:rPr>
              <a:t>ignorar</a:t>
            </a:r>
            <a:r>
              <a:rPr lang="es" sz="1100">
                <a:solidFill>
                  <a:srgbClr val="000000"/>
                </a:solidFill>
                <a:latin typeface="Arial"/>
                <a:ea typeface="Arial"/>
                <a:cs typeface="Arial"/>
                <a:sym typeface="Arial"/>
              </a:rPr>
              <a:t> y no incluir en el control de versiones. Esto es útil para excluir archivos temporales, configuraciones locales, o datos sensibles que no quieres subir al repositorio.</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SzPts val="1300"/>
              <a:buNone/>
            </a:pPr>
            <a:r>
              <a:t/>
            </a:r>
            <a:endParaRPr sz="1100">
              <a:solidFill>
                <a:srgbClr val="000000"/>
              </a:solidFill>
              <a:latin typeface="Arial"/>
              <a:ea typeface="Arial"/>
              <a:cs typeface="Arial"/>
              <a:sym typeface="Arial"/>
            </a:endParaRPr>
          </a:p>
          <a:p>
            <a:pPr indent="0" lvl="0" marL="0" rtl="0" algn="l">
              <a:lnSpc>
                <a:spcPct val="115000"/>
              </a:lnSpc>
              <a:spcBef>
                <a:spcPts val="1200"/>
              </a:spcBef>
              <a:spcAft>
                <a:spcPts val="1200"/>
              </a:spcAft>
              <a:buSzPts val="1300"/>
              <a:buNone/>
            </a:pPr>
            <a:r>
              <a:rPr lang="es" sz="1100">
                <a:solidFill>
                  <a:srgbClr val="000000"/>
                </a:solidFill>
                <a:latin typeface="Arial"/>
                <a:ea typeface="Arial"/>
                <a:cs typeface="Arial"/>
                <a:sym typeface="Arial"/>
              </a:rPr>
              <a:t>Podemos utilizar herramientas para preparar un fichero .gitignore muy útil, por ejemplo: </a:t>
            </a:r>
            <a:r>
              <a:rPr lang="es" sz="1100" u="sng">
                <a:solidFill>
                  <a:schemeClr val="hlink"/>
                </a:solidFill>
                <a:latin typeface="Arial"/>
                <a:ea typeface="Arial"/>
                <a:cs typeface="Arial"/>
                <a:sym typeface="Arial"/>
                <a:hlinkClick r:id="rId3"/>
              </a:rPr>
              <a:t>https://www.toptal.com/developers/gitignore</a:t>
            </a:r>
            <a:endParaRPr sz="1100">
              <a:solidFill>
                <a:srgbClr val="000000"/>
              </a:solidFill>
              <a:latin typeface="Arial"/>
              <a:ea typeface="Arial"/>
              <a:cs typeface="Arial"/>
              <a:sym typeface="Arial"/>
            </a:endParaRPr>
          </a:p>
        </p:txBody>
      </p:sp>
      <p:pic>
        <p:nvPicPr>
          <p:cNvPr id="322" name="Google Shape;322;p6"/>
          <p:cNvPicPr preferRelativeResize="0"/>
          <p:nvPr/>
        </p:nvPicPr>
        <p:blipFill rotWithShape="1">
          <a:blip r:embed="rId4">
            <a:alphaModFix/>
          </a:blip>
          <a:srcRect b="0" l="0" r="0" t="0"/>
          <a:stretch/>
        </p:blipFill>
        <p:spPr>
          <a:xfrm>
            <a:off x="1005850" y="2205979"/>
            <a:ext cx="4155325" cy="1577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7"/>
          <p:cNvSpPr txBox="1"/>
          <p:nvPr>
            <p:ph type="title"/>
          </p:nvPr>
        </p:nvSpPr>
        <p:spPr>
          <a:xfrm>
            <a:off x="1303800" y="598575"/>
            <a:ext cx="7030500" cy="9993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s"/>
              <a:t>Otros conceptos que podrían ser interesantes</a:t>
            </a:r>
            <a:endParaRPr>
              <a:solidFill>
                <a:srgbClr val="188038"/>
              </a:solidFill>
              <a:latin typeface="Roboto Mono"/>
              <a:ea typeface="Roboto Mono"/>
              <a:cs typeface="Roboto Mono"/>
              <a:sym typeface="Roboto Mono"/>
            </a:endParaRPr>
          </a:p>
        </p:txBody>
      </p:sp>
      <p:sp>
        <p:nvSpPr>
          <p:cNvPr id="328" name="Google Shape;328;p7"/>
          <p:cNvSpPr txBox="1"/>
          <p:nvPr>
            <p:ph idx="1" type="body"/>
          </p:nvPr>
        </p:nvSpPr>
        <p:spPr>
          <a:xfrm>
            <a:off x="1303800" y="1669975"/>
            <a:ext cx="7030500" cy="33435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rgbClr val="000000"/>
              </a:buClr>
              <a:buSzPts val="1100"/>
              <a:buFont typeface="Arial"/>
              <a:buChar char="●"/>
            </a:pPr>
            <a:r>
              <a:rPr b="1" lang="es" sz="1000">
                <a:solidFill>
                  <a:srgbClr val="000000"/>
                </a:solidFill>
                <a:latin typeface="Arial"/>
                <a:ea typeface="Arial"/>
                <a:cs typeface="Arial"/>
                <a:sym typeface="Arial"/>
              </a:rPr>
              <a:t>git hooks</a:t>
            </a:r>
            <a:r>
              <a:rPr lang="es" sz="800">
                <a:solidFill>
                  <a:srgbClr val="666666"/>
                </a:solidFill>
                <a:latin typeface="Arial"/>
                <a:ea typeface="Arial"/>
                <a:cs typeface="Arial"/>
                <a:sym typeface="Arial"/>
              </a:rPr>
              <a:t> (scripts que se ejecutan automáticamente en respuesta a ciertos eventos de Git)</a:t>
            </a:r>
            <a:endParaRPr sz="800">
              <a:solidFill>
                <a:srgbClr val="666666"/>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b="1" lang="es" sz="1000">
                <a:solidFill>
                  <a:srgbClr val="000000"/>
                </a:solidFill>
                <a:latin typeface="Arial"/>
                <a:ea typeface="Arial"/>
                <a:cs typeface="Arial"/>
                <a:sym typeface="Arial"/>
              </a:rPr>
              <a:t>cherry-pick</a:t>
            </a:r>
            <a:r>
              <a:rPr lang="es" sz="800">
                <a:solidFill>
                  <a:srgbClr val="666666"/>
                </a:solidFill>
                <a:latin typeface="Arial"/>
                <a:ea typeface="Arial"/>
                <a:cs typeface="Arial"/>
                <a:sym typeface="Arial"/>
              </a:rPr>
              <a:t> (copiar un commit específico de una rama y pegarlo en otra) </a:t>
            </a:r>
            <a:endParaRPr sz="800">
              <a:solidFill>
                <a:srgbClr val="666666"/>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s" sz="1000">
                <a:solidFill>
                  <a:srgbClr val="000000"/>
                </a:solidFill>
                <a:latin typeface="Arial"/>
                <a:ea typeface="Arial"/>
                <a:cs typeface="Arial"/>
                <a:sym typeface="Arial"/>
              </a:rPr>
              <a:t>rebase</a:t>
            </a:r>
            <a:r>
              <a:rPr lang="es" sz="800">
                <a:solidFill>
                  <a:srgbClr val="666666"/>
                </a:solidFill>
                <a:latin typeface="Arial"/>
                <a:ea typeface="Arial"/>
                <a:cs typeface="Arial"/>
                <a:sym typeface="Arial"/>
              </a:rPr>
              <a:t> (juntar varios commits para tener un historial de commits más limpio)</a:t>
            </a:r>
            <a:endParaRPr sz="1000">
              <a:solidFill>
                <a:srgbClr val="000000"/>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s" sz="1000">
                <a:solidFill>
                  <a:srgbClr val="000000"/>
                </a:solidFill>
                <a:latin typeface="Arial"/>
                <a:ea typeface="Arial"/>
                <a:cs typeface="Arial"/>
                <a:sym typeface="Arial"/>
              </a:rPr>
              <a:t>remote upstream</a:t>
            </a:r>
            <a:r>
              <a:rPr lang="es" sz="800">
                <a:solidFill>
                  <a:srgbClr val="666666"/>
                </a:solidFill>
                <a:latin typeface="Arial"/>
                <a:ea typeface="Arial"/>
                <a:cs typeface="Arial"/>
                <a:sym typeface="Arial"/>
              </a:rPr>
              <a:t> (repositorio original del que hiciste un fork)</a:t>
            </a:r>
            <a:endParaRPr sz="800">
              <a:solidFill>
                <a:srgbClr val="666666"/>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s" sz="1000">
                <a:solidFill>
                  <a:srgbClr val="000000"/>
                </a:solidFill>
                <a:latin typeface="Arial"/>
                <a:ea typeface="Arial"/>
                <a:cs typeface="Arial"/>
                <a:sym typeface="Arial"/>
              </a:rPr>
              <a:t>reflog</a:t>
            </a:r>
            <a:r>
              <a:rPr lang="es" sz="800">
                <a:solidFill>
                  <a:srgbClr val="666666"/>
                </a:solidFill>
                <a:latin typeface="Arial"/>
                <a:ea typeface="Arial"/>
                <a:cs typeface="Arial"/>
                <a:sym typeface="Arial"/>
              </a:rPr>
              <a:t> (histórico de todas las acciones realizadas en el repositorio, permite recuperar commits que ya no están accesibles desde ninguna referencia, puede usarse para recuperar un commit eliminado accidentalmente, guarda en el repositorio local un histórico durante 30 días)</a:t>
            </a:r>
            <a:endParaRPr sz="800">
              <a:solidFill>
                <a:srgbClr val="666666"/>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s" sz="1000">
                <a:solidFill>
                  <a:srgbClr val="000000"/>
                </a:solidFill>
                <a:latin typeface="Arial"/>
                <a:ea typeface="Arial"/>
                <a:cs typeface="Arial"/>
                <a:sym typeface="Arial"/>
              </a:rPr>
              <a:t>clean</a:t>
            </a:r>
            <a:r>
              <a:rPr lang="es" sz="800">
                <a:solidFill>
                  <a:srgbClr val="666666"/>
                </a:solidFill>
                <a:latin typeface="Arial"/>
                <a:ea typeface="Arial"/>
                <a:cs typeface="Arial"/>
                <a:sym typeface="Arial"/>
              </a:rPr>
              <a:t> (elimina ficheros que no están rastreados ni se han añadido al stagging area, es decir, archivos locales sin seguimiento en Git)</a:t>
            </a:r>
            <a:endParaRPr sz="800">
              <a:solidFill>
                <a:srgbClr val="666666"/>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s" sz="1000">
                <a:solidFill>
                  <a:srgbClr val="000000"/>
                </a:solidFill>
                <a:latin typeface="Arial"/>
                <a:ea typeface="Arial"/>
                <a:cs typeface="Arial"/>
                <a:sym typeface="Arial"/>
              </a:rPr>
              <a:t>rm</a:t>
            </a:r>
            <a:r>
              <a:rPr lang="es" sz="800">
                <a:solidFill>
                  <a:srgbClr val="666666"/>
                </a:solidFill>
                <a:latin typeface="Arial"/>
                <a:ea typeface="Arial"/>
                <a:cs typeface="Arial"/>
                <a:sym typeface="Arial"/>
              </a:rPr>
              <a:t> (elimina ficheros que ya están rastreados o en el stagging area, marcándolos para que se incluyan en el próximo commit y se eliminen también del repositorio al hacer push)</a:t>
            </a:r>
            <a:endParaRPr sz="800">
              <a:solidFill>
                <a:srgbClr val="666666"/>
              </a:solidFill>
              <a:latin typeface="Arial"/>
              <a:ea typeface="Arial"/>
              <a:cs typeface="Arial"/>
              <a:sym typeface="Arial"/>
            </a:endParaRPr>
          </a:p>
          <a:p>
            <a:pPr indent="-298450" lvl="0" marL="457200" rtl="0" algn="l">
              <a:lnSpc>
                <a:spcPct val="115000"/>
              </a:lnSpc>
              <a:spcBef>
                <a:spcPts val="1200"/>
              </a:spcBef>
              <a:spcAft>
                <a:spcPts val="0"/>
              </a:spcAft>
              <a:buClr>
                <a:srgbClr val="000000"/>
              </a:buClr>
              <a:buSzPts val="1100"/>
              <a:buFont typeface="Arial"/>
              <a:buChar char="●"/>
            </a:pPr>
            <a:r>
              <a:rPr lang="es" sz="1000">
                <a:solidFill>
                  <a:srgbClr val="000000"/>
                </a:solidFill>
                <a:latin typeface="Arial"/>
                <a:ea typeface="Arial"/>
                <a:cs typeface="Arial"/>
                <a:sym typeface="Arial"/>
              </a:rPr>
              <a:t>tag </a:t>
            </a:r>
            <a:r>
              <a:rPr lang="es" sz="800">
                <a:solidFill>
                  <a:srgbClr val="666666"/>
                </a:solidFill>
                <a:latin typeface="Arial"/>
                <a:ea typeface="Arial"/>
                <a:cs typeface="Arial"/>
                <a:sym typeface="Arial"/>
              </a:rPr>
              <a:t>(crear etiquetas, es decir, referencias, a puntos concretos en el historial de git)</a:t>
            </a:r>
            <a:endParaRPr sz="800">
              <a:solidFill>
                <a:srgbClr val="666666"/>
              </a:solidFill>
              <a:latin typeface="Arial"/>
              <a:ea typeface="Arial"/>
              <a:cs typeface="Arial"/>
              <a:sym typeface="Arial"/>
            </a:endParaRPr>
          </a:p>
          <a:p>
            <a:pPr indent="457200" lvl="0" marL="0" rtl="0" algn="l">
              <a:lnSpc>
                <a:spcPct val="115000"/>
              </a:lnSpc>
              <a:spcBef>
                <a:spcPts val="1200"/>
              </a:spcBef>
              <a:spcAft>
                <a:spcPts val="1200"/>
              </a:spcAft>
              <a:buSzPts val="1300"/>
              <a:buNone/>
            </a:pPr>
            <a:r>
              <a:t/>
            </a:r>
            <a:endParaRPr sz="900">
              <a:solidFill>
                <a:srgbClr val="188038"/>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