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Josefin Slab"/>
      <p:regular r:id="rId28"/>
      <p:bold r:id="rId29"/>
      <p:italic r:id="rId30"/>
      <p:boldItalic r:id="rId31"/>
    </p:embeddedFont>
    <p:embeddedFont>
      <p:font typeface="Catamaran"/>
      <p:regular r:id="rId32"/>
      <p:bold r:id="rId33"/>
    </p:embeddedFont>
    <p:embeddedFont>
      <p:font typeface="Anton"/>
      <p:regular r:id="rId34"/>
    </p:embeddedFont>
    <p:embeddedFont>
      <p:font typeface="Roboto Condensed"/>
      <p:regular r:id="rId35"/>
      <p:bold r:id="rId36"/>
      <p:italic r:id="rId37"/>
      <p:boldItalic r:id="rId38"/>
    </p:embeddedFont>
    <p:embeddedFont>
      <p:font typeface="Saira Semi Condensed"/>
      <p:regular r:id="rId39"/>
      <p:bold r:id="rId40"/>
    </p:embeddedFont>
    <p:embeddedFont>
      <p:font typeface="Josefi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9AA0A6"/>
          </p15:clr>
        </p15:guide>
        <p15:guide id="2" orient="horz" pos="1543">
          <p15:clr>
            <a:srgbClr val="9AA0A6"/>
          </p15:clr>
        </p15:guide>
        <p15:guide id="3" orient="horz" pos="16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1543" orient="horz"/>
        <p:guide pos="169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airaSemiCondensed-bold.fntdata"/><Relationship Id="rId20" Type="http://schemas.openxmlformats.org/officeDocument/2006/relationships/slide" Target="slides/slide15.xml"/><Relationship Id="rId42" Type="http://schemas.openxmlformats.org/officeDocument/2006/relationships/font" Target="fonts/JosefinSans-bold.fntdata"/><Relationship Id="rId41" Type="http://schemas.openxmlformats.org/officeDocument/2006/relationships/font" Target="fonts/JosefinSans-regular.fntdata"/><Relationship Id="rId22" Type="http://schemas.openxmlformats.org/officeDocument/2006/relationships/slide" Target="slides/slide17.xml"/><Relationship Id="rId44" Type="http://schemas.openxmlformats.org/officeDocument/2006/relationships/font" Target="fonts/JosefinSans-boldItalic.fntdata"/><Relationship Id="rId21" Type="http://schemas.openxmlformats.org/officeDocument/2006/relationships/slide" Target="slides/slide16.xml"/><Relationship Id="rId43" Type="http://schemas.openxmlformats.org/officeDocument/2006/relationships/font" Target="fonts/Josefi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Josefin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lab-boldItalic.fntdata"/><Relationship Id="rId30" Type="http://schemas.openxmlformats.org/officeDocument/2006/relationships/font" Target="fonts/JosefinSlab-italic.fntdata"/><Relationship Id="rId11" Type="http://schemas.openxmlformats.org/officeDocument/2006/relationships/slide" Target="slides/slide6.xml"/><Relationship Id="rId33" Type="http://schemas.openxmlformats.org/officeDocument/2006/relationships/font" Target="fonts/Catamaran-bold.fntdata"/><Relationship Id="rId10" Type="http://schemas.openxmlformats.org/officeDocument/2006/relationships/slide" Target="slides/slide5.xml"/><Relationship Id="rId32" Type="http://schemas.openxmlformats.org/officeDocument/2006/relationships/font" Target="fonts/Catamaran-regular.fntdata"/><Relationship Id="rId13" Type="http://schemas.openxmlformats.org/officeDocument/2006/relationships/slide" Target="slides/slide8.xml"/><Relationship Id="rId35" Type="http://schemas.openxmlformats.org/officeDocument/2006/relationships/font" Target="fonts/RobotoCondensed-regular.fntdata"/><Relationship Id="rId12" Type="http://schemas.openxmlformats.org/officeDocument/2006/relationships/slide" Target="slides/slide7.xml"/><Relationship Id="rId34" Type="http://schemas.openxmlformats.org/officeDocument/2006/relationships/font" Target="fonts/Anton-regular.fntdata"/><Relationship Id="rId15" Type="http://schemas.openxmlformats.org/officeDocument/2006/relationships/slide" Target="slides/slide10.xml"/><Relationship Id="rId37" Type="http://schemas.openxmlformats.org/officeDocument/2006/relationships/font" Target="fonts/RobotoCondensed-italic.fntdata"/><Relationship Id="rId14" Type="http://schemas.openxmlformats.org/officeDocument/2006/relationships/slide" Target="slides/slide9.xml"/><Relationship Id="rId36" Type="http://schemas.openxmlformats.org/officeDocument/2006/relationships/font" Target="fonts/RobotoCondensed-bold.fntdata"/><Relationship Id="rId17" Type="http://schemas.openxmlformats.org/officeDocument/2006/relationships/slide" Target="slides/slide12.xml"/><Relationship Id="rId39" Type="http://schemas.openxmlformats.org/officeDocument/2006/relationships/font" Target="fonts/SairaSemiCondensed-regular.fntdata"/><Relationship Id="rId16" Type="http://schemas.openxmlformats.org/officeDocument/2006/relationships/slide" Target="slides/slide11.xml"/><Relationship Id="rId38" Type="http://schemas.openxmlformats.org/officeDocument/2006/relationships/font" Target="fonts/RobotoCondense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dfin.com/county/118/WA/King-County/housing-mark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9f444b5a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9f444b5a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3264d49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3264d49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53264d491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3264d491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3264d491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3264d491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53264d491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3264d491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53264d491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3264d491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53264d491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3264d491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53264d491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3264d491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3264d491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3264d491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3264d491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3264d491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53264d491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3264d491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53264d45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3264d45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https://www.redfin.com/county/118/WA/King-County/housing-market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53264d491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3264d491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53264d491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3264d491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53264d491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3264d491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3264d49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3264d49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3264d49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3264d49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3264d491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3264d49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3264d49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3264d49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3264d491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3264d49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53264d491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3264d491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3264d491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3264d49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9300" y="896800"/>
            <a:ext cx="3033000" cy="3209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5200"/>
              <a:buNone/>
              <a:defRPr sz="48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0" name="Google Shape;10;p2"/>
          <p:cNvSpPr txBox="1"/>
          <p:nvPr>
            <p:ph idx="1" type="subTitle"/>
          </p:nvPr>
        </p:nvSpPr>
        <p:spPr>
          <a:xfrm>
            <a:off x="719300" y="3979475"/>
            <a:ext cx="1994700" cy="58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2800"/>
              <a:buNone/>
              <a:defRPr sz="1600">
                <a:solidFill>
                  <a:schemeClr val="dk1"/>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grpSp>
        <p:nvGrpSpPr>
          <p:cNvPr id="11" name="Google Shape;11;p2"/>
          <p:cNvGrpSpPr/>
          <p:nvPr/>
        </p:nvGrpSpPr>
        <p:grpSpPr>
          <a:xfrm>
            <a:off x="-457745" y="158584"/>
            <a:ext cx="10036747" cy="4508685"/>
            <a:chOff x="-457745" y="158584"/>
            <a:chExt cx="10036747" cy="4508685"/>
          </a:xfrm>
        </p:grpSpPr>
        <p:grpSp>
          <p:nvGrpSpPr>
            <p:cNvPr id="12" name="Google Shape;12;p2"/>
            <p:cNvGrpSpPr/>
            <p:nvPr/>
          </p:nvGrpSpPr>
          <p:grpSpPr>
            <a:xfrm>
              <a:off x="7614180" y="3126797"/>
              <a:ext cx="1072672" cy="414947"/>
              <a:chOff x="3982050" y="663325"/>
              <a:chExt cx="992388" cy="558325"/>
            </a:xfrm>
          </p:grpSpPr>
          <p:sp>
            <p:nvSpPr>
              <p:cNvPr id="13" name="Google Shape;13;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 name="Google Shape;14;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grpSp>
          <p:nvGrpSpPr>
            <p:cNvPr id="15" name="Google Shape;15;p2"/>
            <p:cNvGrpSpPr/>
            <p:nvPr/>
          </p:nvGrpSpPr>
          <p:grpSpPr>
            <a:xfrm>
              <a:off x="5727630" y="293522"/>
              <a:ext cx="1072672" cy="414947"/>
              <a:chOff x="3982050" y="663325"/>
              <a:chExt cx="992388" cy="558325"/>
            </a:xfrm>
          </p:grpSpPr>
          <p:sp>
            <p:nvSpPr>
              <p:cNvPr id="16" name="Google Shape;16;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 name="Google Shape;17;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8" name="Google Shape;18;p2"/>
            <p:cNvSpPr/>
            <p:nvPr/>
          </p:nvSpPr>
          <p:spPr>
            <a:xfrm rot="10800000">
              <a:off x="3472862" y="1126547"/>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9" name="Google Shape;19;p2"/>
            <p:cNvGrpSpPr/>
            <p:nvPr/>
          </p:nvGrpSpPr>
          <p:grpSpPr>
            <a:xfrm>
              <a:off x="4464580" y="4252322"/>
              <a:ext cx="1072672" cy="414947"/>
              <a:chOff x="4094664" y="28704"/>
              <a:chExt cx="992388" cy="558325"/>
            </a:xfrm>
          </p:grpSpPr>
          <p:sp>
            <p:nvSpPr>
              <p:cNvPr id="20" name="Google Shape;20;p2"/>
              <p:cNvSpPr/>
              <p:nvPr/>
            </p:nvSpPr>
            <p:spPr>
              <a:xfrm>
                <a:off x="4094664" y="2965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1" name="Google Shape;21;p2"/>
              <p:cNvSpPr/>
              <p:nvPr/>
            </p:nvSpPr>
            <p:spPr>
              <a:xfrm rot="10800000">
                <a:off x="4282177" y="287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grpSp>
          <p:nvGrpSpPr>
            <p:cNvPr id="22" name="Google Shape;22;p2"/>
            <p:cNvGrpSpPr/>
            <p:nvPr/>
          </p:nvGrpSpPr>
          <p:grpSpPr>
            <a:xfrm>
              <a:off x="-457745" y="3630659"/>
              <a:ext cx="1072672" cy="414947"/>
              <a:chOff x="3982050" y="663325"/>
              <a:chExt cx="992388" cy="558325"/>
            </a:xfrm>
          </p:grpSpPr>
          <p:sp>
            <p:nvSpPr>
              <p:cNvPr id="23" name="Google Shape;23;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4" name="Google Shape;24;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5" name="Google Shape;25;p2"/>
            <p:cNvSpPr/>
            <p:nvPr/>
          </p:nvSpPr>
          <p:spPr>
            <a:xfrm rot="10800000">
              <a:off x="8709012"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 name="Google Shape;26;p2"/>
            <p:cNvSpPr/>
            <p:nvPr/>
          </p:nvSpPr>
          <p:spPr>
            <a:xfrm rot="10800000">
              <a:off x="-156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7" name="Google Shape;27;p2"/>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108" name="Shape 108"/>
        <p:cNvGrpSpPr/>
        <p:nvPr/>
      </p:nvGrpSpPr>
      <p:grpSpPr>
        <a:xfrm>
          <a:off x="0" y="0"/>
          <a:ext cx="0" cy="0"/>
          <a:chOff x="0" y="0"/>
          <a:chExt cx="0" cy="0"/>
        </a:xfrm>
      </p:grpSpPr>
      <p:sp>
        <p:nvSpPr>
          <p:cNvPr id="109" name="Google Shape;109;p11"/>
          <p:cNvSpPr/>
          <p:nvPr/>
        </p:nvSpPr>
        <p:spPr>
          <a:xfrm>
            <a:off x="4409758" y="485228"/>
            <a:ext cx="327000" cy="3270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4549332" y="-312227"/>
            <a:ext cx="47100" cy="74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4103231" y="216793"/>
            <a:ext cx="939900" cy="429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180975" y="647700"/>
            <a:ext cx="9725025" cy="4495800"/>
          </a:xfrm>
          <a:custGeom>
            <a:rect b="b" l="l" r="r" t="t"/>
            <a:pathLst>
              <a:path extrusionOk="0" h="179832" w="389001">
                <a:moveTo>
                  <a:pt x="172212" y="0"/>
                </a:moveTo>
                <a:lnTo>
                  <a:pt x="208026" y="0"/>
                </a:lnTo>
                <a:lnTo>
                  <a:pt x="389001" y="179832"/>
                </a:lnTo>
                <a:lnTo>
                  <a:pt x="0" y="179451"/>
                </a:lnTo>
                <a:close/>
              </a:path>
            </a:pathLst>
          </a:custGeom>
          <a:solidFill>
            <a:srgbClr val="F3F3F3">
              <a:alpha val="16069"/>
            </a:srgbClr>
          </a:solidFill>
          <a:ln>
            <a:noFill/>
          </a:ln>
        </p:spPr>
      </p:sp>
      <p:grpSp>
        <p:nvGrpSpPr>
          <p:cNvPr id="113" name="Google Shape;113;p11"/>
          <p:cNvGrpSpPr/>
          <p:nvPr/>
        </p:nvGrpSpPr>
        <p:grpSpPr>
          <a:xfrm>
            <a:off x="-360225" y="487009"/>
            <a:ext cx="9504225" cy="4671191"/>
            <a:chOff x="-360225" y="487009"/>
            <a:chExt cx="9504225" cy="4671191"/>
          </a:xfrm>
        </p:grpSpPr>
        <p:sp>
          <p:nvSpPr>
            <p:cNvPr id="114" name="Google Shape;114;p11"/>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360225" y="616527"/>
              <a:ext cx="877171" cy="545763"/>
              <a:chOff x="3982050" y="663325"/>
              <a:chExt cx="992388" cy="558325"/>
            </a:xfrm>
          </p:grpSpPr>
          <p:sp>
            <p:nvSpPr>
              <p:cNvPr id="116" name="Google Shape;116;p11"/>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17" name="Google Shape;117;p11"/>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18" name="Google Shape;118;p11"/>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19" name="Google Shape;119;p11"/>
            <p:cNvSpPr/>
            <p:nvPr/>
          </p:nvSpPr>
          <p:spPr>
            <a:xfrm rot="10800000">
              <a:off x="6089063" y="4870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20" name="Google Shape;120;p11"/>
          <p:cNvSpPr txBox="1"/>
          <p:nvPr>
            <p:ph hasCustomPrompt="1" type="title"/>
          </p:nvPr>
        </p:nvSpPr>
        <p:spPr>
          <a:xfrm>
            <a:off x="3305300" y="1714500"/>
            <a:ext cx="5119800" cy="121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85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11"/>
          <p:cNvSpPr txBox="1"/>
          <p:nvPr>
            <p:ph idx="1" type="body"/>
          </p:nvPr>
        </p:nvSpPr>
        <p:spPr>
          <a:xfrm>
            <a:off x="3305175" y="2944150"/>
            <a:ext cx="51198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6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2"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lt1"/>
        </a:solidFill>
      </p:bgPr>
    </p:bg>
    <p:spTree>
      <p:nvGrpSpPr>
        <p:cNvPr id="123" name="Shape 123"/>
        <p:cNvGrpSpPr/>
        <p:nvPr/>
      </p:nvGrpSpPr>
      <p:grpSpPr>
        <a:xfrm>
          <a:off x="0" y="0"/>
          <a:ext cx="0" cy="0"/>
          <a:chOff x="0" y="0"/>
          <a:chExt cx="0" cy="0"/>
        </a:xfrm>
      </p:grpSpPr>
      <p:sp>
        <p:nvSpPr>
          <p:cNvPr id="124" name="Google Shape;124;p13"/>
          <p:cNvSpPr/>
          <p:nvPr/>
        </p:nvSpPr>
        <p:spPr>
          <a:xfrm>
            <a:off x="5920525" y="-42625"/>
            <a:ext cx="326600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125" name="Google Shape;125;p13"/>
          <p:cNvSpPr txBox="1"/>
          <p:nvPr>
            <p:ph idx="1" type="subTitle"/>
          </p:nvPr>
        </p:nvSpPr>
        <p:spPr>
          <a:xfrm>
            <a:off x="7193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26" name="Google Shape;126;p13"/>
          <p:cNvSpPr txBox="1"/>
          <p:nvPr>
            <p:ph idx="2" type="subTitle"/>
          </p:nvPr>
        </p:nvSpPr>
        <p:spPr>
          <a:xfrm>
            <a:off x="719300"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27" name="Google Shape;127;p13"/>
          <p:cNvSpPr txBox="1"/>
          <p:nvPr>
            <p:ph idx="3" type="subTitle"/>
          </p:nvPr>
        </p:nvSpPr>
        <p:spPr>
          <a:xfrm>
            <a:off x="37251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28" name="Google Shape;128;p13"/>
          <p:cNvSpPr txBox="1"/>
          <p:nvPr>
            <p:ph idx="4" type="subTitle"/>
          </p:nvPr>
        </p:nvSpPr>
        <p:spPr>
          <a:xfrm>
            <a:off x="3725101"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29" name="Google Shape;129;p13"/>
          <p:cNvSpPr txBox="1"/>
          <p:nvPr>
            <p:ph idx="5" type="subTitle"/>
          </p:nvPr>
        </p:nvSpPr>
        <p:spPr>
          <a:xfrm>
            <a:off x="67309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0" name="Google Shape;130;p13"/>
          <p:cNvSpPr txBox="1"/>
          <p:nvPr>
            <p:ph idx="6" type="subTitle"/>
          </p:nvPr>
        </p:nvSpPr>
        <p:spPr>
          <a:xfrm>
            <a:off x="6730901"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1" name="Google Shape;131;p13"/>
          <p:cNvSpPr txBox="1"/>
          <p:nvPr>
            <p:ph idx="7" type="subTitle"/>
          </p:nvPr>
        </p:nvSpPr>
        <p:spPr>
          <a:xfrm>
            <a:off x="719300" y="2804650"/>
            <a:ext cx="18300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2" name="Google Shape;132;p13"/>
          <p:cNvSpPr txBox="1"/>
          <p:nvPr>
            <p:ph idx="8" type="subTitle"/>
          </p:nvPr>
        </p:nvSpPr>
        <p:spPr>
          <a:xfrm>
            <a:off x="7193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3" name="Google Shape;133;p13"/>
          <p:cNvSpPr txBox="1"/>
          <p:nvPr>
            <p:ph idx="9" type="subTitle"/>
          </p:nvPr>
        </p:nvSpPr>
        <p:spPr>
          <a:xfrm>
            <a:off x="3725100" y="28046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4" name="Google Shape;134;p13"/>
          <p:cNvSpPr txBox="1"/>
          <p:nvPr>
            <p:ph idx="13" type="subTitle"/>
          </p:nvPr>
        </p:nvSpPr>
        <p:spPr>
          <a:xfrm>
            <a:off x="37251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5" name="Google Shape;135;p13"/>
          <p:cNvSpPr txBox="1"/>
          <p:nvPr>
            <p:ph idx="14" type="subTitle"/>
          </p:nvPr>
        </p:nvSpPr>
        <p:spPr>
          <a:xfrm>
            <a:off x="6730900" y="28046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6" name="Google Shape;136;p13"/>
          <p:cNvSpPr txBox="1"/>
          <p:nvPr>
            <p:ph idx="15" type="subTitle"/>
          </p:nvPr>
        </p:nvSpPr>
        <p:spPr>
          <a:xfrm>
            <a:off x="67309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grpSp>
        <p:nvGrpSpPr>
          <p:cNvPr id="137" name="Google Shape;137;p13"/>
          <p:cNvGrpSpPr/>
          <p:nvPr/>
        </p:nvGrpSpPr>
        <p:grpSpPr>
          <a:xfrm>
            <a:off x="-686345" y="-147400"/>
            <a:ext cx="10054347" cy="5324475"/>
            <a:chOff x="-686345" y="-147400"/>
            <a:chExt cx="10054347" cy="5324475"/>
          </a:xfrm>
        </p:grpSpPr>
        <p:grpSp>
          <p:nvGrpSpPr>
            <p:cNvPr id="138" name="Google Shape;138;p13"/>
            <p:cNvGrpSpPr/>
            <p:nvPr/>
          </p:nvGrpSpPr>
          <p:grpSpPr>
            <a:xfrm>
              <a:off x="-686345" y="3630659"/>
              <a:ext cx="1072672" cy="414947"/>
              <a:chOff x="3982050" y="663325"/>
              <a:chExt cx="992388" cy="558325"/>
            </a:xfrm>
          </p:grpSpPr>
          <p:sp>
            <p:nvSpPr>
              <p:cNvPr id="139" name="Google Shape;139;p1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0" name="Google Shape;140;p1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41" name="Google Shape;141;p13"/>
            <p:cNvSpPr/>
            <p:nvPr/>
          </p:nvSpPr>
          <p:spPr>
            <a:xfrm rot="10800000">
              <a:off x="-369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2" name="Google Shape;142;p13"/>
            <p:cNvSpPr/>
            <p:nvPr/>
          </p:nvSpPr>
          <p:spPr>
            <a:xfrm rot="10800000">
              <a:off x="5021387" y="47972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3" name="Google Shape;143;p13"/>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44" name="Google Shape;144;p13"/>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145" name="Google Shape;145;p13"/>
            <p:cNvGrpSpPr/>
            <p:nvPr/>
          </p:nvGrpSpPr>
          <p:grpSpPr>
            <a:xfrm>
              <a:off x="8608811" y="2804647"/>
              <a:ext cx="535195" cy="414947"/>
              <a:chOff x="3982050" y="663325"/>
              <a:chExt cx="992388" cy="558325"/>
            </a:xfrm>
          </p:grpSpPr>
          <p:sp>
            <p:nvSpPr>
              <p:cNvPr id="146" name="Google Shape;146;p1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47" name="Google Shape;147;p1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48" name="Google Shape;148;p13"/>
            <p:cNvSpPr/>
            <p:nvPr/>
          </p:nvSpPr>
          <p:spPr>
            <a:xfrm>
              <a:off x="5784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149" name="Google Shape;149;p13"/>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p:cSld name="TITLE_AND_TWO_COLUMNS_1">
    <p:bg>
      <p:bgPr>
        <a:solidFill>
          <a:schemeClr val="lt1"/>
        </a:solidFill>
      </p:bgPr>
    </p:bg>
    <p:spTree>
      <p:nvGrpSpPr>
        <p:cNvPr id="150" name="Shape 150"/>
        <p:cNvGrpSpPr/>
        <p:nvPr/>
      </p:nvGrpSpPr>
      <p:grpSpPr>
        <a:xfrm>
          <a:off x="0" y="0"/>
          <a:ext cx="0" cy="0"/>
          <a:chOff x="0" y="0"/>
          <a:chExt cx="0" cy="0"/>
        </a:xfrm>
      </p:grpSpPr>
      <p:sp>
        <p:nvSpPr>
          <p:cNvPr id="151" name="Google Shape;151;p14"/>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152" name="Google Shape;152;p14"/>
          <p:cNvSpPr txBox="1"/>
          <p:nvPr>
            <p:ph type="ctrTitle"/>
          </p:nvPr>
        </p:nvSpPr>
        <p:spPr>
          <a:xfrm>
            <a:off x="844313" y="2571750"/>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53" name="Google Shape;153;p14"/>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154" name="Google Shape;154;p14"/>
          <p:cNvSpPr txBox="1"/>
          <p:nvPr>
            <p:ph idx="1" type="subTitle"/>
          </p:nvPr>
        </p:nvSpPr>
        <p:spPr>
          <a:xfrm>
            <a:off x="5135564" y="3332225"/>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155" name="Google Shape;155;p14"/>
          <p:cNvSpPr txBox="1"/>
          <p:nvPr>
            <p:ph idx="2" type="subTitle"/>
          </p:nvPr>
        </p:nvSpPr>
        <p:spPr>
          <a:xfrm>
            <a:off x="713213" y="3332225"/>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156" name="Google Shape;156;p14"/>
          <p:cNvGrpSpPr/>
          <p:nvPr/>
        </p:nvGrpSpPr>
        <p:grpSpPr>
          <a:xfrm>
            <a:off x="-360225" y="387452"/>
            <a:ext cx="9939227" cy="4827748"/>
            <a:chOff x="-360225" y="387452"/>
            <a:chExt cx="9939227" cy="4827748"/>
          </a:xfrm>
        </p:grpSpPr>
        <p:sp>
          <p:nvSpPr>
            <p:cNvPr id="157" name="Google Shape;157;p14"/>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58" name="Google Shape;158;p14"/>
            <p:cNvGrpSpPr/>
            <p:nvPr/>
          </p:nvGrpSpPr>
          <p:grpSpPr>
            <a:xfrm flipH="1">
              <a:off x="3290168" y="387452"/>
              <a:ext cx="877171" cy="545763"/>
              <a:chOff x="3982050" y="663325"/>
              <a:chExt cx="992388" cy="558325"/>
            </a:xfrm>
          </p:grpSpPr>
          <p:sp>
            <p:nvSpPr>
              <p:cNvPr id="159" name="Google Shape;159;p1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60" name="Google Shape;160;p1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61" name="Google Shape;161;p14"/>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62" name="Google Shape;162;p14"/>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64" name="Google Shape;164;p14"/>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65" name="Google Shape;165;p14"/>
          <p:cNvSpPr txBox="1"/>
          <p:nvPr>
            <p:ph idx="3" type="ctrTitle"/>
          </p:nvPr>
        </p:nvSpPr>
        <p:spPr>
          <a:xfrm>
            <a:off x="5266664" y="2571750"/>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3">
    <p:bg>
      <p:bgPr>
        <a:solidFill>
          <a:schemeClr val="lt1"/>
        </a:solidFill>
      </p:bgPr>
    </p:bg>
    <p:spTree>
      <p:nvGrpSpPr>
        <p:cNvPr id="166" name="Shape 166"/>
        <p:cNvGrpSpPr/>
        <p:nvPr/>
      </p:nvGrpSpPr>
      <p:grpSpPr>
        <a:xfrm>
          <a:off x="0" y="0"/>
          <a:ext cx="0" cy="0"/>
          <a:chOff x="0" y="0"/>
          <a:chExt cx="0" cy="0"/>
        </a:xfrm>
      </p:grpSpPr>
      <p:grpSp>
        <p:nvGrpSpPr>
          <p:cNvPr id="167" name="Google Shape;167;p15"/>
          <p:cNvGrpSpPr/>
          <p:nvPr/>
        </p:nvGrpSpPr>
        <p:grpSpPr>
          <a:xfrm>
            <a:off x="-360225" y="616527"/>
            <a:ext cx="9504225" cy="4541673"/>
            <a:chOff x="-360225" y="616527"/>
            <a:chExt cx="9504225" cy="4541673"/>
          </a:xfrm>
        </p:grpSpPr>
        <p:grpSp>
          <p:nvGrpSpPr>
            <p:cNvPr id="168" name="Google Shape;168;p15"/>
            <p:cNvGrpSpPr/>
            <p:nvPr/>
          </p:nvGrpSpPr>
          <p:grpSpPr>
            <a:xfrm>
              <a:off x="-360225" y="616527"/>
              <a:ext cx="877171" cy="545763"/>
              <a:chOff x="3982050" y="663325"/>
              <a:chExt cx="992388" cy="558325"/>
            </a:xfrm>
          </p:grpSpPr>
          <p:sp>
            <p:nvSpPr>
              <p:cNvPr id="169" name="Google Shape;169;p1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0" name="Google Shape;170;p1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71" name="Google Shape;171;p15"/>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2" name="Google Shape;172;p15"/>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3" name="Google Shape;173;p15"/>
            <p:cNvSpPr/>
            <p:nvPr/>
          </p:nvSpPr>
          <p:spPr>
            <a:xfrm flipH="1" rot="10800000">
              <a:off x="7496200" y="10479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4" name="Google Shape;174;p15"/>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type="title"/>
          </p:nvPr>
        </p:nvSpPr>
        <p:spPr>
          <a:xfrm>
            <a:off x="719300" y="3597800"/>
            <a:ext cx="3626100" cy="419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18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6" name="Google Shape;176;p15"/>
          <p:cNvSpPr txBox="1"/>
          <p:nvPr>
            <p:ph idx="1" type="subTitle"/>
          </p:nvPr>
        </p:nvSpPr>
        <p:spPr>
          <a:xfrm>
            <a:off x="996650" y="4045550"/>
            <a:ext cx="3071400" cy="83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77" name="Google Shape;177;p15"/>
          <p:cNvSpPr txBox="1"/>
          <p:nvPr>
            <p:ph idx="2" type="title"/>
          </p:nvPr>
        </p:nvSpPr>
        <p:spPr>
          <a:xfrm>
            <a:off x="4804644" y="3597800"/>
            <a:ext cx="3626100" cy="419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18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8" name="Google Shape;178;p15"/>
          <p:cNvSpPr txBox="1"/>
          <p:nvPr>
            <p:ph idx="3" type="subTitle"/>
          </p:nvPr>
        </p:nvSpPr>
        <p:spPr>
          <a:xfrm>
            <a:off x="5082000" y="4045550"/>
            <a:ext cx="3071400" cy="83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79" name="Google Shape;179;p15"/>
          <p:cNvSpPr txBox="1"/>
          <p:nvPr>
            <p:ph idx="4" type="ctrTitle"/>
          </p:nvPr>
        </p:nvSpPr>
        <p:spPr>
          <a:xfrm>
            <a:off x="1374925" y="371435"/>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b="1" sz="2400">
                <a:latin typeface="Saira Semi Condensed"/>
                <a:ea typeface="Saira Semi Condensed"/>
                <a:cs typeface="Saira Semi Condensed"/>
                <a:sym typeface="Saira Semi Condensed"/>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lt1"/>
        </a:solidFill>
      </p:bgPr>
    </p:bg>
    <p:spTree>
      <p:nvGrpSpPr>
        <p:cNvPr id="180" name="Shape 180"/>
        <p:cNvGrpSpPr/>
        <p:nvPr/>
      </p:nvGrpSpPr>
      <p:grpSpPr>
        <a:xfrm>
          <a:off x="0" y="0"/>
          <a:ext cx="0" cy="0"/>
          <a:chOff x="0" y="0"/>
          <a:chExt cx="0" cy="0"/>
        </a:xfrm>
      </p:grpSpPr>
      <p:grpSp>
        <p:nvGrpSpPr>
          <p:cNvPr id="181" name="Google Shape;181;p16"/>
          <p:cNvGrpSpPr/>
          <p:nvPr/>
        </p:nvGrpSpPr>
        <p:grpSpPr>
          <a:xfrm>
            <a:off x="-67525" y="-122900"/>
            <a:ext cx="9446139" cy="5324475"/>
            <a:chOff x="-67525" y="-122900"/>
            <a:chExt cx="9446139" cy="5324475"/>
          </a:xfrm>
        </p:grpSpPr>
        <p:sp>
          <p:nvSpPr>
            <p:cNvPr id="182" name="Google Shape;182;p16"/>
            <p:cNvSpPr/>
            <p:nvPr/>
          </p:nvSpPr>
          <p:spPr>
            <a:xfrm>
              <a:off x="-67525" y="-56500"/>
              <a:ext cx="2277329" cy="5248275"/>
            </a:xfrm>
            <a:custGeom>
              <a:rect b="b" l="l" r="r" t="t"/>
              <a:pathLst>
                <a:path extrusionOk="0" h="209931" w="110109">
                  <a:moveTo>
                    <a:pt x="110109" y="2244"/>
                  </a:moveTo>
                  <a:lnTo>
                    <a:pt x="109849" y="209180"/>
                  </a:lnTo>
                  <a:lnTo>
                    <a:pt x="0" y="209931"/>
                  </a:lnTo>
                  <a:lnTo>
                    <a:pt x="2667" y="0"/>
                  </a:lnTo>
                  <a:close/>
                </a:path>
              </a:pathLst>
            </a:custGeom>
            <a:solidFill>
              <a:schemeClr val="accent2"/>
            </a:solidFill>
            <a:ln>
              <a:noFill/>
            </a:ln>
          </p:spPr>
        </p:sp>
        <p:sp>
          <p:nvSpPr>
            <p:cNvPr id="183" name="Google Shape;183;p16"/>
            <p:cNvSpPr/>
            <p:nvPr/>
          </p:nvSpPr>
          <p:spPr>
            <a:xfrm flipH="1" rot="10800000">
              <a:off x="1079125" y="1830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84" name="Google Shape;184;p16"/>
            <p:cNvSpPr/>
            <p:nvPr/>
          </p:nvSpPr>
          <p:spPr>
            <a:xfrm flipH="1" rot="10800000">
              <a:off x="1079125" y="45159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85" name="Google Shape;185;p16"/>
            <p:cNvSpPr/>
            <p:nvPr/>
          </p:nvSpPr>
          <p:spPr>
            <a:xfrm>
              <a:off x="2044328" y="-122900"/>
              <a:ext cx="272010" cy="5324475"/>
            </a:xfrm>
            <a:custGeom>
              <a:rect b="b" l="l" r="r" t="t"/>
              <a:pathLst>
                <a:path extrusionOk="0" h="212979" w="9912">
                  <a:moveTo>
                    <a:pt x="9912" y="3757"/>
                  </a:moveTo>
                  <a:lnTo>
                    <a:pt x="9144" y="212598"/>
                  </a:lnTo>
                  <a:lnTo>
                    <a:pt x="3387" y="212979"/>
                  </a:lnTo>
                  <a:lnTo>
                    <a:pt x="0" y="0"/>
                  </a:lnTo>
                  <a:close/>
                </a:path>
              </a:pathLst>
            </a:custGeom>
            <a:solidFill>
              <a:schemeClr val="dk1"/>
            </a:solidFill>
            <a:ln>
              <a:noFill/>
            </a:ln>
          </p:spPr>
        </p:sp>
        <p:grpSp>
          <p:nvGrpSpPr>
            <p:cNvPr id="186" name="Google Shape;186;p16"/>
            <p:cNvGrpSpPr/>
            <p:nvPr/>
          </p:nvGrpSpPr>
          <p:grpSpPr>
            <a:xfrm>
              <a:off x="2925900" y="897403"/>
              <a:ext cx="877171" cy="545763"/>
              <a:chOff x="3982050" y="663325"/>
              <a:chExt cx="992388" cy="558325"/>
            </a:xfrm>
          </p:grpSpPr>
          <p:sp>
            <p:nvSpPr>
              <p:cNvPr id="187" name="Google Shape;187;p1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88" name="Google Shape;188;p1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89" name="Google Shape;189;p16"/>
            <p:cNvSpPr/>
            <p:nvPr/>
          </p:nvSpPr>
          <p:spPr>
            <a:xfrm flipH="1" rot="10800000">
              <a:off x="8508625" y="4731886"/>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90" name="Google Shape;190;p16"/>
            <p:cNvSpPr/>
            <p:nvPr/>
          </p:nvSpPr>
          <p:spPr>
            <a:xfrm flipH="1" rot="10800000">
              <a:off x="6746500" y="262087"/>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91" name="Google Shape;191;p16"/>
          <p:cNvSpPr/>
          <p:nvPr/>
        </p:nvSpPr>
        <p:spPr>
          <a:xfrm>
            <a:off x="-136925" y="4947300"/>
            <a:ext cx="92808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txBox="1"/>
          <p:nvPr>
            <p:ph type="ctrTitle"/>
          </p:nvPr>
        </p:nvSpPr>
        <p:spPr>
          <a:xfrm>
            <a:off x="2987875" y="3707523"/>
            <a:ext cx="5442900" cy="4836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1400"/>
              <a:buNone/>
              <a:defRPr sz="2200">
                <a:solidFill>
                  <a:schemeClr val="dk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93" name="Google Shape;193;p16"/>
          <p:cNvSpPr txBox="1"/>
          <p:nvPr>
            <p:ph idx="1" type="subTitle"/>
          </p:nvPr>
        </p:nvSpPr>
        <p:spPr>
          <a:xfrm>
            <a:off x="3291475" y="1561625"/>
            <a:ext cx="5139300" cy="19554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2400">
                <a:solidFill>
                  <a:schemeClr val="dk1"/>
                </a:solidFill>
              </a:defRPr>
            </a:lvl1pPr>
            <a:lvl2pPr lvl="1" rtl="0" algn="r">
              <a:lnSpc>
                <a:spcPct val="100000"/>
              </a:lnSpc>
              <a:spcBef>
                <a:spcPts val="0"/>
              </a:spcBef>
              <a:spcAft>
                <a:spcPts val="0"/>
              </a:spcAft>
              <a:buNone/>
              <a:defRPr sz="2400">
                <a:solidFill>
                  <a:schemeClr val="dk1"/>
                </a:solidFill>
              </a:defRPr>
            </a:lvl2pPr>
            <a:lvl3pPr lvl="2" rtl="0" algn="r">
              <a:lnSpc>
                <a:spcPct val="100000"/>
              </a:lnSpc>
              <a:spcBef>
                <a:spcPts val="0"/>
              </a:spcBef>
              <a:spcAft>
                <a:spcPts val="0"/>
              </a:spcAft>
              <a:buNone/>
              <a:defRPr sz="2400">
                <a:solidFill>
                  <a:schemeClr val="dk1"/>
                </a:solidFill>
              </a:defRPr>
            </a:lvl3pPr>
            <a:lvl4pPr lvl="3" rtl="0" algn="r">
              <a:lnSpc>
                <a:spcPct val="100000"/>
              </a:lnSpc>
              <a:spcBef>
                <a:spcPts val="0"/>
              </a:spcBef>
              <a:spcAft>
                <a:spcPts val="0"/>
              </a:spcAft>
              <a:buNone/>
              <a:defRPr sz="2400">
                <a:solidFill>
                  <a:schemeClr val="dk1"/>
                </a:solidFill>
              </a:defRPr>
            </a:lvl4pPr>
            <a:lvl5pPr lvl="4" rtl="0" algn="r">
              <a:lnSpc>
                <a:spcPct val="100000"/>
              </a:lnSpc>
              <a:spcBef>
                <a:spcPts val="0"/>
              </a:spcBef>
              <a:spcAft>
                <a:spcPts val="0"/>
              </a:spcAft>
              <a:buNone/>
              <a:defRPr sz="2400">
                <a:solidFill>
                  <a:schemeClr val="dk1"/>
                </a:solidFill>
              </a:defRPr>
            </a:lvl5pPr>
            <a:lvl6pPr lvl="5" rtl="0" algn="r">
              <a:lnSpc>
                <a:spcPct val="100000"/>
              </a:lnSpc>
              <a:spcBef>
                <a:spcPts val="0"/>
              </a:spcBef>
              <a:spcAft>
                <a:spcPts val="0"/>
              </a:spcAft>
              <a:buNone/>
              <a:defRPr sz="2400">
                <a:solidFill>
                  <a:schemeClr val="dk1"/>
                </a:solidFill>
              </a:defRPr>
            </a:lvl6pPr>
            <a:lvl7pPr lvl="6" rtl="0" algn="r">
              <a:lnSpc>
                <a:spcPct val="100000"/>
              </a:lnSpc>
              <a:spcBef>
                <a:spcPts val="0"/>
              </a:spcBef>
              <a:spcAft>
                <a:spcPts val="0"/>
              </a:spcAft>
              <a:buNone/>
              <a:defRPr sz="2400">
                <a:solidFill>
                  <a:schemeClr val="dk1"/>
                </a:solidFill>
              </a:defRPr>
            </a:lvl7pPr>
            <a:lvl8pPr lvl="7" rtl="0" algn="r">
              <a:lnSpc>
                <a:spcPct val="100000"/>
              </a:lnSpc>
              <a:spcBef>
                <a:spcPts val="0"/>
              </a:spcBef>
              <a:spcAft>
                <a:spcPts val="0"/>
              </a:spcAft>
              <a:buNone/>
              <a:defRPr sz="2400">
                <a:solidFill>
                  <a:schemeClr val="dk1"/>
                </a:solidFill>
              </a:defRPr>
            </a:lvl8pPr>
            <a:lvl9pPr lvl="8" rtl="0" algn="r">
              <a:lnSpc>
                <a:spcPct val="100000"/>
              </a:lnSpc>
              <a:spcBef>
                <a:spcPts val="0"/>
              </a:spcBef>
              <a:spcAft>
                <a:spcPts val="0"/>
              </a:spcAft>
              <a:buNone/>
              <a:defRPr sz="24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accent2"/>
        </a:solidFill>
      </p:bgPr>
    </p:bg>
    <p:spTree>
      <p:nvGrpSpPr>
        <p:cNvPr id="194" name="Shape 194"/>
        <p:cNvGrpSpPr/>
        <p:nvPr/>
      </p:nvGrpSpPr>
      <p:grpSpPr>
        <a:xfrm>
          <a:off x="0" y="0"/>
          <a:ext cx="0" cy="0"/>
          <a:chOff x="0" y="0"/>
          <a:chExt cx="0" cy="0"/>
        </a:xfrm>
      </p:grpSpPr>
      <p:sp>
        <p:nvSpPr>
          <p:cNvPr id="195" name="Google Shape;195;p17"/>
          <p:cNvSpPr txBox="1"/>
          <p:nvPr>
            <p:ph idx="1" type="subTitle"/>
          </p:nvPr>
        </p:nvSpPr>
        <p:spPr>
          <a:xfrm>
            <a:off x="713225" y="2353522"/>
            <a:ext cx="2907000" cy="396300"/>
          </a:xfrm>
          <a:prstGeom prst="rect">
            <a:avLst/>
          </a:prstGeom>
        </p:spPr>
        <p:txBody>
          <a:bodyPr anchorCtr="0" anchor="t" bIns="91425" lIns="91425" spcFirstLastPara="1" rIns="91425" wrap="square" tIns="91425">
            <a:noAutofit/>
          </a:bodyPr>
          <a:lstStyle>
            <a:lvl1pPr indent="0" lvl="0" marL="0" marR="0" rtl="0">
              <a:lnSpc>
                <a:spcPct val="115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96" name="Google Shape;196;p17"/>
          <p:cNvSpPr txBox="1"/>
          <p:nvPr>
            <p:ph idx="2" type="subTitle"/>
          </p:nvPr>
        </p:nvSpPr>
        <p:spPr>
          <a:xfrm>
            <a:off x="713225" y="3572652"/>
            <a:ext cx="2907000" cy="396300"/>
          </a:xfrm>
          <a:prstGeom prst="rect">
            <a:avLst/>
          </a:prstGeom>
          <a:noFill/>
        </p:spPr>
        <p:txBody>
          <a:bodyPr anchorCtr="0" anchor="t" bIns="91425" lIns="91425" spcFirstLastPara="1" rIns="91425" wrap="square" tIns="91425">
            <a:noAutofit/>
          </a:bodyPr>
          <a:lstStyle>
            <a:lvl1pPr indent="0" lvl="0" marL="0" marR="0" rtl="0">
              <a:lnSpc>
                <a:spcPct val="115000"/>
              </a:lnSpc>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7" name="Google Shape;197;p17"/>
          <p:cNvSpPr txBox="1"/>
          <p:nvPr>
            <p:ph hasCustomPrompt="1" type="title"/>
          </p:nvPr>
        </p:nvSpPr>
        <p:spPr>
          <a:xfrm>
            <a:off x="713225" y="1772775"/>
            <a:ext cx="2907000" cy="69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b="1"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98" name="Google Shape;198;p17"/>
          <p:cNvSpPr txBox="1"/>
          <p:nvPr>
            <p:ph hasCustomPrompt="1" idx="3" type="title"/>
          </p:nvPr>
        </p:nvSpPr>
        <p:spPr>
          <a:xfrm>
            <a:off x="713225" y="2971912"/>
            <a:ext cx="2907000" cy="69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7EECE"/>
              </a:buClr>
              <a:buSzPts val="3600"/>
              <a:buNone/>
              <a:defRPr b="1"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99" name="Google Shape;199;p17"/>
          <p:cNvSpPr txBox="1"/>
          <p:nvPr>
            <p:ph idx="4" type="ctrTitle"/>
          </p:nvPr>
        </p:nvSpPr>
        <p:spPr>
          <a:xfrm>
            <a:off x="3005025" y="371425"/>
            <a:ext cx="31302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200" name="Google Shape;200;p17"/>
          <p:cNvGrpSpPr/>
          <p:nvPr/>
        </p:nvGrpSpPr>
        <p:grpSpPr>
          <a:xfrm>
            <a:off x="-360225" y="616527"/>
            <a:ext cx="9504225" cy="4541673"/>
            <a:chOff x="-360225" y="616527"/>
            <a:chExt cx="9504225" cy="4541673"/>
          </a:xfrm>
        </p:grpSpPr>
        <p:sp>
          <p:nvSpPr>
            <p:cNvPr id="201" name="Google Shape;201;p17"/>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7"/>
            <p:cNvGrpSpPr/>
            <p:nvPr/>
          </p:nvGrpSpPr>
          <p:grpSpPr>
            <a:xfrm flipH="1">
              <a:off x="8266818" y="616527"/>
              <a:ext cx="877171" cy="545763"/>
              <a:chOff x="3982050" y="663325"/>
              <a:chExt cx="992388" cy="558325"/>
            </a:xfrm>
          </p:grpSpPr>
          <p:sp>
            <p:nvSpPr>
              <p:cNvPr id="203" name="Google Shape;203;p1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04" name="Google Shape;204;p1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05" name="Google Shape;205;p17"/>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06" name="Google Shape;206;p17"/>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accent2"/>
        </a:solidFill>
      </p:bgPr>
    </p:bg>
    <p:spTree>
      <p:nvGrpSpPr>
        <p:cNvPr id="207" name="Shape 207"/>
        <p:cNvGrpSpPr/>
        <p:nvPr/>
      </p:nvGrpSpPr>
      <p:grpSpPr>
        <a:xfrm>
          <a:off x="0" y="0"/>
          <a:ext cx="0" cy="0"/>
          <a:chOff x="0" y="0"/>
          <a:chExt cx="0" cy="0"/>
        </a:xfrm>
      </p:grpSpPr>
      <p:sp>
        <p:nvSpPr>
          <p:cNvPr id="208" name="Google Shape;208;p18"/>
          <p:cNvSpPr txBox="1"/>
          <p:nvPr>
            <p:ph idx="1" type="subTitle"/>
          </p:nvPr>
        </p:nvSpPr>
        <p:spPr>
          <a:xfrm>
            <a:off x="1130379" y="1605775"/>
            <a:ext cx="26331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09" name="Google Shape;209;p18"/>
          <p:cNvSpPr txBox="1"/>
          <p:nvPr>
            <p:ph idx="2" type="subTitle"/>
          </p:nvPr>
        </p:nvSpPr>
        <p:spPr>
          <a:xfrm>
            <a:off x="930338" y="2108339"/>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0" name="Google Shape;210;p18"/>
          <p:cNvSpPr txBox="1"/>
          <p:nvPr>
            <p:ph idx="3" type="subTitle"/>
          </p:nvPr>
        </p:nvSpPr>
        <p:spPr>
          <a:xfrm>
            <a:off x="5395696" y="1605800"/>
            <a:ext cx="26028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1" name="Google Shape;211;p18"/>
          <p:cNvSpPr txBox="1"/>
          <p:nvPr>
            <p:ph idx="4" type="subTitle"/>
          </p:nvPr>
        </p:nvSpPr>
        <p:spPr>
          <a:xfrm>
            <a:off x="5180411" y="2108358"/>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2" name="Google Shape;212;p18"/>
          <p:cNvSpPr txBox="1"/>
          <p:nvPr>
            <p:ph idx="5" type="subTitle"/>
          </p:nvPr>
        </p:nvSpPr>
        <p:spPr>
          <a:xfrm>
            <a:off x="1130379" y="3385814"/>
            <a:ext cx="26331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3" name="Google Shape;213;p18"/>
          <p:cNvSpPr txBox="1"/>
          <p:nvPr>
            <p:ph idx="6" type="subTitle"/>
          </p:nvPr>
        </p:nvSpPr>
        <p:spPr>
          <a:xfrm>
            <a:off x="930338" y="3896075"/>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4" name="Google Shape;214;p18"/>
          <p:cNvSpPr txBox="1"/>
          <p:nvPr>
            <p:ph idx="7" type="subTitle"/>
          </p:nvPr>
        </p:nvSpPr>
        <p:spPr>
          <a:xfrm>
            <a:off x="5395696" y="3385806"/>
            <a:ext cx="26028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5" name="Google Shape;215;p18"/>
          <p:cNvSpPr txBox="1"/>
          <p:nvPr>
            <p:ph idx="8" type="subTitle"/>
          </p:nvPr>
        </p:nvSpPr>
        <p:spPr>
          <a:xfrm>
            <a:off x="5180411" y="3896075"/>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6" name="Google Shape;216;p18"/>
          <p:cNvSpPr txBox="1"/>
          <p:nvPr>
            <p:ph type="ctrTitle"/>
          </p:nvPr>
        </p:nvSpPr>
        <p:spPr>
          <a:xfrm>
            <a:off x="2280213" y="371425"/>
            <a:ext cx="4579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17" name="Google Shape;217;p18"/>
          <p:cNvGrpSpPr/>
          <p:nvPr/>
        </p:nvGrpSpPr>
        <p:grpSpPr>
          <a:xfrm>
            <a:off x="-360225" y="616527"/>
            <a:ext cx="9504225" cy="4541673"/>
            <a:chOff x="-360225" y="616527"/>
            <a:chExt cx="9504225" cy="4541673"/>
          </a:xfrm>
        </p:grpSpPr>
        <p:grpSp>
          <p:nvGrpSpPr>
            <p:cNvPr id="218" name="Google Shape;218;p18"/>
            <p:cNvGrpSpPr/>
            <p:nvPr/>
          </p:nvGrpSpPr>
          <p:grpSpPr>
            <a:xfrm flipH="1">
              <a:off x="8266818" y="616527"/>
              <a:ext cx="877171" cy="545763"/>
              <a:chOff x="3982050" y="663325"/>
              <a:chExt cx="992388" cy="558325"/>
            </a:xfrm>
          </p:grpSpPr>
          <p:sp>
            <p:nvSpPr>
              <p:cNvPr id="219" name="Google Shape;219;p18"/>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0" name="Google Shape;220;p18"/>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21" name="Google Shape;221;p18"/>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2" name="Google Shape;222;p18"/>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3" name="Google Shape;223;p18"/>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accent2"/>
        </a:solidFill>
      </p:bgPr>
    </p:bg>
    <p:spTree>
      <p:nvGrpSpPr>
        <p:cNvPr id="224" name="Shape 224"/>
        <p:cNvGrpSpPr/>
        <p:nvPr/>
      </p:nvGrpSpPr>
      <p:grpSpPr>
        <a:xfrm>
          <a:off x="0" y="0"/>
          <a:ext cx="0" cy="0"/>
          <a:chOff x="0" y="0"/>
          <a:chExt cx="0" cy="0"/>
        </a:xfrm>
      </p:grpSpPr>
      <p:sp>
        <p:nvSpPr>
          <p:cNvPr id="225" name="Google Shape;225;p19"/>
          <p:cNvSpPr txBox="1"/>
          <p:nvPr>
            <p:ph idx="1" type="subTitle"/>
          </p:nvPr>
        </p:nvSpPr>
        <p:spPr>
          <a:xfrm>
            <a:off x="719300" y="2042750"/>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6" name="Google Shape;226;p19"/>
          <p:cNvSpPr txBox="1"/>
          <p:nvPr>
            <p:ph idx="2" type="subTitle"/>
          </p:nvPr>
        </p:nvSpPr>
        <p:spPr>
          <a:xfrm>
            <a:off x="5986507" y="2042750"/>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7" name="Google Shape;227;p19"/>
          <p:cNvSpPr txBox="1"/>
          <p:nvPr>
            <p:ph idx="3" type="subTitle"/>
          </p:nvPr>
        </p:nvSpPr>
        <p:spPr>
          <a:xfrm>
            <a:off x="3352891" y="3765623"/>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8" name="Google Shape;228;p19"/>
          <p:cNvSpPr txBox="1"/>
          <p:nvPr>
            <p:ph idx="4" type="subTitle"/>
          </p:nvPr>
        </p:nvSpPr>
        <p:spPr>
          <a:xfrm>
            <a:off x="3352891" y="2042748"/>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9" name="Google Shape;229;p19"/>
          <p:cNvSpPr txBox="1"/>
          <p:nvPr>
            <p:ph idx="5" type="subTitle"/>
          </p:nvPr>
        </p:nvSpPr>
        <p:spPr>
          <a:xfrm>
            <a:off x="719300" y="3765624"/>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30" name="Google Shape;230;p19"/>
          <p:cNvSpPr txBox="1"/>
          <p:nvPr>
            <p:ph idx="6" type="subTitle"/>
          </p:nvPr>
        </p:nvSpPr>
        <p:spPr>
          <a:xfrm>
            <a:off x="5986507" y="3765625"/>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31" name="Google Shape;231;p19"/>
          <p:cNvSpPr txBox="1"/>
          <p:nvPr>
            <p:ph idx="7" type="subTitle"/>
          </p:nvPr>
        </p:nvSpPr>
        <p:spPr>
          <a:xfrm>
            <a:off x="719300" y="1672322"/>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2" name="Google Shape;232;p19"/>
          <p:cNvSpPr txBox="1"/>
          <p:nvPr>
            <p:ph idx="8" type="subTitle"/>
          </p:nvPr>
        </p:nvSpPr>
        <p:spPr>
          <a:xfrm>
            <a:off x="5986507" y="1672322"/>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3" name="Google Shape;233;p19"/>
          <p:cNvSpPr txBox="1"/>
          <p:nvPr>
            <p:ph idx="9" type="subTitle"/>
          </p:nvPr>
        </p:nvSpPr>
        <p:spPr>
          <a:xfrm>
            <a:off x="3352891" y="3395195"/>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4" name="Google Shape;234;p19"/>
          <p:cNvSpPr txBox="1"/>
          <p:nvPr>
            <p:ph idx="13" type="subTitle"/>
          </p:nvPr>
        </p:nvSpPr>
        <p:spPr>
          <a:xfrm>
            <a:off x="3352891" y="1672320"/>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5" name="Google Shape;235;p19"/>
          <p:cNvSpPr txBox="1"/>
          <p:nvPr>
            <p:ph idx="14" type="subTitle"/>
          </p:nvPr>
        </p:nvSpPr>
        <p:spPr>
          <a:xfrm>
            <a:off x="719300" y="3395196"/>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6" name="Google Shape;236;p19"/>
          <p:cNvSpPr txBox="1"/>
          <p:nvPr>
            <p:ph idx="15" type="subTitle"/>
          </p:nvPr>
        </p:nvSpPr>
        <p:spPr>
          <a:xfrm>
            <a:off x="5986507" y="3395197"/>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7" name="Google Shape;237;p19"/>
          <p:cNvSpPr txBox="1"/>
          <p:nvPr>
            <p:ph type="ctrTitle"/>
          </p:nvPr>
        </p:nvSpPr>
        <p:spPr>
          <a:xfrm>
            <a:off x="2923625" y="371425"/>
            <a:ext cx="32931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38" name="Google Shape;238;p19"/>
          <p:cNvGrpSpPr/>
          <p:nvPr/>
        </p:nvGrpSpPr>
        <p:grpSpPr>
          <a:xfrm>
            <a:off x="-360225" y="616527"/>
            <a:ext cx="9504225" cy="4541673"/>
            <a:chOff x="-360225" y="616527"/>
            <a:chExt cx="9504225" cy="4541673"/>
          </a:xfrm>
        </p:grpSpPr>
        <p:grpSp>
          <p:nvGrpSpPr>
            <p:cNvPr id="239" name="Google Shape;239;p19"/>
            <p:cNvGrpSpPr/>
            <p:nvPr/>
          </p:nvGrpSpPr>
          <p:grpSpPr>
            <a:xfrm flipH="1">
              <a:off x="8266818" y="616527"/>
              <a:ext cx="877171" cy="545763"/>
              <a:chOff x="3982050" y="663325"/>
              <a:chExt cx="992388" cy="558325"/>
            </a:xfrm>
          </p:grpSpPr>
          <p:sp>
            <p:nvSpPr>
              <p:cNvPr id="240" name="Google Shape;240;p19"/>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1" name="Google Shape;241;p19"/>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42" name="Google Shape;242;p19"/>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3" name="Google Shape;243;p19"/>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4" name="Google Shape;244;p19"/>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245" name="Shape 245"/>
        <p:cNvGrpSpPr/>
        <p:nvPr/>
      </p:nvGrpSpPr>
      <p:grpSpPr>
        <a:xfrm>
          <a:off x="0" y="0"/>
          <a:ext cx="0" cy="0"/>
          <a:chOff x="0" y="0"/>
          <a:chExt cx="0" cy="0"/>
        </a:xfrm>
      </p:grpSpPr>
      <p:sp>
        <p:nvSpPr>
          <p:cNvPr id="246" name="Google Shape;246;p20"/>
          <p:cNvSpPr txBox="1"/>
          <p:nvPr/>
        </p:nvSpPr>
        <p:spPr>
          <a:xfrm>
            <a:off x="713236" y="3832950"/>
            <a:ext cx="4718100" cy="54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b="1" lang="en" sz="1000">
                <a:solidFill>
                  <a:schemeClr val="dk1"/>
                </a:solidFill>
                <a:latin typeface="Catamaran"/>
                <a:ea typeface="Catamaran"/>
                <a:cs typeface="Catamaran"/>
                <a:sym typeface="Catamaran"/>
              </a:rPr>
              <a:t>Slidesgo</a:t>
            </a:r>
            <a:r>
              <a:rPr lang="en" sz="1000">
                <a:solidFill>
                  <a:schemeClr val="dk1"/>
                </a:solidFill>
                <a:latin typeface="Catamaran"/>
                <a:ea typeface="Catamaran"/>
                <a:cs typeface="Catamaran"/>
                <a:sym typeface="Catamaran"/>
              </a:rPr>
              <a:t>, including icons by </a:t>
            </a:r>
            <a:r>
              <a:rPr b="1" lang="en" sz="1000">
                <a:solidFill>
                  <a:schemeClr val="dk1"/>
                </a:solidFill>
                <a:latin typeface="Catamaran"/>
                <a:ea typeface="Catamaran"/>
                <a:cs typeface="Catamaran"/>
                <a:sym typeface="Catamaran"/>
              </a:rPr>
              <a:t>Flaticon</a:t>
            </a:r>
            <a:r>
              <a:rPr lang="en" sz="1000">
                <a:solidFill>
                  <a:schemeClr val="dk1"/>
                </a:solidFill>
                <a:latin typeface="Catamaran"/>
                <a:ea typeface="Catamaran"/>
                <a:cs typeface="Catamaran"/>
                <a:sym typeface="Catamaran"/>
              </a:rPr>
              <a:t>, and infographics &amp; images by </a:t>
            </a:r>
            <a:r>
              <a:rPr b="1" lang="en" sz="1000">
                <a:solidFill>
                  <a:schemeClr val="dk1"/>
                </a:solidFill>
                <a:latin typeface="Catamaran"/>
                <a:ea typeface="Catamaran"/>
                <a:cs typeface="Catamaran"/>
                <a:sym typeface="Catamaran"/>
              </a:rPr>
              <a:t>Freepik </a:t>
            </a:r>
            <a:r>
              <a:rPr lang="en" sz="1000">
                <a:solidFill>
                  <a:schemeClr val="dk1"/>
                </a:solidFill>
                <a:latin typeface="Catamaran"/>
                <a:ea typeface="Catamaran"/>
                <a:cs typeface="Catamaran"/>
                <a:sym typeface="Catamaran"/>
              </a:rPr>
              <a:t>and illustrations by </a:t>
            </a:r>
            <a:r>
              <a:rPr b="1" lang="en" sz="1000">
                <a:solidFill>
                  <a:schemeClr val="dk1"/>
                </a:solidFill>
                <a:latin typeface="Catamaran"/>
                <a:ea typeface="Catamaran"/>
                <a:cs typeface="Catamaran"/>
                <a:sym typeface="Catamaran"/>
              </a:rPr>
              <a:t>Stories</a:t>
            </a:r>
            <a:endParaRPr b="1" sz="1000">
              <a:solidFill>
                <a:schemeClr val="dk1"/>
              </a:solidFill>
              <a:latin typeface="Catamaran"/>
              <a:ea typeface="Catamaran"/>
              <a:cs typeface="Catamaran"/>
              <a:sym typeface="Catamaran"/>
            </a:endParaRPr>
          </a:p>
        </p:txBody>
      </p:sp>
      <p:sp>
        <p:nvSpPr>
          <p:cNvPr id="247" name="Google Shape;247;p20"/>
          <p:cNvSpPr txBox="1"/>
          <p:nvPr>
            <p:ph type="ctrTitle"/>
          </p:nvPr>
        </p:nvSpPr>
        <p:spPr>
          <a:xfrm>
            <a:off x="713236" y="537025"/>
            <a:ext cx="4156200" cy="102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500">
                <a:solidFill>
                  <a:schemeClr val="dk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p:txBody>
      </p:sp>
      <p:sp>
        <p:nvSpPr>
          <p:cNvPr id="248" name="Google Shape;248;p20"/>
          <p:cNvSpPr txBox="1"/>
          <p:nvPr>
            <p:ph idx="1" type="subTitle"/>
          </p:nvPr>
        </p:nvSpPr>
        <p:spPr>
          <a:xfrm>
            <a:off x="713236" y="2087225"/>
            <a:ext cx="40767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grpSp>
        <p:nvGrpSpPr>
          <p:cNvPr id="249" name="Google Shape;249;p20"/>
          <p:cNvGrpSpPr/>
          <p:nvPr/>
        </p:nvGrpSpPr>
        <p:grpSpPr>
          <a:xfrm>
            <a:off x="-360225" y="215198"/>
            <a:ext cx="9504225" cy="4943002"/>
            <a:chOff x="-360225" y="215198"/>
            <a:chExt cx="9504225" cy="4943002"/>
          </a:xfrm>
        </p:grpSpPr>
        <p:grpSp>
          <p:nvGrpSpPr>
            <p:cNvPr id="250" name="Google Shape;250;p20"/>
            <p:cNvGrpSpPr/>
            <p:nvPr/>
          </p:nvGrpSpPr>
          <p:grpSpPr>
            <a:xfrm flipH="1">
              <a:off x="8266818" y="616527"/>
              <a:ext cx="877171" cy="545763"/>
              <a:chOff x="3982050" y="663325"/>
              <a:chExt cx="992388" cy="558325"/>
            </a:xfrm>
          </p:grpSpPr>
          <p:sp>
            <p:nvSpPr>
              <p:cNvPr id="251" name="Google Shape;251;p2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2" name="Google Shape;252;p2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53" name="Google Shape;253;p20"/>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4" name="Google Shape;254;p20"/>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5" name="Google Shape;255;p20"/>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6" name="Google Shape;256;p20"/>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8" name="Shape 28"/>
        <p:cNvGrpSpPr/>
        <p:nvPr/>
      </p:nvGrpSpPr>
      <p:grpSpPr>
        <a:xfrm>
          <a:off x="0" y="0"/>
          <a:ext cx="0" cy="0"/>
          <a:chOff x="0" y="0"/>
          <a:chExt cx="0" cy="0"/>
        </a:xfrm>
      </p:grpSpPr>
      <p:sp>
        <p:nvSpPr>
          <p:cNvPr id="29" name="Google Shape;29;p3"/>
          <p:cNvSpPr txBox="1"/>
          <p:nvPr>
            <p:ph type="ctrTitle"/>
          </p:nvPr>
        </p:nvSpPr>
        <p:spPr>
          <a:xfrm>
            <a:off x="5268475" y="871325"/>
            <a:ext cx="3162300" cy="26400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Clr>
                <a:schemeClr val="dk1"/>
              </a:buClr>
              <a:buSzPts val="5200"/>
              <a:buNone/>
              <a:defRPr sz="48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0" name="Google Shape;30;p3"/>
          <p:cNvSpPr txBox="1"/>
          <p:nvPr>
            <p:ph idx="1" type="subTitle"/>
          </p:nvPr>
        </p:nvSpPr>
        <p:spPr>
          <a:xfrm>
            <a:off x="5901475" y="3796250"/>
            <a:ext cx="2529300" cy="420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31" name="Google Shape;31;p3"/>
          <p:cNvGrpSpPr/>
          <p:nvPr/>
        </p:nvGrpSpPr>
        <p:grpSpPr>
          <a:xfrm>
            <a:off x="-360225" y="377349"/>
            <a:ext cx="9668165" cy="4765151"/>
            <a:chOff x="-360225" y="377349"/>
            <a:chExt cx="9668165" cy="4765151"/>
          </a:xfrm>
        </p:grpSpPr>
        <p:grpSp>
          <p:nvGrpSpPr>
            <p:cNvPr id="32" name="Google Shape;32;p3"/>
            <p:cNvGrpSpPr/>
            <p:nvPr/>
          </p:nvGrpSpPr>
          <p:grpSpPr>
            <a:xfrm flipH="1">
              <a:off x="8430768" y="696190"/>
              <a:ext cx="877171" cy="545763"/>
              <a:chOff x="3982050" y="663325"/>
              <a:chExt cx="992388" cy="558325"/>
            </a:xfrm>
          </p:grpSpPr>
          <p:sp>
            <p:nvSpPr>
              <p:cNvPr id="33" name="Google Shape;33;p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4" name="Google Shape;34;p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35" name="Google Shape;35;p3"/>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6" name="Google Shape;36;p3"/>
            <p:cNvSpPr/>
            <p:nvPr/>
          </p:nvSpPr>
          <p:spPr>
            <a:xfrm rot="10800000">
              <a:off x="4180546" y="377349"/>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7" name="Google Shape;37;p3"/>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lt1"/>
        </a:solidFill>
      </p:bgPr>
    </p:bg>
    <p:spTree>
      <p:nvGrpSpPr>
        <p:cNvPr id="257" name="Shape 257"/>
        <p:cNvGrpSpPr/>
        <p:nvPr/>
      </p:nvGrpSpPr>
      <p:grpSpPr>
        <a:xfrm>
          <a:off x="0" y="0"/>
          <a:ext cx="0" cy="0"/>
          <a:chOff x="0" y="0"/>
          <a:chExt cx="0" cy="0"/>
        </a:xfrm>
      </p:grpSpPr>
      <p:grpSp>
        <p:nvGrpSpPr>
          <p:cNvPr id="258" name="Google Shape;258;p21"/>
          <p:cNvGrpSpPr/>
          <p:nvPr/>
        </p:nvGrpSpPr>
        <p:grpSpPr>
          <a:xfrm>
            <a:off x="-360225" y="215198"/>
            <a:ext cx="9504225" cy="4943002"/>
            <a:chOff x="-360225" y="215198"/>
            <a:chExt cx="9504225" cy="4943002"/>
          </a:xfrm>
        </p:grpSpPr>
        <p:grpSp>
          <p:nvGrpSpPr>
            <p:cNvPr id="259" name="Google Shape;259;p21"/>
            <p:cNvGrpSpPr/>
            <p:nvPr/>
          </p:nvGrpSpPr>
          <p:grpSpPr>
            <a:xfrm flipH="1">
              <a:off x="8266818" y="616527"/>
              <a:ext cx="877171" cy="545763"/>
              <a:chOff x="3982050" y="663325"/>
              <a:chExt cx="992388" cy="558325"/>
            </a:xfrm>
          </p:grpSpPr>
          <p:sp>
            <p:nvSpPr>
              <p:cNvPr id="260" name="Google Shape;260;p21"/>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1" name="Google Shape;261;p21"/>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62" name="Google Shape;262;p21"/>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3" name="Google Shape;263;p21"/>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4" name="Google Shape;264;p21"/>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5" name="Google Shape;265;p21"/>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_1_2">
    <p:bg>
      <p:bgPr>
        <a:solidFill>
          <a:schemeClr val="accent2"/>
        </a:solidFill>
      </p:bgPr>
    </p:bg>
    <p:spTree>
      <p:nvGrpSpPr>
        <p:cNvPr id="266" name="Shape 266"/>
        <p:cNvGrpSpPr/>
        <p:nvPr/>
      </p:nvGrpSpPr>
      <p:grpSpPr>
        <a:xfrm>
          <a:off x="0" y="0"/>
          <a:ext cx="0" cy="0"/>
          <a:chOff x="0" y="0"/>
          <a:chExt cx="0" cy="0"/>
        </a:xfrm>
      </p:grpSpPr>
      <p:grpSp>
        <p:nvGrpSpPr>
          <p:cNvPr id="267" name="Google Shape;267;p22"/>
          <p:cNvGrpSpPr/>
          <p:nvPr/>
        </p:nvGrpSpPr>
        <p:grpSpPr>
          <a:xfrm>
            <a:off x="-360225" y="616527"/>
            <a:ext cx="9504225" cy="4541673"/>
            <a:chOff x="-360225" y="616527"/>
            <a:chExt cx="9504225" cy="4541673"/>
          </a:xfrm>
        </p:grpSpPr>
        <p:grpSp>
          <p:nvGrpSpPr>
            <p:cNvPr id="268" name="Google Shape;268;p22"/>
            <p:cNvGrpSpPr/>
            <p:nvPr/>
          </p:nvGrpSpPr>
          <p:grpSpPr>
            <a:xfrm flipH="1">
              <a:off x="8266818" y="616527"/>
              <a:ext cx="877171" cy="545763"/>
              <a:chOff x="3982050" y="663325"/>
              <a:chExt cx="992388" cy="558325"/>
            </a:xfrm>
          </p:grpSpPr>
          <p:sp>
            <p:nvSpPr>
              <p:cNvPr id="269" name="Google Shape;269;p2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0" name="Google Shape;270;p2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71" name="Google Shape;271;p22"/>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2" name="Google Shape;272;p22"/>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3" name="Google Shape;273;p22"/>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38" name="Shape 38"/>
        <p:cNvGrpSpPr/>
        <p:nvPr/>
      </p:nvGrpSpPr>
      <p:grpSpPr>
        <a:xfrm>
          <a:off x="0" y="0"/>
          <a:ext cx="0" cy="0"/>
          <a:chOff x="0" y="0"/>
          <a:chExt cx="0" cy="0"/>
        </a:xfrm>
      </p:grpSpPr>
      <p:sp>
        <p:nvSpPr>
          <p:cNvPr id="39" name="Google Shape;39;p4"/>
          <p:cNvSpPr txBox="1"/>
          <p:nvPr>
            <p:ph idx="1" type="body"/>
          </p:nvPr>
        </p:nvSpPr>
        <p:spPr>
          <a:xfrm>
            <a:off x="719300" y="1580325"/>
            <a:ext cx="7704600" cy="3015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Catamaran"/>
              <a:buChar char="●"/>
              <a:defRPr sz="1200">
                <a:solidFill>
                  <a:schemeClr val="dk1"/>
                </a:solidFill>
              </a:defRPr>
            </a:lvl1pPr>
            <a:lvl2pPr indent="-317500" lvl="1" marL="914400" rtl="0">
              <a:spcBef>
                <a:spcPts val="0"/>
              </a:spcBef>
              <a:spcAft>
                <a:spcPts val="0"/>
              </a:spcAft>
              <a:buClr>
                <a:schemeClr val="dk1"/>
              </a:buClr>
              <a:buSzPts val="1400"/>
              <a:buFont typeface="Lato"/>
              <a:buChar char="○"/>
              <a:defRPr>
                <a:solidFill>
                  <a:schemeClr val="dk1"/>
                </a:solidFill>
              </a:defRPr>
            </a:lvl2pPr>
            <a:lvl3pPr indent="-317500" lvl="2" marL="1371600" rtl="0">
              <a:spcBef>
                <a:spcPts val="1600"/>
              </a:spcBef>
              <a:spcAft>
                <a:spcPts val="0"/>
              </a:spcAft>
              <a:buClr>
                <a:schemeClr val="dk1"/>
              </a:buClr>
              <a:buSzPts val="1400"/>
              <a:buFont typeface="Lato"/>
              <a:buChar char="■"/>
              <a:defRPr>
                <a:solidFill>
                  <a:schemeClr val="dk1"/>
                </a:solidFill>
              </a:defRPr>
            </a:lvl3pPr>
            <a:lvl4pPr indent="-317500" lvl="3" marL="1828800" rtl="0">
              <a:spcBef>
                <a:spcPts val="1600"/>
              </a:spcBef>
              <a:spcAft>
                <a:spcPts val="0"/>
              </a:spcAft>
              <a:buClr>
                <a:schemeClr val="dk1"/>
              </a:buClr>
              <a:buSzPts val="1400"/>
              <a:buFont typeface="Lato"/>
              <a:buChar char="●"/>
              <a:defRPr>
                <a:solidFill>
                  <a:schemeClr val="dk1"/>
                </a:solidFill>
              </a:defRPr>
            </a:lvl4pPr>
            <a:lvl5pPr indent="-317500" lvl="4" marL="2286000" rtl="0">
              <a:spcBef>
                <a:spcPts val="1600"/>
              </a:spcBef>
              <a:spcAft>
                <a:spcPts val="0"/>
              </a:spcAft>
              <a:buClr>
                <a:schemeClr val="dk1"/>
              </a:buClr>
              <a:buSzPts val="1400"/>
              <a:buFont typeface="Lato"/>
              <a:buChar char="○"/>
              <a:defRPr>
                <a:solidFill>
                  <a:schemeClr val="dk1"/>
                </a:solidFill>
              </a:defRPr>
            </a:lvl5pPr>
            <a:lvl6pPr indent="-317500" lvl="5" marL="2743200" rtl="0">
              <a:spcBef>
                <a:spcPts val="1600"/>
              </a:spcBef>
              <a:spcAft>
                <a:spcPts val="0"/>
              </a:spcAft>
              <a:buClr>
                <a:schemeClr val="dk1"/>
              </a:buClr>
              <a:buSzPts val="1400"/>
              <a:buFont typeface="Lato"/>
              <a:buChar char="■"/>
              <a:defRPr>
                <a:solidFill>
                  <a:schemeClr val="dk1"/>
                </a:solidFill>
              </a:defRPr>
            </a:lvl6pPr>
            <a:lvl7pPr indent="-317500" lvl="6" marL="3200400" rtl="0">
              <a:spcBef>
                <a:spcPts val="1600"/>
              </a:spcBef>
              <a:spcAft>
                <a:spcPts val="0"/>
              </a:spcAft>
              <a:buClr>
                <a:schemeClr val="dk1"/>
              </a:buClr>
              <a:buSzPts val="1400"/>
              <a:buFont typeface="Lato"/>
              <a:buChar char="●"/>
              <a:defRPr>
                <a:solidFill>
                  <a:schemeClr val="dk1"/>
                </a:solidFill>
              </a:defRPr>
            </a:lvl7pPr>
            <a:lvl8pPr indent="-317500" lvl="7" marL="3657600" rtl="0">
              <a:spcBef>
                <a:spcPts val="1600"/>
              </a:spcBef>
              <a:spcAft>
                <a:spcPts val="0"/>
              </a:spcAft>
              <a:buClr>
                <a:schemeClr val="dk1"/>
              </a:buClr>
              <a:buSzPts val="1400"/>
              <a:buFont typeface="Lato"/>
              <a:buChar char="○"/>
              <a:defRPr>
                <a:solidFill>
                  <a:schemeClr val="dk1"/>
                </a:solidFill>
              </a:defRPr>
            </a:lvl8pPr>
            <a:lvl9pPr indent="-317500" lvl="8" marL="4114800" rtl="0">
              <a:spcBef>
                <a:spcPts val="1600"/>
              </a:spcBef>
              <a:spcAft>
                <a:spcPts val="1600"/>
              </a:spcAft>
              <a:buClr>
                <a:schemeClr val="dk1"/>
              </a:buClr>
              <a:buSzPts val="1400"/>
              <a:buFont typeface="Lato"/>
              <a:buChar char="■"/>
              <a:defRPr>
                <a:solidFill>
                  <a:schemeClr val="dk1"/>
                </a:solidFill>
              </a:defRPr>
            </a:lvl9pPr>
          </a:lstStyle>
          <a:p/>
        </p:txBody>
      </p:sp>
      <p:sp>
        <p:nvSpPr>
          <p:cNvPr id="40" name="Google Shape;40;p4"/>
          <p:cNvSpPr txBox="1"/>
          <p:nvPr>
            <p:ph type="ctrTitle"/>
          </p:nvPr>
        </p:nvSpPr>
        <p:spPr>
          <a:xfrm>
            <a:off x="1374925" y="371435"/>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2400">
                <a:solidFill>
                  <a:schemeClr val="dk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grpSp>
        <p:nvGrpSpPr>
          <p:cNvPr id="41" name="Google Shape;41;p4"/>
          <p:cNvGrpSpPr/>
          <p:nvPr/>
        </p:nvGrpSpPr>
        <p:grpSpPr>
          <a:xfrm>
            <a:off x="-457745" y="158584"/>
            <a:ext cx="10036747" cy="4983916"/>
            <a:chOff x="-457745" y="158584"/>
            <a:chExt cx="10036747" cy="4983916"/>
          </a:xfrm>
        </p:grpSpPr>
        <p:sp>
          <p:nvSpPr>
            <p:cNvPr id="42" name="Google Shape;42;p4"/>
            <p:cNvSpPr/>
            <p:nvPr/>
          </p:nvSpPr>
          <p:spPr>
            <a:xfrm flipH="1" rot="10800000">
              <a:off x="5736905" y="459942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43" name="Google Shape;43;p4"/>
            <p:cNvGrpSpPr/>
            <p:nvPr/>
          </p:nvGrpSpPr>
          <p:grpSpPr>
            <a:xfrm flipH="1">
              <a:off x="8506330" y="3630659"/>
              <a:ext cx="1072672" cy="414947"/>
              <a:chOff x="3982050" y="663325"/>
              <a:chExt cx="992388" cy="558325"/>
            </a:xfrm>
          </p:grpSpPr>
          <p:sp>
            <p:nvSpPr>
              <p:cNvPr id="44" name="Google Shape;44;p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5" name="Google Shape;45;p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46" name="Google Shape;46;p4"/>
            <p:cNvSpPr/>
            <p:nvPr/>
          </p:nvSpPr>
          <p:spPr>
            <a:xfrm flipH="1" rot="10800000">
              <a:off x="-457745"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7" name="Google Shape;47;p4"/>
            <p:cNvSpPr/>
            <p:nvPr/>
          </p:nvSpPr>
          <p:spPr>
            <a:xfrm flipH="1" rot="10800000">
              <a:off x="8408030"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8" name="Google Shape;48;p4"/>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49" name="Shape 49"/>
        <p:cNvGrpSpPr/>
        <p:nvPr/>
      </p:nvGrpSpPr>
      <p:grpSpPr>
        <a:xfrm>
          <a:off x="0" y="0"/>
          <a:ext cx="0" cy="0"/>
          <a:chOff x="0" y="0"/>
          <a:chExt cx="0" cy="0"/>
        </a:xfrm>
      </p:grpSpPr>
      <p:sp>
        <p:nvSpPr>
          <p:cNvPr id="50" name="Google Shape;50;p5"/>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chemeClr val="lt1"/>
          </a:solidFill>
          <a:ln>
            <a:noFill/>
          </a:ln>
        </p:spPr>
      </p:sp>
      <p:sp>
        <p:nvSpPr>
          <p:cNvPr id="51" name="Google Shape;51;p5"/>
          <p:cNvSpPr txBox="1"/>
          <p:nvPr>
            <p:ph type="ctrTitle"/>
          </p:nvPr>
        </p:nvSpPr>
        <p:spPr>
          <a:xfrm>
            <a:off x="844313" y="2952211"/>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52" name="Google Shape;52;p5"/>
          <p:cNvSpPr txBox="1"/>
          <p:nvPr>
            <p:ph idx="2" type="ctrTitle"/>
          </p:nvPr>
        </p:nvSpPr>
        <p:spPr>
          <a:xfrm>
            <a:off x="5266664" y="2952211"/>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53" name="Google Shape;53;p5"/>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54" name="Google Shape;54;p5"/>
          <p:cNvSpPr txBox="1"/>
          <p:nvPr>
            <p:ph idx="1" type="subTitle"/>
          </p:nvPr>
        </p:nvSpPr>
        <p:spPr>
          <a:xfrm>
            <a:off x="5135565" y="1217300"/>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6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55" name="Google Shape;55;p5"/>
          <p:cNvSpPr txBox="1"/>
          <p:nvPr>
            <p:ph idx="3" type="subTitle"/>
          </p:nvPr>
        </p:nvSpPr>
        <p:spPr>
          <a:xfrm>
            <a:off x="713213" y="1217300"/>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56" name="Google Shape;56;p5"/>
          <p:cNvGrpSpPr/>
          <p:nvPr/>
        </p:nvGrpSpPr>
        <p:grpSpPr>
          <a:xfrm>
            <a:off x="-360225" y="387452"/>
            <a:ext cx="9939227" cy="4827748"/>
            <a:chOff x="-360225" y="387452"/>
            <a:chExt cx="9939227" cy="4827748"/>
          </a:xfrm>
        </p:grpSpPr>
        <p:sp>
          <p:nvSpPr>
            <p:cNvPr id="57" name="Google Shape;57;p5"/>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58" name="Google Shape;58;p5"/>
            <p:cNvGrpSpPr/>
            <p:nvPr/>
          </p:nvGrpSpPr>
          <p:grpSpPr>
            <a:xfrm flipH="1">
              <a:off x="3290168" y="387452"/>
              <a:ext cx="877171" cy="545763"/>
              <a:chOff x="3982050" y="663325"/>
              <a:chExt cx="992388" cy="558325"/>
            </a:xfrm>
          </p:grpSpPr>
          <p:sp>
            <p:nvSpPr>
              <p:cNvPr id="59" name="Google Shape;59;p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60" name="Google Shape;60;p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61" name="Google Shape;61;p5"/>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62" name="Google Shape;62;p5"/>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64" name="Google Shape;64;p5"/>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65" name="Shape 65"/>
        <p:cNvGrpSpPr/>
        <p:nvPr/>
      </p:nvGrpSpPr>
      <p:grpSpPr>
        <a:xfrm>
          <a:off x="0" y="0"/>
          <a:ext cx="0" cy="0"/>
          <a:chOff x="0" y="0"/>
          <a:chExt cx="0" cy="0"/>
        </a:xfrm>
      </p:grpSpPr>
      <p:grpSp>
        <p:nvGrpSpPr>
          <p:cNvPr id="66" name="Google Shape;66;p6"/>
          <p:cNvGrpSpPr/>
          <p:nvPr/>
        </p:nvGrpSpPr>
        <p:grpSpPr>
          <a:xfrm>
            <a:off x="-350713" y="158584"/>
            <a:ext cx="9494713" cy="4983916"/>
            <a:chOff x="-350713" y="158584"/>
            <a:chExt cx="9494713" cy="4983916"/>
          </a:xfrm>
        </p:grpSpPr>
        <p:sp>
          <p:nvSpPr>
            <p:cNvPr id="67" name="Google Shape;67;p6"/>
            <p:cNvSpPr/>
            <p:nvPr/>
          </p:nvSpPr>
          <p:spPr>
            <a:xfrm flipH="1" rot="10800000">
              <a:off x="-350713"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68" name="Google Shape;68;p6"/>
            <p:cNvGrpSpPr/>
            <p:nvPr/>
          </p:nvGrpSpPr>
          <p:grpSpPr>
            <a:xfrm flipH="1">
              <a:off x="88258" y="2919272"/>
              <a:ext cx="535195" cy="414947"/>
              <a:chOff x="3982050" y="663325"/>
              <a:chExt cx="992388" cy="558325"/>
            </a:xfrm>
          </p:grpSpPr>
          <p:sp>
            <p:nvSpPr>
              <p:cNvPr id="69" name="Google Shape;69;p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0" name="Google Shape;70;p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71" name="Google Shape;71;p6"/>
            <p:cNvSpPr/>
            <p:nvPr/>
          </p:nvSpPr>
          <p:spPr>
            <a:xfrm flipH="1" rot="10800000">
              <a:off x="8091062" y="459113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2" name="Google Shape;72;p6"/>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3" name="Google Shape;73;p6"/>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6"/>
          <p:cNvSpPr txBox="1"/>
          <p:nvPr>
            <p:ph type="ctrTitle"/>
          </p:nvPr>
        </p:nvSpPr>
        <p:spPr>
          <a:xfrm>
            <a:off x="2249838" y="371425"/>
            <a:ext cx="46404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b="1" sz="2400">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75" name="Shape 75"/>
        <p:cNvGrpSpPr/>
        <p:nvPr/>
      </p:nvGrpSpPr>
      <p:grpSpPr>
        <a:xfrm>
          <a:off x="0" y="0"/>
          <a:ext cx="0" cy="0"/>
          <a:chOff x="0" y="0"/>
          <a:chExt cx="0" cy="0"/>
        </a:xfrm>
      </p:grpSpPr>
      <p:sp>
        <p:nvSpPr>
          <p:cNvPr id="76" name="Google Shape;76;p7"/>
          <p:cNvSpPr txBox="1"/>
          <p:nvPr>
            <p:ph type="ctrTitle"/>
          </p:nvPr>
        </p:nvSpPr>
        <p:spPr>
          <a:xfrm>
            <a:off x="4296425" y="917288"/>
            <a:ext cx="4128300" cy="16350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77" name="Google Shape;77;p7"/>
          <p:cNvGrpSpPr/>
          <p:nvPr/>
        </p:nvGrpSpPr>
        <p:grpSpPr>
          <a:xfrm>
            <a:off x="-255463" y="158584"/>
            <a:ext cx="9623464" cy="4983916"/>
            <a:chOff x="-255463" y="158584"/>
            <a:chExt cx="9623464" cy="4983916"/>
          </a:xfrm>
        </p:grpSpPr>
        <p:sp>
          <p:nvSpPr>
            <p:cNvPr id="78" name="Google Shape;78;p7"/>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9" name="Google Shape;79;p7"/>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80" name="Google Shape;80;p7"/>
            <p:cNvGrpSpPr/>
            <p:nvPr/>
          </p:nvGrpSpPr>
          <p:grpSpPr>
            <a:xfrm>
              <a:off x="8608811" y="2804647"/>
              <a:ext cx="535195" cy="414947"/>
              <a:chOff x="3982050" y="663325"/>
              <a:chExt cx="992388" cy="558325"/>
            </a:xfrm>
          </p:grpSpPr>
          <p:sp>
            <p:nvSpPr>
              <p:cNvPr id="81" name="Google Shape;81;p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82" name="Google Shape;82;p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83" name="Google Shape;83;p7"/>
            <p:cNvSpPr/>
            <p:nvPr/>
          </p:nvSpPr>
          <p:spPr>
            <a:xfrm rot="10800000">
              <a:off x="-255463" y="14539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84" name="Google Shape;84;p7"/>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7"/>
          <p:cNvSpPr txBox="1"/>
          <p:nvPr>
            <p:ph idx="1" type="subTitle"/>
          </p:nvPr>
        </p:nvSpPr>
        <p:spPr>
          <a:xfrm>
            <a:off x="4665775" y="2552288"/>
            <a:ext cx="37563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a:solidFill>
                  <a:srgbClr val="FFFFFF"/>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86" name="Shape 86"/>
        <p:cNvGrpSpPr/>
        <p:nvPr/>
      </p:nvGrpSpPr>
      <p:grpSpPr>
        <a:xfrm>
          <a:off x="0" y="0"/>
          <a:ext cx="0" cy="0"/>
          <a:chOff x="0" y="0"/>
          <a:chExt cx="0" cy="0"/>
        </a:xfrm>
      </p:grpSpPr>
      <p:grpSp>
        <p:nvGrpSpPr>
          <p:cNvPr id="87" name="Google Shape;87;p8"/>
          <p:cNvGrpSpPr/>
          <p:nvPr/>
        </p:nvGrpSpPr>
        <p:grpSpPr>
          <a:xfrm>
            <a:off x="-360225" y="377348"/>
            <a:ext cx="9504225" cy="4780852"/>
            <a:chOff x="-360225" y="377348"/>
            <a:chExt cx="9504225" cy="4780852"/>
          </a:xfrm>
        </p:grpSpPr>
        <p:grpSp>
          <p:nvGrpSpPr>
            <p:cNvPr id="88" name="Google Shape;88;p8"/>
            <p:cNvGrpSpPr/>
            <p:nvPr/>
          </p:nvGrpSpPr>
          <p:grpSpPr>
            <a:xfrm flipH="1">
              <a:off x="8266818" y="616527"/>
              <a:ext cx="877171" cy="545763"/>
              <a:chOff x="3982050" y="663325"/>
              <a:chExt cx="992388" cy="558325"/>
            </a:xfrm>
          </p:grpSpPr>
          <p:sp>
            <p:nvSpPr>
              <p:cNvPr id="89" name="Google Shape;89;p8"/>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0" name="Google Shape;90;p8"/>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91" name="Google Shape;91;p8"/>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2" name="Google Shape;92;p8"/>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3" name="Google Shape;93;p8"/>
            <p:cNvSpPr/>
            <p:nvPr/>
          </p:nvSpPr>
          <p:spPr>
            <a:xfrm rot="10800000">
              <a:off x="1944825" y="37734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4" name="Google Shape;94;p8"/>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713225" y="1648025"/>
            <a:ext cx="3858900" cy="204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3F3F3"/>
              </a:buClr>
              <a:buSzPts val="4800"/>
              <a:buNone/>
              <a:defRPr b="1" sz="6500">
                <a:solidFill>
                  <a:schemeClr val="dk1"/>
                </a:solidFill>
              </a:defRPr>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96" name="Shape 96"/>
        <p:cNvGrpSpPr/>
        <p:nvPr/>
      </p:nvGrpSpPr>
      <p:grpSpPr>
        <a:xfrm>
          <a:off x="0" y="0"/>
          <a:ext cx="0" cy="0"/>
          <a:chOff x="0" y="0"/>
          <a:chExt cx="0" cy="0"/>
        </a:xfrm>
      </p:grpSpPr>
      <p:sp>
        <p:nvSpPr>
          <p:cNvPr id="97" name="Google Shape;97;p9"/>
          <p:cNvSpPr txBox="1"/>
          <p:nvPr>
            <p:ph type="ctrTitle"/>
          </p:nvPr>
        </p:nvSpPr>
        <p:spPr>
          <a:xfrm flipH="1">
            <a:off x="5844175" y="1458900"/>
            <a:ext cx="2586600" cy="222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5200"/>
              <a:buNone/>
              <a:defRPr sz="3700">
                <a:solidFill>
                  <a:schemeClr val="dk1"/>
                </a:solidFill>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98" name="Shape 98"/>
        <p:cNvGrpSpPr/>
        <p:nvPr/>
      </p:nvGrpSpPr>
      <p:grpSpPr>
        <a:xfrm>
          <a:off x="0" y="0"/>
          <a:ext cx="0" cy="0"/>
          <a:chOff x="0" y="0"/>
          <a:chExt cx="0" cy="0"/>
        </a:xfrm>
      </p:grpSpPr>
      <p:grpSp>
        <p:nvGrpSpPr>
          <p:cNvPr id="99" name="Google Shape;99;p10"/>
          <p:cNvGrpSpPr/>
          <p:nvPr/>
        </p:nvGrpSpPr>
        <p:grpSpPr>
          <a:xfrm>
            <a:off x="-360225" y="616523"/>
            <a:ext cx="9789965" cy="4541677"/>
            <a:chOff x="-360225" y="616523"/>
            <a:chExt cx="9789965" cy="4541677"/>
          </a:xfrm>
        </p:grpSpPr>
        <p:sp>
          <p:nvSpPr>
            <p:cNvPr id="100" name="Google Shape;100;p10"/>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01" name="Google Shape;101;p10"/>
            <p:cNvGrpSpPr/>
            <p:nvPr/>
          </p:nvGrpSpPr>
          <p:grpSpPr>
            <a:xfrm>
              <a:off x="-360225" y="616527"/>
              <a:ext cx="877171" cy="545763"/>
              <a:chOff x="3982050" y="663325"/>
              <a:chExt cx="992388" cy="558325"/>
            </a:xfrm>
          </p:grpSpPr>
          <p:sp>
            <p:nvSpPr>
              <p:cNvPr id="102" name="Google Shape;102;p1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3" name="Google Shape;103;p1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04" name="Google Shape;104;p10"/>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5" name="Google Shape;105;p10"/>
            <p:cNvSpPr/>
            <p:nvPr/>
          </p:nvSpPr>
          <p:spPr>
            <a:xfrm flipH="1" rot="10800000">
              <a:off x="8559750" y="616523"/>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6" name="Google Shape;106;p10"/>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0"/>
          <p:cNvSpPr txBox="1"/>
          <p:nvPr>
            <p:ph type="ctrTitle"/>
          </p:nvPr>
        </p:nvSpPr>
        <p:spPr>
          <a:xfrm>
            <a:off x="2940013" y="371425"/>
            <a:ext cx="32601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24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Catamaran"/>
              <a:buChar char="●"/>
              <a:defRPr sz="1800">
                <a:solidFill>
                  <a:schemeClr val="lt1"/>
                </a:solidFill>
                <a:latin typeface="Catamaran"/>
                <a:ea typeface="Catamaran"/>
                <a:cs typeface="Catamaran"/>
                <a:sym typeface="Catamaran"/>
              </a:defRPr>
            </a:lvl1pPr>
            <a:lvl2pPr indent="-317500" lvl="1" marL="9144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rtl="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ww.realtor.com/advice/sell/if-i-take-out-the-tub-does-a-bathroom-still-count-as-a-full-bat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23"/>
          <p:cNvSpPr txBox="1"/>
          <p:nvPr>
            <p:ph type="ctrTitle"/>
          </p:nvPr>
        </p:nvSpPr>
        <p:spPr>
          <a:xfrm>
            <a:off x="719300" y="896800"/>
            <a:ext cx="3033000" cy="32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2"/>
                </a:solidFill>
              </a:rPr>
              <a:t>ST0249 - </a:t>
            </a:r>
            <a:endParaRPr sz="4200">
              <a:solidFill>
                <a:schemeClr val="lt2"/>
              </a:solidFill>
            </a:endParaRPr>
          </a:p>
          <a:p>
            <a:pPr indent="0" lvl="0" marL="0" rtl="0" algn="l">
              <a:spcBef>
                <a:spcPts val="0"/>
              </a:spcBef>
              <a:spcAft>
                <a:spcPts val="0"/>
              </a:spcAft>
              <a:buNone/>
            </a:pPr>
            <a:r>
              <a:rPr lang="en" sz="4200">
                <a:solidFill>
                  <a:schemeClr val="lt2"/>
                </a:solidFill>
              </a:rPr>
              <a:t>AI &amp; MACHINE LEARNING</a:t>
            </a:r>
            <a:endParaRPr sz="4200">
              <a:solidFill>
                <a:schemeClr val="lt2"/>
              </a:solidFill>
            </a:endParaRPr>
          </a:p>
          <a:p>
            <a:pPr indent="0" lvl="0" marL="0" rtl="0" algn="l">
              <a:spcBef>
                <a:spcPts val="0"/>
              </a:spcBef>
              <a:spcAft>
                <a:spcPts val="0"/>
              </a:spcAft>
              <a:buNone/>
            </a:pPr>
            <a:r>
              <a:rPr lang="en" sz="6000">
                <a:solidFill>
                  <a:schemeClr val="accent2"/>
                </a:solidFill>
              </a:rPr>
              <a:t>CA2</a:t>
            </a:r>
            <a:endParaRPr sz="6000">
              <a:solidFill>
                <a:schemeClr val="accent2"/>
              </a:solidFill>
            </a:endParaRPr>
          </a:p>
        </p:txBody>
      </p:sp>
      <p:grpSp>
        <p:nvGrpSpPr>
          <p:cNvPr id="279" name="Google Shape;279;p23"/>
          <p:cNvGrpSpPr/>
          <p:nvPr/>
        </p:nvGrpSpPr>
        <p:grpSpPr>
          <a:xfrm>
            <a:off x="4801012" y="1028700"/>
            <a:ext cx="3449835" cy="3396708"/>
            <a:chOff x="4801012" y="1028700"/>
            <a:chExt cx="3449835" cy="3396708"/>
          </a:xfrm>
        </p:grpSpPr>
        <p:sp>
          <p:nvSpPr>
            <p:cNvPr id="280" name="Google Shape;280;p23"/>
            <p:cNvSpPr/>
            <p:nvPr/>
          </p:nvSpPr>
          <p:spPr>
            <a:xfrm>
              <a:off x="4974997" y="1028700"/>
              <a:ext cx="3154707" cy="3079053"/>
            </a:xfrm>
            <a:custGeom>
              <a:rect b="b" l="l" r="r" t="t"/>
              <a:pathLst>
                <a:path extrusionOk="0" h="104801" w="107376">
                  <a:moveTo>
                    <a:pt x="0" y="2060"/>
                  </a:moveTo>
                  <a:lnTo>
                    <a:pt x="259" y="102484"/>
                  </a:lnTo>
                  <a:lnTo>
                    <a:pt x="105831" y="104801"/>
                  </a:lnTo>
                  <a:lnTo>
                    <a:pt x="107376" y="0"/>
                  </a:lnTo>
                  <a:close/>
                </a:path>
              </a:pathLst>
            </a:custGeom>
            <a:solidFill>
              <a:srgbClr val="6D9EEB"/>
            </a:solidFill>
            <a:ln>
              <a:noFill/>
            </a:ln>
          </p:spPr>
        </p:sp>
        <p:sp>
          <p:nvSpPr>
            <p:cNvPr id="281" name="Google Shape;281;p23"/>
            <p:cNvSpPr/>
            <p:nvPr/>
          </p:nvSpPr>
          <p:spPr>
            <a:xfrm>
              <a:off x="5111258" y="1139371"/>
              <a:ext cx="2882287" cy="3236693"/>
            </a:xfrm>
            <a:custGeom>
              <a:rect b="b" l="l" r="r" t="t"/>
              <a:pathLst>
                <a:path extrusionOk="0" h="98597" w="87801">
                  <a:moveTo>
                    <a:pt x="0" y="1684"/>
                  </a:moveTo>
                  <a:lnTo>
                    <a:pt x="256" y="98597"/>
                  </a:lnTo>
                  <a:lnTo>
                    <a:pt x="86517" y="98597"/>
                  </a:lnTo>
                  <a:lnTo>
                    <a:pt x="87801" y="0"/>
                  </a:lnTo>
                  <a:close/>
                </a:path>
              </a:pathLst>
            </a:custGeom>
            <a:solidFill>
              <a:schemeClr val="lt1"/>
            </a:solidFill>
            <a:ln>
              <a:noFill/>
            </a:ln>
          </p:spPr>
        </p:sp>
        <p:sp>
          <p:nvSpPr>
            <p:cNvPr id="282" name="Google Shape;282;p23"/>
            <p:cNvSpPr/>
            <p:nvPr/>
          </p:nvSpPr>
          <p:spPr>
            <a:xfrm>
              <a:off x="5148951" y="1181765"/>
              <a:ext cx="2806778" cy="3151900"/>
            </a:xfrm>
            <a:custGeom>
              <a:rect b="b" l="l" r="r" t="t"/>
              <a:pathLst>
                <a:path extrusionOk="0" h="98597" w="87801">
                  <a:moveTo>
                    <a:pt x="0" y="1684"/>
                  </a:moveTo>
                  <a:lnTo>
                    <a:pt x="256" y="98597"/>
                  </a:lnTo>
                  <a:lnTo>
                    <a:pt x="86517" y="98597"/>
                  </a:lnTo>
                  <a:lnTo>
                    <a:pt x="87801" y="0"/>
                  </a:lnTo>
                  <a:close/>
                </a:path>
              </a:pathLst>
            </a:custGeom>
            <a:solidFill>
              <a:srgbClr val="72AF96"/>
            </a:solidFill>
            <a:ln>
              <a:noFill/>
            </a:ln>
          </p:spPr>
        </p:sp>
        <p:sp>
          <p:nvSpPr>
            <p:cNvPr id="283" name="Google Shape;283;p23"/>
            <p:cNvSpPr/>
            <p:nvPr/>
          </p:nvSpPr>
          <p:spPr>
            <a:xfrm>
              <a:off x="5736803" y="1809630"/>
              <a:ext cx="241200" cy="2412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5839717" y="1221633"/>
              <a:ext cx="34800" cy="54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3"/>
            <p:cNvGrpSpPr/>
            <p:nvPr/>
          </p:nvGrpSpPr>
          <p:grpSpPr>
            <a:xfrm>
              <a:off x="5761530" y="2391202"/>
              <a:ext cx="958416" cy="671463"/>
              <a:chOff x="-2846197" y="2578933"/>
              <a:chExt cx="1923757" cy="1348319"/>
            </a:xfrm>
          </p:grpSpPr>
          <p:sp>
            <p:nvSpPr>
              <p:cNvPr id="286" name="Google Shape;286;p23"/>
              <p:cNvSpPr/>
              <p:nvPr/>
            </p:nvSpPr>
            <p:spPr>
              <a:xfrm rot="10800000">
                <a:off x="-2846197" y="2578933"/>
                <a:ext cx="961201" cy="1263767"/>
              </a:xfrm>
              <a:custGeom>
                <a:rect b="b" l="l" r="r" t="t"/>
                <a:pathLst>
                  <a:path extrusionOk="0" h="98597" w="87801">
                    <a:moveTo>
                      <a:pt x="0" y="1684"/>
                    </a:moveTo>
                    <a:lnTo>
                      <a:pt x="256" y="98597"/>
                    </a:lnTo>
                    <a:lnTo>
                      <a:pt x="86517" y="98597"/>
                    </a:lnTo>
                    <a:lnTo>
                      <a:pt x="87801" y="0"/>
                    </a:lnTo>
                    <a:close/>
                  </a:path>
                </a:pathLst>
              </a:custGeom>
              <a:solidFill>
                <a:srgbClr val="5F9881"/>
              </a:solidFill>
              <a:ln>
                <a:noFill/>
              </a:ln>
            </p:spPr>
          </p:sp>
          <p:sp>
            <p:nvSpPr>
              <p:cNvPr id="287" name="Google Shape;287;p23"/>
              <p:cNvSpPr/>
              <p:nvPr/>
            </p:nvSpPr>
            <p:spPr>
              <a:xfrm rot="10800000">
                <a:off x="-2779024" y="2640333"/>
                <a:ext cx="826866" cy="1141014"/>
              </a:xfrm>
              <a:custGeom>
                <a:rect b="b" l="l" r="r" t="t"/>
                <a:pathLst>
                  <a:path extrusionOk="0" h="98597" w="87801">
                    <a:moveTo>
                      <a:pt x="0" y="1684"/>
                    </a:moveTo>
                    <a:lnTo>
                      <a:pt x="256" y="98597"/>
                    </a:lnTo>
                    <a:lnTo>
                      <a:pt x="86517" y="98597"/>
                    </a:lnTo>
                    <a:lnTo>
                      <a:pt x="87801" y="0"/>
                    </a:lnTo>
                    <a:close/>
                  </a:path>
                </a:pathLst>
              </a:custGeom>
              <a:solidFill>
                <a:srgbClr val="98CAB5"/>
              </a:solidFill>
              <a:ln>
                <a:noFill/>
              </a:ln>
            </p:spPr>
          </p:sp>
          <p:sp>
            <p:nvSpPr>
              <p:cNvPr id="288" name="Google Shape;288;p23"/>
              <p:cNvSpPr/>
              <p:nvPr/>
            </p:nvSpPr>
            <p:spPr>
              <a:xfrm rot="10800000">
                <a:off x="-1713528" y="2887300"/>
                <a:ext cx="791087" cy="1039952"/>
              </a:xfrm>
              <a:custGeom>
                <a:rect b="b" l="l" r="r" t="t"/>
                <a:pathLst>
                  <a:path extrusionOk="0" h="98597" w="87801">
                    <a:moveTo>
                      <a:pt x="0" y="1684"/>
                    </a:moveTo>
                    <a:lnTo>
                      <a:pt x="256" y="98597"/>
                    </a:lnTo>
                    <a:lnTo>
                      <a:pt x="86517" y="98597"/>
                    </a:lnTo>
                    <a:lnTo>
                      <a:pt x="87801" y="0"/>
                    </a:lnTo>
                    <a:close/>
                  </a:path>
                </a:pathLst>
              </a:custGeom>
              <a:solidFill>
                <a:srgbClr val="5F9881"/>
              </a:solidFill>
              <a:ln>
                <a:noFill/>
              </a:ln>
            </p:spPr>
          </p:sp>
          <p:sp>
            <p:nvSpPr>
              <p:cNvPr id="289" name="Google Shape;289;p23"/>
              <p:cNvSpPr/>
              <p:nvPr/>
            </p:nvSpPr>
            <p:spPr>
              <a:xfrm rot="10800000">
                <a:off x="-1658172" y="2937621"/>
                <a:ext cx="680458" cy="939136"/>
              </a:xfrm>
              <a:custGeom>
                <a:rect b="b" l="l" r="r" t="t"/>
                <a:pathLst>
                  <a:path extrusionOk="0" h="98597" w="87801">
                    <a:moveTo>
                      <a:pt x="0" y="1684"/>
                    </a:moveTo>
                    <a:lnTo>
                      <a:pt x="256" y="98597"/>
                    </a:lnTo>
                    <a:lnTo>
                      <a:pt x="86517" y="98597"/>
                    </a:lnTo>
                    <a:lnTo>
                      <a:pt x="87801" y="0"/>
                    </a:lnTo>
                    <a:close/>
                  </a:path>
                </a:pathLst>
              </a:custGeom>
              <a:solidFill>
                <a:srgbClr val="98CAB5"/>
              </a:solidFill>
              <a:ln>
                <a:noFill/>
              </a:ln>
            </p:spPr>
          </p:sp>
        </p:grpSp>
        <p:sp>
          <p:nvSpPr>
            <p:cNvPr id="290" name="Google Shape;290;p23"/>
            <p:cNvSpPr/>
            <p:nvPr/>
          </p:nvSpPr>
          <p:spPr>
            <a:xfrm>
              <a:off x="5510787" y="1611701"/>
              <a:ext cx="693000" cy="316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5152624" y="1927701"/>
              <a:ext cx="1994608" cy="2130079"/>
            </a:xfrm>
            <a:custGeom>
              <a:rect b="b" l="l" r="r" t="t"/>
              <a:pathLst>
                <a:path extrusionOk="0" h="72501" w="67890">
                  <a:moveTo>
                    <a:pt x="12210" y="20"/>
                  </a:moveTo>
                  <a:lnTo>
                    <a:pt x="0" y="21632"/>
                  </a:lnTo>
                  <a:lnTo>
                    <a:pt x="96" y="70959"/>
                  </a:lnTo>
                  <a:lnTo>
                    <a:pt x="67890" y="72501"/>
                  </a:lnTo>
                  <a:lnTo>
                    <a:pt x="35788" y="0"/>
                  </a:lnTo>
                  <a:close/>
                </a:path>
              </a:pathLst>
            </a:custGeom>
            <a:solidFill>
              <a:srgbClr val="F3F3F3">
                <a:alpha val="16069"/>
              </a:srgbClr>
            </a:solidFill>
            <a:ln>
              <a:noFill/>
            </a:ln>
          </p:spPr>
        </p:sp>
        <p:grpSp>
          <p:nvGrpSpPr>
            <p:cNvPr id="292" name="Google Shape;292;p23"/>
            <p:cNvGrpSpPr/>
            <p:nvPr/>
          </p:nvGrpSpPr>
          <p:grpSpPr>
            <a:xfrm>
              <a:off x="7211052" y="2285023"/>
              <a:ext cx="403123" cy="548210"/>
              <a:chOff x="7128300" y="2043100"/>
              <a:chExt cx="343025" cy="466482"/>
            </a:xfrm>
          </p:grpSpPr>
          <p:sp>
            <p:nvSpPr>
              <p:cNvPr id="293" name="Google Shape;293;p23"/>
              <p:cNvSpPr/>
              <p:nvPr/>
            </p:nvSpPr>
            <p:spPr>
              <a:xfrm>
                <a:off x="7196492" y="2350184"/>
                <a:ext cx="206653" cy="159399"/>
              </a:xfrm>
              <a:custGeom>
                <a:rect b="b" l="l" r="r" t="t"/>
                <a:pathLst>
                  <a:path extrusionOk="0" h="9102" w="11802">
                    <a:moveTo>
                      <a:pt x="2347" y="9102"/>
                    </a:moveTo>
                    <a:lnTo>
                      <a:pt x="0" y="0"/>
                    </a:lnTo>
                    <a:lnTo>
                      <a:pt x="11802" y="0"/>
                    </a:lnTo>
                    <a:lnTo>
                      <a:pt x="9364" y="9099"/>
                    </a:lnTo>
                    <a:close/>
                  </a:path>
                </a:pathLst>
              </a:custGeom>
              <a:solidFill>
                <a:srgbClr val="98CAB5"/>
              </a:solidFill>
              <a:ln>
                <a:noFill/>
              </a:ln>
            </p:spPr>
          </p:sp>
          <p:sp>
            <p:nvSpPr>
              <p:cNvPr id="294" name="Google Shape;294;p23"/>
              <p:cNvSpPr/>
              <p:nvPr/>
            </p:nvSpPr>
            <p:spPr>
              <a:xfrm>
                <a:off x="7138963" y="2317175"/>
                <a:ext cx="321702" cy="33000"/>
              </a:xfrm>
              <a:custGeom>
                <a:rect b="b" l="l" r="r" t="t"/>
                <a:pathLst>
                  <a:path extrusionOk="0" h="2000" w="40100">
                    <a:moveTo>
                      <a:pt x="40100" y="0"/>
                    </a:moveTo>
                    <a:lnTo>
                      <a:pt x="0" y="0"/>
                    </a:lnTo>
                    <a:lnTo>
                      <a:pt x="95" y="2000"/>
                    </a:lnTo>
                    <a:lnTo>
                      <a:pt x="40005" y="1905"/>
                    </a:lnTo>
                    <a:close/>
                  </a:path>
                </a:pathLst>
              </a:custGeom>
              <a:solidFill>
                <a:srgbClr val="5F9881"/>
              </a:solidFill>
              <a:ln>
                <a:noFill/>
              </a:ln>
            </p:spPr>
          </p:sp>
          <p:grpSp>
            <p:nvGrpSpPr>
              <p:cNvPr id="295" name="Google Shape;295;p23"/>
              <p:cNvGrpSpPr/>
              <p:nvPr/>
            </p:nvGrpSpPr>
            <p:grpSpPr>
              <a:xfrm>
                <a:off x="7128300" y="2043100"/>
                <a:ext cx="343025" cy="276575"/>
                <a:chOff x="7128300" y="2043100"/>
                <a:chExt cx="343025" cy="276575"/>
              </a:xfrm>
            </p:grpSpPr>
            <p:sp>
              <p:nvSpPr>
                <p:cNvPr id="296" name="Google Shape;296;p23"/>
                <p:cNvSpPr/>
                <p:nvPr/>
              </p:nvSpPr>
              <p:spPr>
                <a:xfrm>
                  <a:off x="7220650" y="2043100"/>
                  <a:ext cx="158350" cy="276575"/>
                </a:xfrm>
                <a:custGeom>
                  <a:rect b="b" l="l" r="r" t="t"/>
                  <a:pathLst>
                    <a:path extrusionOk="0" h="11063" w="6334">
                      <a:moveTo>
                        <a:pt x="1428" y="11063"/>
                      </a:moveTo>
                      <a:lnTo>
                        <a:pt x="0" y="3396"/>
                      </a:lnTo>
                      <a:lnTo>
                        <a:pt x="2237" y="0"/>
                      </a:lnTo>
                      <a:lnTo>
                        <a:pt x="4667" y="110"/>
                      </a:lnTo>
                      <a:lnTo>
                        <a:pt x="6334" y="4348"/>
                      </a:lnTo>
                      <a:lnTo>
                        <a:pt x="4715" y="11016"/>
                      </a:lnTo>
                      <a:close/>
                    </a:path>
                  </a:pathLst>
                </a:custGeom>
                <a:solidFill>
                  <a:srgbClr val="437E66"/>
                </a:solidFill>
                <a:ln>
                  <a:noFill/>
                </a:ln>
              </p:spPr>
            </p:sp>
            <p:sp>
              <p:nvSpPr>
                <p:cNvPr id="297" name="Google Shape;297;p23"/>
                <p:cNvSpPr/>
                <p:nvPr/>
              </p:nvSpPr>
              <p:spPr>
                <a:xfrm>
                  <a:off x="7128300" y="2150600"/>
                  <a:ext cx="145250" cy="117875"/>
                </a:xfrm>
                <a:custGeom>
                  <a:rect b="b" l="l" r="r" t="t"/>
                  <a:pathLst>
                    <a:path extrusionOk="0" h="4715" w="581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298" name="Google Shape;298;p23"/>
                <p:cNvSpPr/>
                <p:nvPr/>
              </p:nvSpPr>
              <p:spPr>
                <a:xfrm flipH="1">
                  <a:off x="7326075" y="2100600"/>
                  <a:ext cx="145250" cy="117875"/>
                </a:xfrm>
                <a:custGeom>
                  <a:rect b="b" l="l" r="r" t="t"/>
                  <a:pathLst>
                    <a:path extrusionOk="0" h="4715" w="581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299" name="Google Shape;299;p23"/>
                <p:cNvSpPr/>
                <p:nvPr/>
              </p:nvSpPr>
              <p:spPr>
                <a:xfrm>
                  <a:off x="7270625" y="2115725"/>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7321225" y="21735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7281350" y="22634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7270625" y="21860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307125" y="2077025"/>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7145200" y="21735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7166525" y="221281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7417275" y="211881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7423825" y="216526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23"/>
            <p:cNvSpPr/>
            <p:nvPr/>
          </p:nvSpPr>
          <p:spPr>
            <a:xfrm>
              <a:off x="7041271" y="2831931"/>
              <a:ext cx="896237" cy="53854"/>
            </a:xfrm>
            <a:custGeom>
              <a:rect b="b" l="l" r="r" t="t"/>
              <a:pathLst>
                <a:path extrusionOk="0" h="1833" w="30505">
                  <a:moveTo>
                    <a:pt x="30505" y="0"/>
                  </a:moveTo>
                  <a:lnTo>
                    <a:pt x="0" y="38"/>
                  </a:lnTo>
                  <a:lnTo>
                    <a:pt x="73" y="1833"/>
                  </a:lnTo>
                  <a:lnTo>
                    <a:pt x="30457" y="1786"/>
                  </a:lnTo>
                  <a:close/>
                </a:path>
              </a:pathLst>
            </a:custGeom>
            <a:solidFill>
              <a:srgbClr val="5F9881"/>
            </a:solidFill>
            <a:ln>
              <a:noFill/>
            </a:ln>
          </p:spPr>
        </p:sp>
        <p:grpSp>
          <p:nvGrpSpPr>
            <p:cNvPr id="309" name="Google Shape;309;p23"/>
            <p:cNvGrpSpPr/>
            <p:nvPr/>
          </p:nvGrpSpPr>
          <p:grpSpPr>
            <a:xfrm>
              <a:off x="5149077" y="1181809"/>
              <a:ext cx="2804967" cy="2925895"/>
              <a:chOff x="5426100" y="1227925"/>
              <a:chExt cx="2386800" cy="2489700"/>
            </a:xfrm>
          </p:grpSpPr>
          <p:sp>
            <p:nvSpPr>
              <p:cNvPr id="310" name="Google Shape;310;p23"/>
              <p:cNvSpPr/>
              <p:nvPr/>
            </p:nvSpPr>
            <p:spPr>
              <a:xfrm>
                <a:off x="6582875" y="1227925"/>
                <a:ext cx="29700" cy="248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rot="5400000">
                <a:off x="6604650" y="882588"/>
                <a:ext cx="29700" cy="23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23"/>
            <p:cNvSpPr/>
            <p:nvPr/>
          </p:nvSpPr>
          <p:spPr>
            <a:xfrm>
              <a:off x="4801012" y="4005128"/>
              <a:ext cx="3449835" cy="420281"/>
            </a:xfrm>
            <a:custGeom>
              <a:rect b="b" l="l" r="r" t="t"/>
              <a:pathLst>
                <a:path extrusionOk="0" h="14305" w="113809">
                  <a:moveTo>
                    <a:pt x="2098" y="14162"/>
                  </a:moveTo>
                  <a:lnTo>
                    <a:pt x="0" y="0"/>
                  </a:lnTo>
                  <a:lnTo>
                    <a:pt x="113809" y="2575"/>
                  </a:lnTo>
                  <a:lnTo>
                    <a:pt x="112268" y="14305"/>
                  </a:lnTo>
                  <a:close/>
                </a:path>
              </a:pathLst>
            </a:custGeom>
            <a:solidFill>
              <a:srgbClr val="6D9EEB"/>
            </a:solidFill>
            <a:ln>
              <a:noFill/>
            </a:ln>
          </p:spPr>
        </p:sp>
        <p:sp>
          <p:nvSpPr>
            <p:cNvPr id="313" name="Google Shape;313;p23"/>
            <p:cNvSpPr/>
            <p:nvPr/>
          </p:nvSpPr>
          <p:spPr>
            <a:xfrm>
              <a:off x="5148950" y="2423249"/>
              <a:ext cx="1705459" cy="1625346"/>
            </a:xfrm>
            <a:custGeom>
              <a:rect b="b" l="l" r="r" t="t"/>
              <a:pathLst>
                <a:path extrusionOk="0" h="40982" w="43002">
                  <a:moveTo>
                    <a:pt x="1" y="1"/>
                  </a:moveTo>
                  <a:lnTo>
                    <a:pt x="1" y="12102"/>
                  </a:lnTo>
                  <a:lnTo>
                    <a:pt x="30484" y="40982"/>
                  </a:lnTo>
                  <a:lnTo>
                    <a:pt x="43001" y="40982"/>
                  </a:lnTo>
                  <a:lnTo>
                    <a:pt x="1" y="1"/>
                  </a:lnTo>
                  <a:close/>
                </a:path>
              </a:pathLst>
            </a:custGeom>
            <a:solidFill>
              <a:srgbClr val="F3F3F3">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5148950" y="1998650"/>
              <a:ext cx="2133192" cy="2049946"/>
            </a:xfrm>
            <a:custGeom>
              <a:rect b="b" l="l" r="r" t="t"/>
              <a:pathLst>
                <a:path extrusionOk="0" h="51688" w="53787">
                  <a:moveTo>
                    <a:pt x="1" y="0"/>
                  </a:moveTo>
                  <a:lnTo>
                    <a:pt x="1" y="4431"/>
                  </a:lnTo>
                  <a:lnTo>
                    <a:pt x="49277" y="51688"/>
                  </a:lnTo>
                  <a:lnTo>
                    <a:pt x="53786" y="51688"/>
                  </a:lnTo>
                  <a:lnTo>
                    <a:pt x="1" y="0"/>
                  </a:lnTo>
                  <a:close/>
                </a:path>
              </a:pathLst>
            </a:custGeom>
            <a:solidFill>
              <a:srgbClr val="F3F3F3">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3"/>
          <p:cNvGrpSpPr/>
          <p:nvPr/>
        </p:nvGrpSpPr>
        <p:grpSpPr>
          <a:xfrm>
            <a:off x="6233815" y="3243903"/>
            <a:ext cx="1672499" cy="1392648"/>
            <a:chOff x="1895150" y="3701625"/>
            <a:chExt cx="2130843" cy="1774300"/>
          </a:xfrm>
        </p:grpSpPr>
        <p:sp>
          <p:nvSpPr>
            <p:cNvPr id="316" name="Google Shape;316;p23"/>
            <p:cNvSpPr/>
            <p:nvPr/>
          </p:nvSpPr>
          <p:spPr>
            <a:xfrm>
              <a:off x="2810843" y="4749366"/>
              <a:ext cx="1215150" cy="457522"/>
            </a:xfrm>
            <a:custGeom>
              <a:rect b="b" l="l" r="r" t="t"/>
              <a:pathLst>
                <a:path extrusionOk="0" h="17682" w="48606">
                  <a:moveTo>
                    <a:pt x="36539" y="0"/>
                  </a:moveTo>
                  <a:cubicBezTo>
                    <a:pt x="39563" y="1322"/>
                    <a:pt x="42311" y="3680"/>
                    <a:pt x="41915" y="7877"/>
                  </a:cubicBezTo>
                  <a:cubicBezTo>
                    <a:pt x="41414" y="13148"/>
                    <a:pt x="35917" y="14470"/>
                    <a:pt x="29113" y="14470"/>
                  </a:cubicBezTo>
                  <a:cubicBezTo>
                    <a:pt x="24381" y="14470"/>
                    <a:pt x="19016" y="13830"/>
                    <a:pt x="14261" y="13434"/>
                  </a:cubicBezTo>
                  <a:cubicBezTo>
                    <a:pt x="13280" y="13352"/>
                    <a:pt x="12344" y="13311"/>
                    <a:pt x="11454" y="13311"/>
                  </a:cubicBezTo>
                  <a:cubicBezTo>
                    <a:pt x="5916" y="13311"/>
                    <a:pt x="2111" y="14870"/>
                    <a:pt x="0" y="17681"/>
                  </a:cubicBezTo>
                  <a:lnTo>
                    <a:pt x="38180" y="17681"/>
                  </a:lnTo>
                  <a:cubicBezTo>
                    <a:pt x="44789" y="15190"/>
                    <a:pt x="48606" y="10317"/>
                    <a:pt x="46866" y="4254"/>
                  </a:cubicBezTo>
                  <a:cubicBezTo>
                    <a:pt x="46388" y="2593"/>
                    <a:pt x="45598" y="1185"/>
                    <a:pt x="44618" y="0"/>
                  </a:cubicBezTo>
                  <a:close/>
                </a:path>
              </a:pathLst>
            </a:cu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2144685" y="4755007"/>
              <a:ext cx="161075" cy="451881"/>
            </a:xfrm>
            <a:custGeom>
              <a:rect b="b" l="l" r="r" t="t"/>
              <a:pathLst>
                <a:path extrusionOk="0" h="17464" w="6443">
                  <a:moveTo>
                    <a:pt x="551" y="0"/>
                  </a:moveTo>
                  <a:lnTo>
                    <a:pt x="24" y="7451"/>
                  </a:lnTo>
                  <a:cubicBezTo>
                    <a:pt x="0" y="11285"/>
                    <a:pt x="117" y="15512"/>
                    <a:pt x="663" y="17299"/>
                  </a:cubicBezTo>
                  <a:cubicBezTo>
                    <a:pt x="680" y="17354"/>
                    <a:pt x="698" y="17409"/>
                    <a:pt x="715" y="17463"/>
                  </a:cubicBezTo>
                  <a:lnTo>
                    <a:pt x="5024" y="17463"/>
                  </a:lnTo>
                  <a:cubicBezTo>
                    <a:pt x="5055" y="17293"/>
                    <a:pt x="5082" y="17118"/>
                    <a:pt x="5106" y="16930"/>
                  </a:cubicBezTo>
                  <a:cubicBezTo>
                    <a:pt x="5701" y="12337"/>
                    <a:pt x="6442" y="633"/>
                    <a:pt x="6442" y="633"/>
                  </a:cubicBezTo>
                  <a:lnTo>
                    <a:pt x="551" y="0"/>
                  </a:lnTo>
                  <a:close/>
                </a:path>
              </a:pathLst>
            </a:cu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2555725" y="4646775"/>
              <a:ext cx="287100" cy="274025"/>
            </a:xfrm>
            <a:custGeom>
              <a:rect b="b" l="l" r="r" t="t"/>
              <a:pathLst>
                <a:path extrusionOk="0" h="10961" w="11484">
                  <a:moveTo>
                    <a:pt x="5649" y="1"/>
                  </a:moveTo>
                  <a:cubicBezTo>
                    <a:pt x="3664" y="1"/>
                    <a:pt x="1718" y="239"/>
                    <a:pt x="1187" y="1103"/>
                  </a:cubicBezTo>
                  <a:cubicBezTo>
                    <a:pt x="1" y="3027"/>
                    <a:pt x="1" y="8806"/>
                    <a:pt x="1853" y="10361"/>
                  </a:cubicBezTo>
                  <a:cubicBezTo>
                    <a:pt x="2312" y="10748"/>
                    <a:pt x="2840" y="10961"/>
                    <a:pt x="3381" y="10961"/>
                  </a:cubicBezTo>
                  <a:cubicBezTo>
                    <a:pt x="5020" y="10961"/>
                    <a:pt x="6778" y="9004"/>
                    <a:pt x="7112" y="3991"/>
                  </a:cubicBezTo>
                  <a:lnTo>
                    <a:pt x="11483" y="3991"/>
                  </a:lnTo>
                  <a:lnTo>
                    <a:pt x="10595" y="362"/>
                  </a:lnTo>
                  <a:cubicBezTo>
                    <a:pt x="10595" y="362"/>
                    <a:pt x="8092" y="1"/>
                    <a:pt x="5649" y="1"/>
                  </a:cubicBezTo>
                  <a:close/>
                </a:path>
              </a:pathLst>
            </a:cu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2060625" y="4753975"/>
              <a:ext cx="172275" cy="505825"/>
            </a:xfrm>
            <a:custGeom>
              <a:rect b="b" l="l" r="r" t="t"/>
              <a:pathLst>
                <a:path extrusionOk="0" h="20233" w="6891">
                  <a:moveTo>
                    <a:pt x="671" y="1"/>
                  </a:moveTo>
                  <a:cubicBezTo>
                    <a:pt x="671" y="1"/>
                    <a:pt x="1" y="13704"/>
                    <a:pt x="1115" y="17333"/>
                  </a:cubicBezTo>
                  <a:cubicBezTo>
                    <a:pt x="1678" y="19173"/>
                    <a:pt x="2660" y="20233"/>
                    <a:pt x="3568" y="20233"/>
                  </a:cubicBezTo>
                  <a:cubicBezTo>
                    <a:pt x="4452" y="20233"/>
                    <a:pt x="5266" y="19229"/>
                    <a:pt x="5557" y="16964"/>
                  </a:cubicBezTo>
                  <a:cubicBezTo>
                    <a:pt x="6152" y="12371"/>
                    <a:pt x="6890" y="667"/>
                    <a:pt x="6890" y="667"/>
                  </a:cubicBezTo>
                  <a:lnTo>
                    <a:pt x="6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2690200" y="4511675"/>
              <a:ext cx="1300250" cy="964250"/>
            </a:xfrm>
            <a:custGeom>
              <a:rect b="b" l="l" r="r" t="t"/>
              <a:pathLst>
                <a:path extrusionOk="0" h="38570" w="52010">
                  <a:moveTo>
                    <a:pt x="33389" y="1"/>
                  </a:moveTo>
                  <a:lnTo>
                    <a:pt x="31940" y="4710"/>
                  </a:lnTo>
                  <a:cubicBezTo>
                    <a:pt x="31940" y="4710"/>
                    <a:pt x="45346" y="5314"/>
                    <a:pt x="44498" y="14251"/>
                  </a:cubicBezTo>
                  <a:cubicBezTo>
                    <a:pt x="44001" y="19520"/>
                    <a:pt x="38507" y="20843"/>
                    <a:pt x="31706" y="20843"/>
                  </a:cubicBezTo>
                  <a:cubicBezTo>
                    <a:pt x="26971" y="20843"/>
                    <a:pt x="21603" y="20201"/>
                    <a:pt x="16845" y="19805"/>
                  </a:cubicBezTo>
                  <a:cubicBezTo>
                    <a:pt x="15866" y="19723"/>
                    <a:pt x="14932" y="19683"/>
                    <a:pt x="14042" y="19683"/>
                  </a:cubicBezTo>
                  <a:cubicBezTo>
                    <a:pt x="4398" y="19683"/>
                    <a:pt x="0" y="24393"/>
                    <a:pt x="664" y="32243"/>
                  </a:cubicBezTo>
                  <a:cubicBezTo>
                    <a:pt x="1030" y="36581"/>
                    <a:pt x="3158" y="38569"/>
                    <a:pt x="5124" y="38569"/>
                  </a:cubicBezTo>
                  <a:cubicBezTo>
                    <a:pt x="7045" y="38569"/>
                    <a:pt x="8812" y="36671"/>
                    <a:pt x="8633" y="33211"/>
                  </a:cubicBezTo>
                  <a:cubicBezTo>
                    <a:pt x="8341" y="27557"/>
                    <a:pt x="10960" y="25364"/>
                    <a:pt x="19470" y="25364"/>
                  </a:cubicBezTo>
                  <a:cubicBezTo>
                    <a:pt x="21505" y="25364"/>
                    <a:pt x="23876" y="25490"/>
                    <a:pt x="26626" y="25723"/>
                  </a:cubicBezTo>
                  <a:cubicBezTo>
                    <a:pt x="27749" y="25818"/>
                    <a:pt x="28853" y="25864"/>
                    <a:pt x="29935" y="25864"/>
                  </a:cubicBezTo>
                  <a:cubicBezTo>
                    <a:pt x="42577" y="25864"/>
                    <a:pt x="52010" y="19528"/>
                    <a:pt x="49451" y="10628"/>
                  </a:cubicBezTo>
                  <a:cubicBezTo>
                    <a:pt x="46672" y="968"/>
                    <a:pt x="33389" y="1"/>
                    <a:pt x="33389"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2691575" y="5006175"/>
              <a:ext cx="392250" cy="469750"/>
            </a:xfrm>
            <a:custGeom>
              <a:rect b="b" l="l" r="r" t="t"/>
              <a:pathLst>
                <a:path extrusionOk="0" h="18790" w="15690">
                  <a:moveTo>
                    <a:pt x="11708" y="1"/>
                  </a:moveTo>
                  <a:cubicBezTo>
                    <a:pt x="3653" y="701"/>
                    <a:pt x="0" y="5260"/>
                    <a:pt x="609" y="12463"/>
                  </a:cubicBezTo>
                  <a:cubicBezTo>
                    <a:pt x="975" y="16801"/>
                    <a:pt x="3103" y="18789"/>
                    <a:pt x="5069" y="18789"/>
                  </a:cubicBezTo>
                  <a:cubicBezTo>
                    <a:pt x="6990" y="18789"/>
                    <a:pt x="8757" y="16891"/>
                    <a:pt x="8578" y="13431"/>
                  </a:cubicBezTo>
                  <a:cubicBezTo>
                    <a:pt x="8335" y="8705"/>
                    <a:pt x="10123" y="6398"/>
                    <a:pt x="15690" y="5769"/>
                  </a:cubicBezTo>
                  <a:cubicBezTo>
                    <a:pt x="14901" y="2977"/>
                    <a:pt x="13318" y="1165"/>
                    <a:pt x="11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3238875" y="5018300"/>
              <a:ext cx="141600" cy="137675"/>
            </a:xfrm>
            <a:custGeom>
              <a:rect b="b" l="l" r="r" t="t"/>
              <a:pathLst>
                <a:path extrusionOk="0" h="5507" w="5664">
                  <a:moveTo>
                    <a:pt x="1" y="1"/>
                  </a:moveTo>
                  <a:lnTo>
                    <a:pt x="1" y="1"/>
                  </a:lnTo>
                  <a:cubicBezTo>
                    <a:pt x="687" y="1816"/>
                    <a:pt x="793" y="3756"/>
                    <a:pt x="739" y="5185"/>
                  </a:cubicBezTo>
                  <a:cubicBezTo>
                    <a:pt x="1955" y="5246"/>
                    <a:pt x="3267" y="5339"/>
                    <a:pt x="4679" y="5458"/>
                  </a:cubicBezTo>
                  <a:cubicBezTo>
                    <a:pt x="4894" y="5475"/>
                    <a:pt x="5106" y="5492"/>
                    <a:pt x="5321" y="5506"/>
                  </a:cubicBezTo>
                  <a:cubicBezTo>
                    <a:pt x="5663" y="3770"/>
                    <a:pt x="5225" y="1904"/>
                    <a:pt x="4644" y="384"/>
                  </a:cubicBezTo>
                  <a:cubicBezTo>
                    <a:pt x="3103" y="278"/>
                    <a:pt x="1545" y="14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3523550" y="5020625"/>
              <a:ext cx="138425" cy="130225"/>
            </a:xfrm>
            <a:custGeom>
              <a:rect b="b" l="l" r="r" t="t"/>
              <a:pathLst>
                <a:path extrusionOk="0" h="5209" w="5537">
                  <a:moveTo>
                    <a:pt x="4336" y="0"/>
                  </a:moveTo>
                  <a:cubicBezTo>
                    <a:pt x="3014" y="259"/>
                    <a:pt x="1552" y="400"/>
                    <a:pt x="0" y="455"/>
                  </a:cubicBezTo>
                  <a:cubicBezTo>
                    <a:pt x="646" y="2010"/>
                    <a:pt x="1019" y="3766"/>
                    <a:pt x="1234" y="5208"/>
                  </a:cubicBezTo>
                  <a:cubicBezTo>
                    <a:pt x="2748" y="5007"/>
                    <a:pt x="4190" y="4709"/>
                    <a:pt x="5536" y="4323"/>
                  </a:cubicBezTo>
                  <a:cubicBezTo>
                    <a:pt x="5437" y="2778"/>
                    <a:pt x="4935" y="1285"/>
                    <a:pt x="4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1956725" y="3701625"/>
              <a:ext cx="1817675" cy="1106675"/>
            </a:xfrm>
            <a:custGeom>
              <a:rect b="b" l="l" r="r" t="t"/>
              <a:pathLst>
                <a:path extrusionOk="0" h="44267" w="72707">
                  <a:moveTo>
                    <a:pt x="46437" y="0"/>
                  </a:moveTo>
                  <a:cubicBezTo>
                    <a:pt x="31973" y="0"/>
                    <a:pt x="20964" y="15021"/>
                    <a:pt x="20964" y="15021"/>
                  </a:cubicBezTo>
                  <a:cubicBezTo>
                    <a:pt x="19037" y="12985"/>
                    <a:pt x="17796" y="12260"/>
                    <a:pt x="17007" y="12260"/>
                  </a:cubicBezTo>
                  <a:cubicBezTo>
                    <a:pt x="15049" y="12260"/>
                    <a:pt x="15865" y="16720"/>
                    <a:pt x="15865" y="16720"/>
                  </a:cubicBezTo>
                  <a:cubicBezTo>
                    <a:pt x="15865" y="16720"/>
                    <a:pt x="13408" y="17004"/>
                    <a:pt x="11805" y="17379"/>
                  </a:cubicBezTo>
                  <a:cubicBezTo>
                    <a:pt x="9725" y="15898"/>
                    <a:pt x="8461" y="15361"/>
                    <a:pt x="7721" y="15361"/>
                  </a:cubicBezTo>
                  <a:cubicBezTo>
                    <a:pt x="5774" y="15361"/>
                    <a:pt x="7461" y="19081"/>
                    <a:pt x="7461" y="19081"/>
                  </a:cubicBezTo>
                  <a:cubicBezTo>
                    <a:pt x="3966" y="23329"/>
                    <a:pt x="377" y="29751"/>
                    <a:pt x="190" y="34094"/>
                  </a:cubicBezTo>
                  <a:cubicBezTo>
                    <a:pt x="1" y="38437"/>
                    <a:pt x="3873" y="43628"/>
                    <a:pt x="8688" y="44196"/>
                  </a:cubicBezTo>
                  <a:cubicBezTo>
                    <a:pt x="9102" y="44245"/>
                    <a:pt x="9506" y="44267"/>
                    <a:pt x="9900" y="44267"/>
                  </a:cubicBezTo>
                  <a:cubicBezTo>
                    <a:pt x="14093" y="44267"/>
                    <a:pt x="17092" y="41742"/>
                    <a:pt x="17092" y="41742"/>
                  </a:cubicBezTo>
                  <a:lnTo>
                    <a:pt x="60998" y="41835"/>
                  </a:lnTo>
                  <a:cubicBezTo>
                    <a:pt x="60998" y="41835"/>
                    <a:pt x="72706" y="9072"/>
                    <a:pt x="54481" y="1611"/>
                  </a:cubicBezTo>
                  <a:cubicBezTo>
                    <a:pt x="51718" y="480"/>
                    <a:pt x="49023" y="0"/>
                    <a:pt x="46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2852625" y="3754900"/>
              <a:ext cx="238800" cy="107275"/>
            </a:xfrm>
            <a:custGeom>
              <a:rect b="b" l="l" r="r" t="t"/>
              <a:pathLst>
                <a:path extrusionOk="0" h="4291" w="9552">
                  <a:moveTo>
                    <a:pt x="6009" y="1"/>
                  </a:moveTo>
                  <a:cubicBezTo>
                    <a:pt x="5289" y="1"/>
                    <a:pt x="4571" y="63"/>
                    <a:pt x="3872" y="219"/>
                  </a:cubicBezTo>
                  <a:cubicBezTo>
                    <a:pt x="3537" y="294"/>
                    <a:pt x="1412" y="711"/>
                    <a:pt x="2221" y="1377"/>
                  </a:cubicBezTo>
                  <a:cubicBezTo>
                    <a:pt x="2361" y="1493"/>
                    <a:pt x="2484" y="1706"/>
                    <a:pt x="2369" y="1846"/>
                  </a:cubicBezTo>
                  <a:cubicBezTo>
                    <a:pt x="2331" y="1887"/>
                    <a:pt x="2283" y="1911"/>
                    <a:pt x="2232" y="1931"/>
                  </a:cubicBezTo>
                  <a:cubicBezTo>
                    <a:pt x="1883" y="2078"/>
                    <a:pt x="1494" y="2098"/>
                    <a:pt x="1121" y="2184"/>
                  </a:cubicBezTo>
                  <a:cubicBezTo>
                    <a:pt x="752" y="2272"/>
                    <a:pt x="369" y="2450"/>
                    <a:pt x="202" y="2789"/>
                  </a:cubicBezTo>
                  <a:cubicBezTo>
                    <a:pt x="0" y="3199"/>
                    <a:pt x="191" y="3725"/>
                    <a:pt x="554" y="3999"/>
                  </a:cubicBezTo>
                  <a:cubicBezTo>
                    <a:pt x="831" y="4208"/>
                    <a:pt x="1182" y="4291"/>
                    <a:pt x="1534" y="4291"/>
                  </a:cubicBezTo>
                  <a:cubicBezTo>
                    <a:pt x="1642" y="4291"/>
                    <a:pt x="1750" y="4283"/>
                    <a:pt x="1856" y="4269"/>
                  </a:cubicBezTo>
                  <a:cubicBezTo>
                    <a:pt x="3161" y="4097"/>
                    <a:pt x="4176" y="3072"/>
                    <a:pt x="5386" y="2556"/>
                  </a:cubicBezTo>
                  <a:cubicBezTo>
                    <a:pt x="6183" y="2215"/>
                    <a:pt x="7057" y="2102"/>
                    <a:pt x="7925" y="2071"/>
                  </a:cubicBezTo>
                  <a:cubicBezTo>
                    <a:pt x="8236" y="2061"/>
                    <a:pt x="8554" y="2057"/>
                    <a:pt x="8848" y="1955"/>
                  </a:cubicBezTo>
                  <a:cubicBezTo>
                    <a:pt x="9142" y="1852"/>
                    <a:pt x="9415" y="1627"/>
                    <a:pt x="9480" y="1323"/>
                  </a:cubicBezTo>
                  <a:cubicBezTo>
                    <a:pt x="9552" y="980"/>
                    <a:pt x="9340" y="629"/>
                    <a:pt x="9046" y="438"/>
                  </a:cubicBezTo>
                  <a:cubicBezTo>
                    <a:pt x="8755" y="246"/>
                    <a:pt x="8400" y="185"/>
                    <a:pt x="8055" y="140"/>
                  </a:cubicBezTo>
                  <a:cubicBezTo>
                    <a:pt x="7380" y="57"/>
                    <a:pt x="6693" y="1"/>
                    <a:pt x="6009"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3116950" y="3704225"/>
              <a:ext cx="422500" cy="297925"/>
            </a:xfrm>
            <a:custGeom>
              <a:rect b="b" l="l" r="r" t="t"/>
              <a:pathLst>
                <a:path extrusionOk="0" h="11917" w="16900">
                  <a:moveTo>
                    <a:pt x="2075" y="1"/>
                  </a:moveTo>
                  <a:cubicBezTo>
                    <a:pt x="1425" y="315"/>
                    <a:pt x="821" y="749"/>
                    <a:pt x="462" y="1367"/>
                  </a:cubicBezTo>
                  <a:cubicBezTo>
                    <a:pt x="4" y="2150"/>
                    <a:pt x="1" y="3148"/>
                    <a:pt x="332" y="3988"/>
                  </a:cubicBezTo>
                  <a:cubicBezTo>
                    <a:pt x="663" y="4832"/>
                    <a:pt x="1302" y="5526"/>
                    <a:pt x="2048" y="6046"/>
                  </a:cubicBezTo>
                  <a:cubicBezTo>
                    <a:pt x="2540" y="6391"/>
                    <a:pt x="3083" y="6668"/>
                    <a:pt x="3510" y="7085"/>
                  </a:cubicBezTo>
                  <a:cubicBezTo>
                    <a:pt x="3941" y="7502"/>
                    <a:pt x="4248" y="8113"/>
                    <a:pt x="4102" y="8695"/>
                  </a:cubicBezTo>
                  <a:cubicBezTo>
                    <a:pt x="4043" y="8920"/>
                    <a:pt x="3920" y="9146"/>
                    <a:pt x="3965" y="9371"/>
                  </a:cubicBezTo>
                  <a:cubicBezTo>
                    <a:pt x="4016" y="9624"/>
                    <a:pt x="4255" y="9788"/>
                    <a:pt x="4477" y="9914"/>
                  </a:cubicBezTo>
                  <a:cubicBezTo>
                    <a:pt x="7187" y="11455"/>
                    <a:pt x="10424" y="11685"/>
                    <a:pt x="13537" y="11876"/>
                  </a:cubicBezTo>
                  <a:cubicBezTo>
                    <a:pt x="13875" y="11897"/>
                    <a:pt x="14219" y="11917"/>
                    <a:pt x="14560" y="11917"/>
                  </a:cubicBezTo>
                  <a:cubicBezTo>
                    <a:pt x="15132" y="11917"/>
                    <a:pt x="15700" y="11861"/>
                    <a:pt x="16233" y="11657"/>
                  </a:cubicBezTo>
                  <a:cubicBezTo>
                    <a:pt x="16472" y="11569"/>
                    <a:pt x="16695" y="11449"/>
                    <a:pt x="16900" y="11305"/>
                  </a:cubicBezTo>
                  <a:cubicBezTo>
                    <a:pt x="15468" y="7023"/>
                    <a:pt x="12761" y="3428"/>
                    <a:pt x="8072" y="1507"/>
                  </a:cubicBezTo>
                  <a:cubicBezTo>
                    <a:pt x="6032" y="674"/>
                    <a:pt x="4026" y="195"/>
                    <a:pt x="207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3254575" y="4187425"/>
              <a:ext cx="318950" cy="274050"/>
            </a:xfrm>
            <a:custGeom>
              <a:rect b="b" l="l" r="r" t="t"/>
              <a:pathLst>
                <a:path extrusionOk="0" h="10962" w="12758">
                  <a:moveTo>
                    <a:pt x="5179" y="0"/>
                  </a:moveTo>
                  <a:cubicBezTo>
                    <a:pt x="5140" y="0"/>
                    <a:pt x="5101" y="1"/>
                    <a:pt x="5062" y="1"/>
                  </a:cubicBezTo>
                  <a:cubicBezTo>
                    <a:pt x="4714" y="8"/>
                    <a:pt x="4344" y="35"/>
                    <a:pt x="4068" y="247"/>
                  </a:cubicBezTo>
                  <a:cubicBezTo>
                    <a:pt x="3141" y="948"/>
                    <a:pt x="4130" y="2759"/>
                    <a:pt x="3210" y="3474"/>
                  </a:cubicBezTo>
                  <a:cubicBezTo>
                    <a:pt x="2987" y="3646"/>
                    <a:pt x="2716" y="3698"/>
                    <a:pt x="2426" y="3698"/>
                  </a:cubicBezTo>
                  <a:cubicBezTo>
                    <a:pt x="1986" y="3698"/>
                    <a:pt x="1502" y="3578"/>
                    <a:pt x="1076" y="3578"/>
                  </a:cubicBezTo>
                  <a:cubicBezTo>
                    <a:pt x="747" y="3578"/>
                    <a:pt x="452" y="3650"/>
                    <a:pt x="240" y="3904"/>
                  </a:cubicBezTo>
                  <a:cubicBezTo>
                    <a:pt x="39" y="4147"/>
                    <a:pt x="1" y="4488"/>
                    <a:pt x="42" y="4803"/>
                  </a:cubicBezTo>
                  <a:cubicBezTo>
                    <a:pt x="144" y="5534"/>
                    <a:pt x="633" y="6160"/>
                    <a:pt x="1201" y="6631"/>
                  </a:cubicBezTo>
                  <a:cubicBezTo>
                    <a:pt x="2144" y="7414"/>
                    <a:pt x="3313" y="7858"/>
                    <a:pt x="4458" y="8289"/>
                  </a:cubicBezTo>
                  <a:cubicBezTo>
                    <a:pt x="6378" y="9013"/>
                    <a:pt x="8295" y="9734"/>
                    <a:pt x="10215" y="10455"/>
                  </a:cubicBezTo>
                  <a:cubicBezTo>
                    <a:pt x="10766" y="10663"/>
                    <a:pt x="11357" y="10865"/>
                    <a:pt x="11945" y="10961"/>
                  </a:cubicBezTo>
                  <a:cubicBezTo>
                    <a:pt x="12355" y="8515"/>
                    <a:pt x="12669" y="5852"/>
                    <a:pt x="12758" y="3149"/>
                  </a:cubicBezTo>
                  <a:cubicBezTo>
                    <a:pt x="10752" y="1190"/>
                    <a:pt x="7989" y="0"/>
                    <a:pt x="5179"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3495175" y="4041100"/>
              <a:ext cx="78875" cy="169950"/>
            </a:xfrm>
            <a:custGeom>
              <a:rect b="b" l="l" r="r" t="t"/>
              <a:pathLst>
                <a:path extrusionOk="0" h="6798" w="3155">
                  <a:moveTo>
                    <a:pt x="2304" y="0"/>
                  </a:moveTo>
                  <a:cubicBezTo>
                    <a:pt x="1275" y="4"/>
                    <a:pt x="209" y="718"/>
                    <a:pt x="66" y="1737"/>
                  </a:cubicBezTo>
                  <a:cubicBezTo>
                    <a:pt x="1" y="2180"/>
                    <a:pt x="110" y="2635"/>
                    <a:pt x="257" y="3059"/>
                  </a:cubicBezTo>
                  <a:cubicBezTo>
                    <a:pt x="780" y="4576"/>
                    <a:pt x="1829" y="5899"/>
                    <a:pt x="3154" y="6797"/>
                  </a:cubicBezTo>
                  <a:cubicBezTo>
                    <a:pt x="3117" y="4484"/>
                    <a:pt x="2884" y="2184"/>
                    <a:pt x="2383" y="4"/>
                  </a:cubicBezTo>
                  <a:cubicBezTo>
                    <a:pt x="2359" y="4"/>
                    <a:pt x="2331" y="0"/>
                    <a:pt x="230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2813050" y="4265275"/>
              <a:ext cx="412850" cy="350600"/>
            </a:xfrm>
            <a:custGeom>
              <a:rect b="b" l="l" r="r" t="t"/>
              <a:pathLst>
                <a:path extrusionOk="0" h="14024" w="16514">
                  <a:moveTo>
                    <a:pt x="1846" y="1"/>
                  </a:moveTo>
                  <a:cubicBezTo>
                    <a:pt x="1220" y="1"/>
                    <a:pt x="602" y="25"/>
                    <a:pt x="1" y="79"/>
                  </a:cubicBezTo>
                  <a:cubicBezTo>
                    <a:pt x="479" y="4953"/>
                    <a:pt x="3788" y="9962"/>
                    <a:pt x="5859" y="12672"/>
                  </a:cubicBezTo>
                  <a:cubicBezTo>
                    <a:pt x="8117" y="13530"/>
                    <a:pt x="10547" y="13940"/>
                    <a:pt x="12966" y="14016"/>
                  </a:cubicBezTo>
                  <a:cubicBezTo>
                    <a:pt x="13117" y="14020"/>
                    <a:pt x="13269" y="14024"/>
                    <a:pt x="13421" y="14024"/>
                  </a:cubicBezTo>
                  <a:cubicBezTo>
                    <a:pt x="14024" y="14024"/>
                    <a:pt x="14630" y="13970"/>
                    <a:pt x="15181" y="13738"/>
                  </a:cubicBezTo>
                  <a:cubicBezTo>
                    <a:pt x="15871" y="13445"/>
                    <a:pt x="16466" y="12806"/>
                    <a:pt x="16493" y="12057"/>
                  </a:cubicBezTo>
                  <a:cubicBezTo>
                    <a:pt x="16514" y="11490"/>
                    <a:pt x="16217" y="10964"/>
                    <a:pt x="15906" y="10489"/>
                  </a:cubicBezTo>
                  <a:cubicBezTo>
                    <a:pt x="15127" y="9303"/>
                    <a:pt x="14183" y="8226"/>
                    <a:pt x="13110" y="7297"/>
                  </a:cubicBezTo>
                  <a:cubicBezTo>
                    <a:pt x="12570" y="6828"/>
                    <a:pt x="11944" y="6295"/>
                    <a:pt x="11948" y="5581"/>
                  </a:cubicBezTo>
                  <a:cubicBezTo>
                    <a:pt x="11948" y="5068"/>
                    <a:pt x="12283" y="4617"/>
                    <a:pt x="12409" y="4119"/>
                  </a:cubicBezTo>
                  <a:cubicBezTo>
                    <a:pt x="12635" y="3220"/>
                    <a:pt x="12122" y="2259"/>
                    <a:pt x="11384" y="1706"/>
                  </a:cubicBezTo>
                  <a:cubicBezTo>
                    <a:pt x="10643" y="1149"/>
                    <a:pt x="9713" y="920"/>
                    <a:pt x="8801" y="746"/>
                  </a:cubicBezTo>
                  <a:cubicBezTo>
                    <a:pt x="6646" y="342"/>
                    <a:pt x="4187" y="1"/>
                    <a:pt x="1846"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2145125" y="4309200"/>
              <a:ext cx="271725" cy="273350"/>
            </a:xfrm>
            <a:custGeom>
              <a:rect b="b" l="l" r="r" t="t"/>
              <a:pathLst>
                <a:path extrusionOk="0" h="10934" w="10869">
                  <a:moveTo>
                    <a:pt x="8202" y="1"/>
                  </a:moveTo>
                  <a:cubicBezTo>
                    <a:pt x="6050" y="1"/>
                    <a:pt x="2387" y="1968"/>
                    <a:pt x="1190" y="3667"/>
                  </a:cubicBezTo>
                  <a:cubicBezTo>
                    <a:pt x="1" y="5352"/>
                    <a:pt x="31" y="10153"/>
                    <a:pt x="2348" y="10857"/>
                  </a:cubicBezTo>
                  <a:cubicBezTo>
                    <a:pt x="2523" y="10910"/>
                    <a:pt x="2697" y="10933"/>
                    <a:pt x="2871" y="10933"/>
                  </a:cubicBezTo>
                  <a:cubicBezTo>
                    <a:pt x="3748" y="10933"/>
                    <a:pt x="4602" y="10326"/>
                    <a:pt x="5321" y="9746"/>
                  </a:cubicBezTo>
                  <a:cubicBezTo>
                    <a:pt x="6022" y="9183"/>
                    <a:pt x="6723" y="8615"/>
                    <a:pt x="7427" y="8052"/>
                  </a:cubicBezTo>
                  <a:cubicBezTo>
                    <a:pt x="7816" y="7737"/>
                    <a:pt x="8206" y="7420"/>
                    <a:pt x="8554" y="7060"/>
                  </a:cubicBezTo>
                  <a:cubicBezTo>
                    <a:pt x="9128" y="6466"/>
                    <a:pt x="9580" y="5762"/>
                    <a:pt x="9996" y="5048"/>
                  </a:cubicBezTo>
                  <a:cubicBezTo>
                    <a:pt x="10437" y="4300"/>
                    <a:pt x="10865" y="3496"/>
                    <a:pt x="10865" y="2628"/>
                  </a:cubicBezTo>
                  <a:cubicBezTo>
                    <a:pt x="10868" y="1340"/>
                    <a:pt x="9781" y="141"/>
                    <a:pt x="8499" y="14"/>
                  </a:cubicBezTo>
                  <a:cubicBezTo>
                    <a:pt x="8404" y="5"/>
                    <a:pt x="8305" y="1"/>
                    <a:pt x="8202"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2482950" y="4646775"/>
              <a:ext cx="287075" cy="274025"/>
            </a:xfrm>
            <a:custGeom>
              <a:rect b="b" l="l" r="r" t="t"/>
              <a:pathLst>
                <a:path extrusionOk="0" h="10961" w="11483">
                  <a:moveTo>
                    <a:pt x="5645" y="1"/>
                  </a:moveTo>
                  <a:cubicBezTo>
                    <a:pt x="3661" y="1"/>
                    <a:pt x="1716" y="239"/>
                    <a:pt x="1186" y="1103"/>
                  </a:cubicBezTo>
                  <a:cubicBezTo>
                    <a:pt x="0" y="3027"/>
                    <a:pt x="0" y="8806"/>
                    <a:pt x="1852" y="10361"/>
                  </a:cubicBezTo>
                  <a:cubicBezTo>
                    <a:pt x="2312" y="10748"/>
                    <a:pt x="2840" y="10961"/>
                    <a:pt x="3381" y="10961"/>
                  </a:cubicBezTo>
                  <a:cubicBezTo>
                    <a:pt x="5020" y="10961"/>
                    <a:pt x="6778" y="9004"/>
                    <a:pt x="7112" y="3991"/>
                  </a:cubicBezTo>
                  <a:lnTo>
                    <a:pt x="11483" y="3991"/>
                  </a:lnTo>
                  <a:lnTo>
                    <a:pt x="10590" y="362"/>
                  </a:lnTo>
                  <a:cubicBezTo>
                    <a:pt x="10590" y="362"/>
                    <a:pt x="8088" y="1"/>
                    <a:pt x="564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2075425" y="4577375"/>
              <a:ext cx="83050" cy="51025"/>
            </a:xfrm>
            <a:custGeom>
              <a:rect b="b" l="l" r="r" t="t"/>
              <a:pathLst>
                <a:path extrusionOk="0" h="2041" w="3322">
                  <a:moveTo>
                    <a:pt x="2677" y="0"/>
                  </a:moveTo>
                  <a:cubicBezTo>
                    <a:pt x="2171" y="0"/>
                    <a:pt x="1429" y="1032"/>
                    <a:pt x="1429" y="1032"/>
                  </a:cubicBezTo>
                  <a:cubicBezTo>
                    <a:pt x="1217" y="896"/>
                    <a:pt x="904" y="804"/>
                    <a:pt x="636" y="804"/>
                  </a:cubicBezTo>
                  <a:cubicBezTo>
                    <a:pt x="393" y="804"/>
                    <a:pt x="186" y="880"/>
                    <a:pt x="126" y="1067"/>
                  </a:cubicBezTo>
                  <a:cubicBezTo>
                    <a:pt x="0" y="1459"/>
                    <a:pt x="331" y="1760"/>
                    <a:pt x="1880" y="2041"/>
                  </a:cubicBezTo>
                  <a:cubicBezTo>
                    <a:pt x="2833" y="1186"/>
                    <a:pt x="3322" y="308"/>
                    <a:pt x="2830" y="38"/>
                  </a:cubicBezTo>
                  <a:cubicBezTo>
                    <a:pt x="2782" y="12"/>
                    <a:pt x="2731" y="0"/>
                    <a:pt x="2677" y="0"/>
                  </a:cubicBezTo>
                  <a:close/>
                </a:path>
              </a:pathLst>
            </a:custGeom>
            <a:solidFill>
              <a:srgbClr val="FF6E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2201775" y="4399200"/>
              <a:ext cx="118250" cy="115500"/>
            </a:xfrm>
            <a:custGeom>
              <a:rect b="b" l="l" r="r" t="t"/>
              <a:pathLst>
                <a:path extrusionOk="0" h="4620" w="4730">
                  <a:moveTo>
                    <a:pt x="2677" y="0"/>
                  </a:moveTo>
                  <a:cubicBezTo>
                    <a:pt x="2644" y="0"/>
                    <a:pt x="2610" y="1"/>
                    <a:pt x="2577" y="2"/>
                  </a:cubicBezTo>
                  <a:cubicBezTo>
                    <a:pt x="2164" y="26"/>
                    <a:pt x="1763" y="167"/>
                    <a:pt x="1429" y="402"/>
                  </a:cubicBezTo>
                  <a:cubicBezTo>
                    <a:pt x="1097" y="638"/>
                    <a:pt x="831" y="932"/>
                    <a:pt x="585" y="1243"/>
                  </a:cubicBezTo>
                  <a:cubicBezTo>
                    <a:pt x="349" y="1557"/>
                    <a:pt x="140" y="1899"/>
                    <a:pt x="0" y="2265"/>
                  </a:cubicBezTo>
                  <a:cubicBezTo>
                    <a:pt x="189" y="1923"/>
                    <a:pt x="410" y="1602"/>
                    <a:pt x="673" y="1315"/>
                  </a:cubicBezTo>
                  <a:cubicBezTo>
                    <a:pt x="930" y="1028"/>
                    <a:pt x="1214" y="751"/>
                    <a:pt x="1528" y="552"/>
                  </a:cubicBezTo>
                  <a:cubicBezTo>
                    <a:pt x="1861" y="342"/>
                    <a:pt x="2256" y="227"/>
                    <a:pt x="2644" y="227"/>
                  </a:cubicBezTo>
                  <a:cubicBezTo>
                    <a:pt x="2993" y="227"/>
                    <a:pt x="3337" y="319"/>
                    <a:pt x="3626" y="518"/>
                  </a:cubicBezTo>
                  <a:cubicBezTo>
                    <a:pt x="3937" y="716"/>
                    <a:pt x="4167" y="1024"/>
                    <a:pt x="4306" y="1369"/>
                  </a:cubicBezTo>
                  <a:cubicBezTo>
                    <a:pt x="4446" y="1711"/>
                    <a:pt x="4522" y="2090"/>
                    <a:pt x="4528" y="2473"/>
                  </a:cubicBezTo>
                  <a:cubicBezTo>
                    <a:pt x="4559" y="2856"/>
                    <a:pt x="4498" y="3235"/>
                    <a:pt x="4367" y="3597"/>
                  </a:cubicBezTo>
                  <a:cubicBezTo>
                    <a:pt x="4244" y="3963"/>
                    <a:pt x="4050" y="4304"/>
                    <a:pt x="3821" y="4619"/>
                  </a:cubicBezTo>
                  <a:cubicBezTo>
                    <a:pt x="4091" y="4336"/>
                    <a:pt x="4313" y="4004"/>
                    <a:pt x="4477" y="3638"/>
                  </a:cubicBezTo>
                  <a:cubicBezTo>
                    <a:pt x="4631" y="3276"/>
                    <a:pt x="4720" y="2869"/>
                    <a:pt x="4709" y="2470"/>
                  </a:cubicBezTo>
                  <a:cubicBezTo>
                    <a:pt x="4730" y="2069"/>
                    <a:pt x="4655" y="1663"/>
                    <a:pt x="4511" y="1284"/>
                  </a:cubicBezTo>
                  <a:cubicBezTo>
                    <a:pt x="4367" y="901"/>
                    <a:pt x="4108" y="552"/>
                    <a:pt x="3760" y="320"/>
                  </a:cubicBezTo>
                  <a:cubicBezTo>
                    <a:pt x="3439" y="107"/>
                    <a:pt x="3055" y="0"/>
                    <a:pt x="26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1992100" y="4468600"/>
              <a:ext cx="93425" cy="103500"/>
            </a:xfrm>
            <a:custGeom>
              <a:rect b="b" l="l" r="r" t="t"/>
              <a:pathLst>
                <a:path extrusionOk="0" h="4140" w="3737">
                  <a:moveTo>
                    <a:pt x="2277" y="0"/>
                  </a:moveTo>
                  <a:cubicBezTo>
                    <a:pt x="2168" y="0"/>
                    <a:pt x="2059" y="9"/>
                    <a:pt x="1953" y="28"/>
                  </a:cubicBezTo>
                  <a:cubicBezTo>
                    <a:pt x="1912" y="36"/>
                    <a:pt x="1874" y="45"/>
                    <a:pt x="1836" y="52"/>
                  </a:cubicBezTo>
                  <a:cubicBezTo>
                    <a:pt x="1819" y="59"/>
                    <a:pt x="1795" y="63"/>
                    <a:pt x="1772" y="77"/>
                  </a:cubicBezTo>
                  <a:lnTo>
                    <a:pt x="1717" y="100"/>
                  </a:lnTo>
                  <a:cubicBezTo>
                    <a:pt x="1645" y="131"/>
                    <a:pt x="1580" y="168"/>
                    <a:pt x="1512" y="206"/>
                  </a:cubicBezTo>
                  <a:cubicBezTo>
                    <a:pt x="1252" y="364"/>
                    <a:pt x="1016" y="558"/>
                    <a:pt x="814" y="784"/>
                  </a:cubicBezTo>
                  <a:cubicBezTo>
                    <a:pt x="411" y="1238"/>
                    <a:pt x="152" y="1820"/>
                    <a:pt x="76" y="2414"/>
                  </a:cubicBezTo>
                  <a:cubicBezTo>
                    <a:pt x="1" y="3005"/>
                    <a:pt x="73" y="3634"/>
                    <a:pt x="380" y="4140"/>
                  </a:cubicBezTo>
                  <a:cubicBezTo>
                    <a:pt x="155" y="3596"/>
                    <a:pt x="158" y="2998"/>
                    <a:pt x="257" y="2441"/>
                  </a:cubicBezTo>
                  <a:cubicBezTo>
                    <a:pt x="367" y="1884"/>
                    <a:pt x="616" y="1358"/>
                    <a:pt x="989" y="941"/>
                  </a:cubicBezTo>
                  <a:cubicBezTo>
                    <a:pt x="1174" y="729"/>
                    <a:pt x="1392" y="548"/>
                    <a:pt x="1628" y="397"/>
                  </a:cubicBezTo>
                  <a:cubicBezTo>
                    <a:pt x="1689" y="360"/>
                    <a:pt x="1748" y="323"/>
                    <a:pt x="1809" y="292"/>
                  </a:cubicBezTo>
                  <a:lnTo>
                    <a:pt x="1854" y="271"/>
                  </a:lnTo>
                  <a:cubicBezTo>
                    <a:pt x="1863" y="264"/>
                    <a:pt x="1874" y="264"/>
                    <a:pt x="1891" y="257"/>
                  </a:cubicBezTo>
                  <a:cubicBezTo>
                    <a:pt x="1925" y="247"/>
                    <a:pt x="1959" y="241"/>
                    <a:pt x="1990" y="233"/>
                  </a:cubicBezTo>
                  <a:cubicBezTo>
                    <a:pt x="2127" y="206"/>
                    <a:pt x="2264" y="189"/>
                    <a:pt x="2404" y="189"/>
                  </a:cubicBezTo>
                  <a:cubicBezTo>
                    <a:pt x="2677" y="192"/>
                    <a:pt x="2957" y="261"/>
                    <a:pt x="3190" y="421"/>
                  </a:cubicBezTo>
                  <a:cubicBezTo>
                    <a:pt x="3425" y="575"/>
                    <a:pt x="3600" y="815"/>
                    <a:pt x="3737" y="1074"/>
                  </a:cubicBezTo>
                  <a:cubicBezTo>
                    <a:pt x="3647" y="794"/>
                    <a:pt x="3491" y="528"/>
                    <a:pt x="3258" y="329"/>
                  </a:cubicBezTo>
                  <a:cubicBezTo>
                    <a:pt x="3026" y="127"/>
                    <a:pt x="2715" y="25"/>
                    <a:pt x="2410" y="4"/>
                  </a:cubicBezTo>
                  <a:cubicBezTo>
                    <a:pt x="2366" y="2"/>
                    <a:pt x="2321" y="0"/>
                    <a:pt x="22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1895150" y="4650575"/>
              <a:ext cx="157150" cy="17775"/>
            </a:xfrm>
            <a:custGeom>
              <a:rect b="b" l="l" r="r" t="t"/>
              <a:pathLst>
                <a:path extrusionOk="0" h="711" w="6286">
                  <a:moveTo>
                    <a:pt x="2537" y="0"/>
                  </a:moveTo>
                  <a:cubicBezTo>
                    <a:pt x="2206" y="0"/>
                    <a:pt x="1875" y="10"/>
                    <a:pt x="1545" y="36"/>
                  </a:cubicBezTo>
                  <a:cubicBezTo>
                    <a:pt x="1025" y="66"/>
                    <a:pt x="513" y="128"/>
                    <a:pt x="0" y="203"/>
                  </a:cubicBezTo>
                  <a:cubicBezTo>
                    <a:pt x="516" y="148"/>
                    <a:pt x="1029" y="104"/>
                    <a:pt x="1549" y="93"/>
                  </a:cubicBezTo>
                  <a:cubicBezTo>
                    <a:pt x="1692" y="87"/>
                    <a:pt x="1836" y="85"/>
                    <a:pt x="1980" y="85"/>
                  </a:cubicBezTo>
                  <a:cubicBezTo>
                    <a:pt x="2352" y="85"/>
                    <a:pt x="2723" y="102"/>
                    <a:pt x="3093" y="124"/>
                  </a:cubicBezTo>
                  <a:cubicBezTo>
                    <a:pt x="3609" y="165"/>
                    <a:pt x="4122" y="227"/>
                    <a:pt x="4628" y="319"/>
                  </a:cubicBezTo>
                  <a:cubicBezTo>
                    <a:pt x="5130" y="411"/>
                    <a:pt x="5636" y="531"/>
                    <a:pt x="6107" y="702"/>
                  </a:cubicBezTo>
                  <a:lnTo>
                    <a:pt x="6114" y="705"/>
                  </a:lnTo>
                  <a:lnTo>
                    <a:pt x="6118" y="705"/>
                  </a:lnTo>
                  <a:cubicBezTo>
                    <a:pt x="6130" y="709"/>
                    <a:pt x="6143" y="711"/>
                    <a:pt x="6155" y="711"/>
                  </a:cubicBezTo>
                  <a:cubicBezTo>
                    <a:pt x="6205" y="711"/>
                    <a:pt x="6251" y="680"/>
                    <a:pt x="6268" y="630"/>
                  </a:cubicBezTo>
                  <a:cubicBezTo>
                    <a:pt x="6285" y="565"/>
                    <a:pt x="6251" y="500"/>
                    <a:pt x="6189" y="479"/>
                  </a:cubicBezTo>
                  <a:cubicBezTo>
                    <a:pt x="5680" y="315"/>
                    <a:pt x="5171" y="220"/>
                    <a:pt x="4655" y="142"/>
                  </a:cubicBezTo>
                  <a:cubicBezTo>
                    <a:pt x="4139" y="69"/>
                    <a:pt x="3620" y="25"/>
                    <a:pt x="3100" y="8"/>
                  </a:cubicBezTo>
                  <a:cubicBezTo>
                    <a:pt x="2912" y="3"/>
                    <a:pt x="2724" y="0"/>
                    <a:pt x="2537" y="0"/>
                  </a:cubicBezTo>
                  <a:close/>
                </a:path>
              </a:pathLst>
            </a:custGeom>
            <a:solidFill>
              <a:srgbClr val="0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1898400" y="4685600"/>
              <a:ext cx="161150" cy="19525"/>
            </a:xfrm>
            <a:custGeom>
              <a:rect b="b" l="l" r="r" t="t"/>
              <a:pathLst>
                <a:path extrusionOk="0" h="781" w="6446">
                  <a:moveTo>
                    <a:pt x="4870" y="1"/>
                  </a:moveTo>
                  <a:cubicBezTo>
                    <a:pt x="4821" y="1"/>
                    <a:pt x="4772" y="1"/>
                    <a:pt x="4723" y="1"/>
                  </a:cubicBezTo>
                  <a:cubicBezTo>
                    <a:pt x="4187" y="9"/>
                    <a:pt x="3654" y="36"/>
                    <a:pt x="3120" y="86"/>
                  </a:cubicBezTo>
                  <a:cubicBezTo>
                    <a:pt x="2587" y="138"/>
                    <a:pt x="2058" y="223"/>
                    <a:pt x="1534" y="332"/>
                  </a:cubicBezTo>
                  <a:cubicBezTo>
                    <a:pt x="1012" y="442"/>
                    <a:pt x="499" y="596"/>
                    <a:pt x="1" y="780"/>
                  </a:cubicBezTo>
                  <a:cubicBezTo>
                    <a:pt x="506" y="616"/>
                    <a:pt x="1022" y="480"/>
                    <a:pt x="1548" y="391"/>
                  </a:cubicBezTo>
                  <a:cubicBezTo>
                    <a:pt x="2071" y="302"/>
                    <a:pt x="2601" y="234"/>
                    <a:pt x="3130" y="206"/>
                  </a:cubicBezTo>
                  <a:cubicBezTo>
                    <a:pt x="3506" y="185"/>
                    <a:pt x="3882" y="173"/>
                    <a:pt x="4259" y="173"/>
                  </a:cubicBezTo>
                  <a:cubicBezTo>
                    <a:pt x="4414" y="173"/>
                    <a:pt x="4568" y="175"/>
                    <a:pt x="4723" y="179"/>
                  </a:cubicBezTo>
                  <a:cubicBezTo>
                    <a:pt x="5253" y="196"/>
                    <a:pt x="5786" y="230"/>
                    <a:pt x="6305" y="296"/>
                  </a:cubicBezTo>
                  <a:lnTo>
                    <a:pt x="6312" y="296"/>
                  </a:lnTo>
                  <a:cubicBezTo>
                    <a:pt x="6316" y="296"/>
                    <a:pt x="6320" y="296"/>
                    <a:pt x="6324" y="296"/>
                  </a:cubicBezTo>
                  <a:cubicBezTo>
                    <a:pt x="6384" y="296"/>
                    <a:pt x="6435" y="250"/>
                    <a:pt x="6442" y="189"/>
                  </a:cubicBezTo>
                  <a:cubicBezTo>
                    <a:pt x="6445" y="124"/>
                    <a:pt x="6398" y="66"/>
                    <a:pt x="6332" y="59"/>
                  </a:cubicBezTo>
                  <a:cubicBezTo>
                    <a:pt x="5842" y="16"/>
                    <a:pt x="5357" y="1"/>
                    <a:pt x="4870" y="1"/>
                  </a:cubicBezTo>
                  <a:close/>
                </a:path>
              </a:pathLst>
            </a:custGeom>
            <a:solidFill>
              <a:srgbClr val="0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1931725" y="4707475"/>
              <a:ext cx="131250" cy="47125"/>
            </a:xfrm>
            <a:custGeom>
              <a:rect b="b" l="l" r="r" t="t"/>
              <a:pathLst>
                <a:path extrusionOk="0" h="1885" w="5250">
                  <a:moveTo>
                    <a:pt x="5119" y="0"/>
                  </a:moveTo>
                  <a:cubicBezTo>
                    <a:pt x="5109" y="0"/>
                    <a:pt x="5099" y="2"/>
                    <a:pt x="5089" y="5"/>
                  </a:cubicBezTo>
                  <a:cubicBezTo>
                    <a:pt x="4210" y="237"/>
                    <a:pt x="3343" y="503"/>
                    <a:pt x="2488" y="804"/>
                  </a:cubicBezTo>
                  <a:cubicBezTo>
                    <a:pt x="1637" y="1105"/>
                    <a:pt x="789" y="1440"/>
                    <a:pt x="0" y="1884"/>
                  </a:cubicBezTo>
                  <a:cubicBezTo>
                    <a:pt x="807" y="1474"/>
                    <a:pt x="1664" y="1180"/>
                    <a:pt x="2526" y="917"/>
                  </a:cubicBezTo>
                  <a:cubicBezTo>
                    <a:pt x="3390" y="654"/>
                    <a:pt x="4265" y="429"/>
                    <a:pt x="5143" y="233"/>
                  </a:cubicBezTo>
                  <a:lnTo>
                    <a:pt x="5150" y="233"/>
                  </a:lnTo>
                  <a:cubicBezTo>
                    <a:pt x="5212" y="216"/>
                    <a:pt x="5249" y="151"/>
                    <a:pt x="5232" y="90"/>
                  </a:cubicBezTo>
                  <a:cubicBezTo>
                    <a:pt x="5218" y="36"/>
                    <a:pt x="5170" y="0"/>
                    <a:pt x="5119" y="0"/>
                  </a:cubicBezTo>
                  <a:close/>
                </a:path>
              </a:pathLst>
            </a:custGeom>
            <a:solidFill>
              <a:srgbClr val="0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2271150" y="4506200"/>
              <a:ext cx="177550" cy="75075"/>
            </a:xfrm>
            <a:custGeom>
              <a:rect b="b" l="l" r="r" t="t"/>
              <a:pathLst>
                <a:path extrusionOk="0" h="3003" w="7102">
                  <a:moveTo>
                    <a:pt x="7102" y="1"/>
                  </a:moveTo>
                  <a:lnTo>
                    <a:pt x="7102" y="1"/>
                  </a:lnTo>
                  <a:cubicBezTo>
                    <a:pt x="6469" y="65"/>
                    <a:pt x="5848" y="192"/>
                    <a:pt x="5236" y="363"/>
                  </a:cubicBezTo>
                  <a:cubicBezTo>
                    <a:pt x="4627" y="544"/>
                    <a:pt x="4026" y="756"/>
                    <a:pt x="3442" y="1002"/>
                  </a:cubicBezTo>
                  <a:cubicBezTo>
                    <a:pt x="2857" y="1251"/>
                    <a:pt x="2283" y="1525"/>
                    <a:pt x="1720" y="1822"/>
                  </a:cubicBezTo>
                  <a:cubicBezTo>
                    <a:pt x="1155" y="2120"/>
                    <a:pt x="605" y="2434"/>
                    <a:pt x="69" y="2786"/>
                  </a:cubicBezTo>
                  <a:lnTo>
                    <a:pt x="65" y="2789"/>
                  </a:lnTo>
                  <a:cubicBezTo>
                    <a:pt x="14" y="2824"/>
                    <a:pt x="1" y="2899"/>
                    <a:pt x="38" y="2953"/>
                  </a:cubicBezTo>
                  <a:cubicBezTo>
                    <a:pt x="61" y="2985"/>
                    <a:pt x="97" y="3002"/>
                    <a:pt x="134" y="3002"/>
                  </a:cubicBezTo>
                  <a:cubicBezTo>
                    <a:pt x="157" y="3002"/>
                    <a:pt x="181" y="2995"/>
                    <a:pt x="202" y="2981"/>
                  </a:cubicBezTo>
                  <a:lnTo>
                    <a:pt x="206" y="2981"/>
                  </a:lnTo>
                  <a:cubicBezTo>
                    <a:pt x="718" y="2622"/>
                    <a:pt x="1258" y="2290"/>
                    <a:pt x="1805" y="1976"/>
                  </a:cubicBezTo>
                  <a:cubicBezTo>
                    <a:pt x="2351" y="1665"/>
                    <a:pt x="2915" y="1374"/>
                    <a:pt x="3490" y="1111"/>
                  </a:cubicBezTo>
                  <a:cubicBezTo>
                    <a:pt x="4064" y="849"/>
                    <a:pt x="4652" y="619"/>
                    <a:pt x="5253" y="421"/>
                  </a:cubicBezTo>
                  <a:cubicBezTo>
                    <a:pt x="5854" y="233"/>
                    <a:pt x="6473" y="86"/>
                    <a:pt x="7102" y="1"/>
                  </a:cubicBezTo>
                  <a:close/>
                </a:path>
              </a:pathLst>
            </a:custGeom>
            <a:solidFill>
              <a:srgbClr val="0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2281825" y="4562625"/>
              <a:ext cx="200200" cy="42300"/>
            </a:xfrm>
            <a:custGeom>
              <a:rect b="b" l="l" r="r" t="t"/>
              <a:pathLst>
                <a:path extrusionOk="0" h="1692" w="8008">
                  <a:moveTo>
                    <a:pt x="6443" y="0"/>
                  </a:moveTo>
                  <a:cubicBezTo>
                    <a:pt x="6293" y="0"/>
                    <a:pt x="6142" y="3"/>
                    <a:pt x="5991" y="10"/>
                  </a:cubicBezTo>
                  <a:cubicBezTo>
                    <a:pt x="5311" y="40"/>
                    <a:pt x="4641" y="146"/>
                    <a:pt x="3979" y="276"/>
                  </a:cubicBezTo>
                  <a:cubicBezTo>
                    <a:pt x="3312" y="406"/>
                    <a:pt x="2659" y="584"/>
                    <a:pt x="2010" y="781"/>
                  </a:cubicBezTo>
                  <a:cubicBezTo>
                    <a:pt x="1361" y="983"/>
                    <a:pt x="722" y="1202"/>
                    <a:pt x="93" y="1466"/>
                  </a:cubicBezTo>
                  <a:lnTo>
                    <a:pt x="89" y="1466"/>
                  </a:lnTo>
                  <a:cubicBezTo>
                    <a:pt x="28" y="1493"/>
                    <a:pt x="1" y="1561"/>
                    <a:pt x="28" y="1622"/>
                  </a:cubicBezTo>
                  <a:cubicBezTo>
                    <a:pt x="48" y="1665"/>
                    <a:pt x="92" y="1691"/>
                    <a:pt x="137" y="1691"/>
                  </a:cubicBezTo>
                  <a:cubicBezTo>
                    <a:pt x="153" y="1691"/>
                    <a:pt x="170" y="1688"/>
                    <a:pt x="185" y="1680"/>
                  </a:cubicBezTo>
                  <a:lnTo>
                    <a:pt x="189" y="1680"/>
                  </a:lnTo>
                  <a:cubicBezTo>
                    <a:pt x="796" y="1407"/>
                    <a:pt x="1429" y="1168"/>
                    <a:pt x="2064" y="950"/>
                  </a:cubicBezTo>
                  <a:cubicBezTo>
                    <a:pt x="2700" y="737"/>
                    <a:pt x="3346" y="540"/>
                    <a:pt x="4002" y="392"/>
                  </a:cubicBezTo>
                  <a:cubicBezTo>
                    <a:pt x="4659" y="245"/>
                    <a:pt x="5321" y="119"/>
                    <a:pt x="5995" y="68"/>
                  </a:cubicBezTo>
                  <a:cubicBezTo>
                    <a:pt x="6236" y="51"/>
                    <a:pt x="6478" y="40"/>
                    <a:pt x="6721" y="40"/>
                  </a:cubicBezTo>
                  <a:cubicBezTo>
                    <a:pt x="7151" y="40"/>
                    <a:pt x="7581" y="72"/>
                    <a:pt x="8007" y="153"/>
                  </a:cubicBezTo>
                  <a:cubicBezTo>
                    <a:pt x="7495" y="42"/>
                    <a:pt x="6969" y="0"/>
                    <a:pt x="6443" y="0"/>
                  </a:cubicBezTo>
                  <a:close/>
                </a:path>
              </a:pathLst>
            </a:custGeom>
            <a:solidFill>
              <a:srgbClr val="0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2287475" y="4622825"/>
              <a:ext cx="197775" cy="12425"/>
            </a:xfrm>
            <a:custGeom>
              <a:rect b="b" l="l" r="r" t="t"/>
              <a:pathLst>
                <a:path extrusionOk="0" h="497" w="7911">
                  <a:moveTo>
                    <a:pt x="2932" y="1"/>
                  </a:moveTo>
                  <a:cubicBezTo>
                    <a:pt x="1994" y="1"/>
                    <a:pt x="1055" y="39"/>
                    <a:pt x="116" y="120"/>
                  </a:cubicBezTo>
                  <a:lnTo>
                    <a:pt x="113" y="120"/>
                  </a:lnTo>
                  <a:cubicBezTo>
                    <a:pt x="48" y="130"/>
                    <a:pt x="0" y="189"/>
                    <a:pt x="7" y="253"/>
                  </a:cubicBezTo>
                  <a:cubicBezTo>
                    <a:pt x="16" y="314"/>
                    <a:pt x="68" y="357"/>
                    <a:pt x="127" y="357"/>
                  </a:cubicBezTo>
                  <a:cubicBezTo>
                    <a:pt x="131" y="357"/>
                    <a:pt x="136" y="356"/>
                    <a:pt x="140" y="356"/>
                  </a:cubicBezTo>
                  <a:lnTo>
                    <a:pt x="144" y="356"/>
                  </a:lnTo>
                  <a:cubicBezTo>
                    <a:pt x="1399" y="206"/>
                    <a:pt x="2672" y="137"/>
                    <a:pt x="3941" y="137"/>
                  </a:cubicBezTo>
                  <a:cubicBezTo>
                    <a:pt x="3970" y="137"/>
                    <a:pt x="4000" y="137"/>
                    <a:pt x="4029" y="137"/>
                  </a:cubicBezTo>
                  <a:cubicBezTo>
                    <a:pt x="4679" y="137"/>
                    <a:pt x="5332" y="168"/>
                    <a:pt x="5977" y="219"/>
                  </a:cubicBezTo>
                  <a:cubicBezTo>
                    <a:pt x="6627" y="277"/>
                    <a:pt x="7272" y="367"/>
                    <a:pt x="7911" y="496"/>
                  </a:cubicBezTo>
                  <a:cubicBezTo>
                    <a:pt x="7275" y="346"/>
                    <a:pt x="6633" y="236"/>
                    <a:pt x="5984" y="161"/>
                  </a:cubicBezTo>
                  <a:cubicBezTo>
                    <a:pt x="5335" y="89"/>
                    <a:pt x="4685" y="42"/>
                    <a:pt x="4032" y="18"/>
                  </a:cubicBezTo>
                  <a:cubicBezTo>
                    <a:pt x="3666" y="6"/>
                    <a:pt x="3299" y="1"/>
                    <a:pt x="2932" y="1"/>
                  </a:cubicBezTo>
                  <a:close/>
                </a:path>
              </a:pathLst>
            </a:custGeom>
            <a:solidFill>
              <a:srgbClr val="0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2802725" y="3962725"/>
              <a:ext cx="663950" cy="785725"/>
            </a:xfrm>
            <a:custGeom>
              <a:rect b="b" l="l" r="r" t="t"/>
              <a:pathLst>
                <a:path extrusionOk="0" h="31429" w="26558">
                  <a:moveTo>
                    <a:pt x="14084" y="0"/>
                  </a:moveTo>
                  <a:cubicBezTo>
                    <a:pt x="12407" y="0"/>
                    <a:pt x="10732" y="307"/>
                    <a:pt x="9146" y="832"/>
                  </a:cubicBezTo>
                  <a:cubicBezTo>
                    <a:pt x="9015" y="877"/>
                    <a:pt x="8882" y="910"/>
                    <a:pt x="8756" y="959"/>
                  </a:cubicBezTo>
                  <a:lnTo>
                    <a:pt x="8376" y="1109"/>
                  </a:lnTo>
                  <a:cubicBezTo>
                    <a:pt x="8127" y="1208"/>
                    <a:pt x="7871" y="1300"/>
                    <a:pt x="7621" y="1406"/>
                  </a:cubicBezTo>
                  <a:lnTo>
                    <a:pt x="6883" y="1751"/>
                  </a:lnTo>
                  <a:lnTo>
                    <a:pt x="6514" y="1922"/>
                  </a:lnTo>
                  <a:lnTo>
                    <a:pt x="6158" y="2117"/>
                  </a:lnTo>
                  <a:lnTo>
                    <a:pt x="5444" y="2503"/>
                  </a:lnTo>
                  <a:cubicBezTo>
                    <a:pt x="5205" y="2633"/>
                    <a:pt x="4976" y="2784"/>
                    <a:pt x="4744" y="2924"/>
                  </a:cubicBezTo>
                  <a:cubicBezTo>
                    <a:pt x="4293" y="3227"/>
                    <a:pt x="3841" y="3542"/>
                    <a:pt x="3431" y="3901"/>
                  </a:cubicBezTo>
                  <a:cubicBezTo>
                    <a:pt x="3015" y="4253"/>
                    <a:pt x="2625" y="4642"/>
                    <a:pt x="2269" y="5063"/>
                  </a:cubicBezTo>
                  <a:cubicBezTo>
                    <a:pt x="1911" y="5476"/>
                    <a:pt x="1600" y="5934"/>
                    <a:pt x="1326" y="6410"/>
                  </a:cubicBezTo>
                  <a:cubicBezTo>
                    <a:pt x="772" y="7359"/>
                    <a:pt x="428" y="8426"/>
                    <a:pt x="267" y="9512"/>
                  </a:cubicBezTo>
                  <a:cubicBezTo>
                    <a:pt x="110" y="10599"/>
                    <a:pt x="137" y="11703"/>
                    <a:pt x="291" y="12779"/>
                  </a:cubicBezTo>
                  <a:cubicBezTo>
                    <a:pt x="448" y="13859"/>
                    <a:pt x="722" y="14915"/>
                    <a:pt x="1080" y="15937"/>
                  </a:cubicBezTo>
                  <a:cubicBezTo>
                    <a:pt x="1791" y="17987"/>
                    <a:pt x="2802" y="19918"/>
                    <a:pt x="3955" y="21740"/>
                  </a:cubicBezTo>
                  <a:cubicBezTo>
                    <a:pt x="5018" y="23408"/>
                    <a:pt x="6189" y="25005"/>
                    <a:pt x="7481" y="26504"/>
                  </a:cubicBezTo>
                  <a:lnTo>
                    <a:pt x="7481" y="26504"/>
                  </a:lnTo>
                  <a:cubicBezTo>
                    <a:pt x="6693" y="26237"/>
                    <a:pt x="5890" y="26034"/>
                    <a:pt x="5068" y="25905"/>
                  </a:cubicBezTo>
                  <a:cubicBezTo>
                    <a:pt x="4610" y="25837"/>
                    <a:pt x="4149" y="25788"/>
                    <a:pt x="3683" y="25788"/>
                  </a:cubicBezTo>
                  <a:cubicBezTo>
                    <a:pt x="3638" y="25788"/>
                    <a:pt x="3593" y="25789"/>
                    <a:pt x="3548" y="25790"/>
                  </a:cubicBezTo>
                  <a:cubicBezTo>
                    <a:pt x="3039" y="25803"/>
                    <a:pt x="2519" y="25861"/>
                    <a:pt x="2027" y="26042"/>
                  </a:cubicBezTo>
                  <a:cubicBezTo>
                    <a:pt x="1777" y="26124"/>
                    <a:pt x="1545" y="26254"/>
                    <a:pt x="1326" y="26401"/>
                  </a:cubicBezTo>
                  <a:cubicBezTo>
                    <a:pt x="1111" y="26555"/>
                    <a:pt x="920" y="26746"/>
                    <a:pt x="763" y="26962"/>
                  </a:cubicBezTo>
                  <a:cubicBezTo>
                    <a:pt x="462" y="27406"/>
                    <a:pt x="284" y="27884"/>
                    <a:pt x="157" y="28386"/>
                  </a:cubicBezTo>
                  <a:cubicBezTo>
                    <a:pt x="42" y="28889"/>
                    <a:pt x="1" y="29408"/>
                    <a:pt x="45" y="29924"/>
                  </a:cubicBezTo>
                  <a:cubicBezTo>
                    <a:pt x="92" y="30437"/>
                    <a:pt x="195" y="30940"/>
                    <a:pt x="407" y="31428"/>
                  </a:cubicBezTo>
                  <a:lnTo>
                    <a:pt x="660" y="31305"/>
                  </a:lnTo>
                  <a:cubicBezTo>
                    <a:pt x="475" y="30875"/>
                    <a:pt x="370" y="30383"/>
                    <a:pt x="329" y="29900"/>
                  </a:cubicBezTo>
                  <a:cubicBezTo>
                    <a:pt x="284" y="29416"/>
                    <a:pt x="321" y="28924"/>
                    <a:pt x="434" y="28452"/>
                  </a:cubicBezTo>
                  <a:cubicBezTo>
                    <a:pt x="547" y="27987"/>
                    <a:pt x="728" y="27509"/>
                    <a:pt x="991" y="27126"/>
                  </a:cubicBezTo>
                  <a:cubicBezTo>
                    <a:pt x="1132" y="26935"/>
                    <a:pt x="1299" y="26771"/>
                    <a:pt x="1490" y="26630"/>
                  </a:cubicBezTo>
                  <a:cubicBezTo>
                    <a:pt x="1685" y="26500"/>
                    <a:pt x="1894" y="26384"/>
                    <a:pt x="2122" y="26309"/>
                  </a:cubicBezTo>
                  <a:cubicBezTo>
                    <a:pt x="2573" y="26141"/>
                    <a:pt x="3062" y="26087"/>
                    <a:pt x="3551" y="26073"/>
                  </a:cubicBezTo>
                  <a:cubicBezTo>
                    <a:pt x="3597" y="26072"/>
                    <a:pt x="3643" y="26072"/>
                    <a:pt x="3690" y="26072"/>
                  </a:cubicBezTo>
                  <a:cubicBezTo>
                    <a:pt x="4136" y="26072"/>
                    <a:pt x="4581" y="26117"/>
                    <a:pt x="5024" y="26186"/>
                  </a:cubicBezTo>
                  <a:cubicBezTo>
                    <a:pt x="6001" y="26336"/>
                    <a:pt x="6969" y="26602"/>
                    <a:pt x="7892" y="26948"/>
                  </a:cubicBezTo>
                  <a:lnTo>
                    <a:pt x="7892" y="26951"/>
                  </a:lnTo>
                  <a:lnTo>
                    <a:pt x="8434" y="27167"/>
                  </a:lnTo>
                  <a:lnTo>
                    <a:pt x="8048" y="26722"/>
                  </a:lnTo>
                  <a:cubicBezTo>
                    <a:pt x="6644" y="25116"/>
                    <a:pt x="5376" y="23373"/>
                    <a:pt x="4245" y="21558"/>
                  </a:cubicBezTo>
                  <a:cubicBezTo>
                    <a:pt x="3681" y="20650"/>
                    <a:pt x="3155" y="19717"/>
                    <a:pt x="2683" y="18760"/>
                  </a:cubicBezTo>
                  <a:cubicBezTo>
                    <a:pt x="2208" y="17803"/>
                    <a:pt x="1781" y="16822"/>
                    <a:pt x="1436" y="15814"/>
                  </a:cubicBezTo>
                  <a:cubicBezTo>
                    <a:pt x="1087" y="14809"/>
                    <a:pt x="821" y="13774"/>
                    <a:pt x="674" y="12725"/>
                  </a:cubicBezTo>
                  <a:cubicBezTo>
                    <a:pt x="526" y="11675"/>
                    <a:pt x="503" y="10609"/>
                    <a:pt x="657" y="9567"/>
                  </a:cubicBezTo>
                  <a:cubicBezTo>
                    <a:pt x="728" y="9047"/>
                    <a:pt x="862" y="8535"/>
                    <a:pt x="1026" y="8039"/>
                  </a:cubicBezTo>
                  <a:cubicBezTo>
                    <a:pt x="1193" y="7541"/>
                    <a:pt x="1405" y="7058"/>
                    <a:pt x="1668" y="6604"/>
                  </a:cubicBezTo>
                  <a:cubicBezTo>
                    <a:pt x="1931" y="6150"/>
                    <a:pt x="2225" y="5712"/>
                    <a:pt x="2570" y="5315"/>
                  </a:cubicBezTo>
                  <a:cubicBezTo>
                    <a:pt x="2909" y="4913"/>
                    <a:pt x="3281" y="4536"/>
                    <a:pt x="3684" y="4195"/>
                  </a:cubicBezTo>
                  <a:cubicBezTo>
                    <a:pt x="4078" y="3847"/>
                    <a:pt x="4515" y="3542"/>
                    <a:pt x="4952" y="3245"/>
                  </a:cubicBezTo>
                  <a:cubicBezTo>
                    <a:pt x="5178" y="3108"/>
                    <a:pt x="5400" y="2961"/>
                    <a:pt x="5632" y="2831"/>
                  </a:cubicBezTo>
                  <a:lnTo>
                    <a:pt x="6333" y="2448"/>
                  </a:lnTo>
                  <a:lnTo>
                    <a:pt x="6685" y="2257"/>
                  </a:lnTo>
                  <a:lnTo>
                    <a:pt x="7047" y="2090"/>
                  </a:lnTo>
                  <a:lnTo>
                    <a:pt x="7768" y="1748"/>
                  </a:lnTo>
                  <a:cubicBezTo>
                    <a:pt x="8015" y="1645"/>
                    <a:pt x="8264" y="1553"/>
                    <a:pt x="8510" y="1454"/>
                  </a:cubicBezTo>
                  <a:lnTo>
                    <a:pt x="8882" y="1307"/>
                  </a:lnTo>
                  <a:cubicBezTo>
                    <a:pt x="9005" y="1259"/>
                    <a:pt x="9135" y="1225"/>
                    <a:pt x="9261" y="1181"/>
                  </a:cubicBezTo>
                  <a:cubicBezTo>
                    <a:pt x="10847" y="648"/>
                    <a:pt x="12516" y="352"/>
                    <a:pt x="14187" y="352"/>
                  </a:cubicBezTo>
                  <a:cubicBezTo>
                    <a:pt x="14638" y="352"/>
                    <a:pt x="15090" y="374"/>
                    <a:pt x="15540" y="418"/>
                  </a:cubicBezTo>
                  <a:cubicBezTo>
                    <a:pt x="16595" y="514"/>
                    <a:pt x="17641" y="733"/>
                    <a:pt x="18656" y="1061"/>
                  </a:cubicBezTo>
                  <a:cubicBezTo>
                    <a:pt x="19668" y="1393"/>
                    <a:pt x="20645" y="1823"/>
                    <a:pt x="21581" y="2339"/>
                  </a:cubicBezTo>
                  <a:cubicBezTo>
                    <a:pt x="22514" y="2855"/>
                    <a:pt x="23403" y="3460"/>
                    <a:pt x="24237" y="4129"/>
                  </a:cubicBezTo>
                  <a:cubicBezTo>
                    <a:pt x="25070" y="4803"/>
                    <a:pt x="25857" y="5538"/>
                    <a:pt x="26557" y="6355"/>
                  </a:cubicBezTo>
                  <a:cubicBezTo>
                    <a:pt x="25231" y="4659"/>
                    <a:pt x="23557" y="3241"/>
                    <a:pt x="21694" y="2137"/>
                  </a:cubicBezTo>
                  <a:cubicBezTo>
                    <a:pt x="19838" y="1030"/>
                    <a:pt x="17734" y="312"/>
                    <a:pt x="15573" y="84"/>
                  </a:cubicBezTo>
                  <a:cubicBezTo>
                    <a:pt x="15078" y="27"/>
                    <a:pt x="14581" y="0"/>
                    <a:pt x="1408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2138300" y="4116800"/>
              <a:ext cx="91075" cy="50850"/>
            </a:xfrm>
            <a:custGeom>
              <a:rect b="b" l="l" r="r" t="t"/>
              <a:pathLst>
                <a:path extrusionOk="0" h="2034" w="3643">
                  <a:moveTo>
                    <a:pt x="789" y="0"/>
                  </a:moveTo>
                  <a:cubicBezTo>
                    <a:pt x="78" y="0"/>
                    <a:pt x="0" y="617"/>
                    <a:pt x="708" y="2034"/>
                  </a:cubicBezTo>
                  <a:cubicBezTo>
                    <a:pt x="708" y="2034"/>
                    <a:pt x="2580" y="1227"/>
                    <a:pt x="3643" y="1097"/>
                  </a:cubicBezTo>
                  <a:cubicBezTo>
                    <a:pt x="2336" y="397"/>
                    <a:pt x="1359" y="0"/>
                    <a:pt x="7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2357000" y="4027300"/>
              <a:ext cx="115950" cy="91400"/>
            </a:xfrm>
            <a:custGeom>
              <a:rect b="b" l="l" r="r" t="t"/>
              <a:pathLst>
                <a:path extrusionOk="0" h="3656" w="4638">
                  <a:moveTo>
                    <a:pt x="1165" y="1"/>
                  </a:moveTo>
                  <a:cubicBezTo>
                    <a:pt x="1099" y="1"/>
                    <a:pt x="1037" y="13"/>
                    <a:pt x="982" y="40"/>
                  </a:cubicBezTo>
                  <a:cubicBezTo>
                    <a:pt x="1" y="508"/>
                    <a:pt x="811" y="3655"/>
                    <a:pt x="811" y="3655"/>
                  </a:cubicBezTo>
                  <a:lnTo>
                    <a:pt x="4638" y="3444"/>
                  </a:lnTo>
                  <a:cubicBezTo>
                    <a:pt x="4638" y="3444"/>
                    <a:pt x="2256" y="1"/>
                    <a:pt x="1165" y="1"/>
                  </a:cubicBezTo>
                  <a:close/>
                </a:path>
              </a:pathLst>
            </a:custGeom>
            <a:solidFill>
              <a:srgbClr val="FF6E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2537875" y="4325050"/>
              <a:ext cx="77175" cy="54800"/>
            </a:xfrm>
            <a:custGeom>
              <a:rect b="b" l="l" r="r" t="t"/>
              <a:pathLst>
                <a:path extrusionOk="0" h="2192" w="3087">
                  <a:moveTo>
                    <a:pt x="129" y="0"/>
                  </a:moveTo>
                  <a:cubicBezTo>
                    <a:pt x="109" y="0"/>
                    <a:pt x="89" y="1"/>
                    <a:pt x="68" y="2"/>
                  </a:cubicBezTo>
                  <a:cubicBezTo>
                    <a:pt x="18" y="5"/>
                    <a:pt x="0" y="84"/>
                    <a:pt x="55" y="94"/>
                  </a:cubicBezTo>
                  <a:cubicBezTo>
                    <a:pt x="756" y="237"/>
                    <a:pt x="1268" y="624"/>
                    <a:pt x="1839" y="1013"/>
                  </a:cubicBezTo>
                  <a:cubicBezTo>
                    <a:pt x="2092" y="1188"/>
                    <a:pt x="2458" y="1444"/>
                    <a:pt x="2631" y="1707"/>
                  </a:cubicBezTo>
                  <a:cubicBezTo>
                    <a:pt x="2680" y="1755"/>
                    <a:pt x="2727" y="1803"/>
                    <a:pt x="2775" y="1851"/>
                  </a:cubicBezTo>
                  <a:cubicBezTo>
                    <a:pt x="2717" y="1968"/>
                    <a:pt x="2635" y="2026"/>
                    <a:pt x="2530" y="2026"/>
                  </a:cubicBezTo>
                  <a:cubicBezTo>
                    <a:pt x="2507" y="2026"/>
                    <a:pt x="2483" y="2024"/>
                    <a:pt x="2458" y="2018"/>
                  </a:cubicBezTo>
                  <a:cubicBezTo>
                    <a:pt x="2411" y="2027"/>
                    <a:pt x="2360" y="2030"/>
                    <a:pt x="2309" y="2030"/>
                  </a:cubicBezTo>
                  <a:cubicBezTo>
                    <a:pt x="2205" y="2030"/>
                    <a:pt x="2096" y="2018"/>
                    <a:pt x="2000" y="2018"/>
                  </a:cubicBezTo>
                  <a:cubicBezTo>
                    <a:pt x="1918" y="2018"/>
                    <a:pt x="1918" y="2144"/>
                    <a:pt x="2000" y="2144"/>
                  </a:cubicBezTo>
                  <a:cubicBezTo>
                    <a:pt x="2198" y="2144"/>
                    <a:pt x="2433" y="2192"/>
                    <a:pt x="2652" y="2192"/>
                  </a:cubicBezTo>
                  <a:cubicBezTo>
                    <a:pt x="2791" y="2192"/>
                    <a:pt x="2923" y="2173"/>
                    <a:pt x="3035" y="2111"/>
                  </a:cubicBezTo>
                  <a:cubicBezTo>
                    <a:pt x="3062" y="2093"/>
                    <a:pt x="3087" y="2059"/>
                    <a:pt x="3083" y="2025"/>
                  </a:cubicBezTo>
                  <a:cubicBezTo>
                    <a:pt x="3066" y="1824"/>
                    <a:pt x="2905" y="1707"/>
                    <a:pt x="2765" y="1570"/>
                  </a:cubicBezTo>
                  <a:cubicBezTo>
                    <a:pt x="2472" y="1290"/>
                    <a:pt x="2212" y="1044"/>
                    <a:pt x="1880" y="808"/>
                  </a:cubicBezTo>
                  <a:cubicBezTo>
                    <a:pt x="1393" y="464"/>
                    <a:pt x="759" y="0"/>
                    <a:pt x="129"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2583700" y="4375925"/>
              <a:ext cx="44250" cy="74525"/>
            </a:xfrm>
            <a:custGeom>
              <a:rect b="b" l="l" r="r" t="t"/>
              <a:pathLst>
                <a:path extrusionOk="0" h="2981" w="1770">
                  <a:moveTo>
                    <a:pt x="65" y="0"/>
                  </a:moveTo>
                  <a:cubicBezTo>
                    <a:pt x="23" y="0"/>
                    <a:pt x="1" y="67"/>
                    <a:pt x="44" y="85"/>
                  </a:cubicBezTo>
                  <a:cubicBezTo>
                    <a:pt x="710" y="393"/>
                    <a:pt x="1240" y="1319"/>
                    <a:pt x="1383" y="2013"/>
                  </a:cubicBezTo>
                  <a:cubicBezTo>
                    <a:pt x="1410" y="2147"/>
                    <a:pt x="1520" y="2546"/>
                    <a:pt x="1428" y="2656"/>
                  </a:cubicBezTo>
                  <a:cubicBezTo>
                    <a:pt x="1382" y="2712"/>
                    <a:pt x="1291" y="2732"/>
                    <a:pt x="1182" y="2732"/>
                  </a:cubicBezTo>
                  <a:cubicBezTo>
                    <a:pt x="952" y="2732"/>
                    <a:pt x="641" y="2643"/>
                    <a:pt x="516" y="2631"/>
                  </a:cubicBezTo>
                  <a:cubicBezTo>
                    <a:pt x="513" y="2631"/>
                    <a:pt x="511" y="2631"/>
                    <a:pt x="509" y="2631"/>
                  </a:cubicBezTo>
                  <a:cubicBezTo>
                    <a:pt x="461" y="2631"/>
                    <a:pt x="462" y="2701"/>
                    <a:pt x="502" y="2713"/>
                  </a:cubicBezTo>
                  <a:cubicBezTo>
                    <a:pt x="702" y="2791"/>
                    <a:pt x="1030" y="2980"/>
                    <a:pt x="1309" y="2980"/>
                  </a:cubicBezTo>
                  <a:cubicBezTo>
                    <a:pt x="1396" y="2980"/>
                    <a:pt x="1479" y="2962"/>
                    <a:pt x="1551" y="2915"/>
                  </a:cubicBezTo>
                  <a:cubicBezTo>
                    <a:pt x="1770" y="2772"/>
                    <a:pt x="1721" y="2430"/>
                    <a:pt x="1691" y="2215"/>
                  </a:cubicBezTo>
                  <a:cubicBezTo>
                    <a:pt x="1561" y="1326"/>
                    <a:pt x="946" y="304"/>
                    <a:pt x="81" y="3"/>
                  </a:cubicBezTo>
                  <a:cubicBezTo>
                    <a:pt x="75" y="1"/>
                    <a:pt x="70" y="0"/>
                    <a:pt x="65"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2582900" y="4442975"/>
              <a:ext cx="33425" cy="48150"/>
            </a:xfrm>
            <a:custGeom>
              <a:rect b="b" l="l" r="r" t="t"/>
              <a:pathLst>
                <a:path extrusionOk="0" h="1926" w="1337">
                  <a:moveTo>
                    <a:pt x="451" y="0"/>
                  </a:moveTo>
                  <a:cubicBezTo>
                    <a:pt x="416" y="0"/>
                    <a:pt x="386" y="41"/>
                    <a:pt x="417" y="72"/>
                  </a:cubicBezTo>
                  <a:cubicBezTo>
                    <a:pt x="712" y="346"/>
                    <a:pt x="841" y="733"/>
                    <a:pt x="899" y="1122"/>
                  </a:cubicBezTo>
                  <a:cubicBezTo>
                    <a:pt x="933" y="1337"/>
                    <a:pt x="971" y="1450"/>
                    <a:pt x="704" y="1512"/>
                  </a:cubicBezTo>
                  <a:cubicBezTo>
                    <a:pt x="646" y="1525"/>
                    <a:pt x="585" y="1530"/>
                    <a:pt x="522" y="1530"/>
                  </a:cubicBezTo>
                  <a:cubicBezTo>
                    <a:pt x="431" y="1530"/>
                    <a:pt x="336" y="1521"/>
                    <a:pt x="246" y="1521"/>
                  </a:cubicBezTo>
                  <a:cubicBezTo>
                    <a:pt x="213" y="1521"/>
                    <a:pt x="182" y="1522"/>
                    <a:pt x="151" y="1525"/>
                  </a:cubicBezTo>
                  <a:cubicBezTo>
                    <a:pt x="55" y="1532"/>
                    <a:pt x="0" y="1665"/>
                    <a:pt x="96" y="1717"/>
                  </a:cubicBezTo>
                  <a:cubicBezTo>
                    <a:pt x="301" y="1825"/>
                    <a:pt x="462" y="1925"/>
                    <a:pt x="660" y="1925"/>
                  </a:cubicBezTo>
                  <a:cubicBezTo>
                    <a:pt x="735" y="1925"/>
                    <a:pt x="815" y="1911"/>
                    <a:pt x="906" y="1877"/>
                  </a:cubicBezTo>
                  <a:cubicBezTo>
                    <a:pt x="1122" y="1795"/>
                    <a:pt x="1337" y="1600"/>
                    <a:pt x="1323" y="1348"/>
                  </a:cubicBezTo>
                  <a:cubicBezTo>
                    <a:pt x="1309" y="1077"/>
                    <a:pt x="1159" y="746"/>
                    <a:pt x="1022" y="514"/>
                  </a:cubicBezTo>
                  <a:cubicBezTo>
                    <a:pt x="889" y="291"/>
                    <a:pt x="735" y="42"/>
                    <a:pt x="458" y="1"/>
                  </a:cubicBezTo>
                  <a:cubicBezTo>
                    <a:pt x="456" y="0"/>
                    <a:pt x="453" y="0"/>
                    <a:pt x="451"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2177675" y="4170025"/>
              <a:ext cx="74925" cy="49300"/>
            </a:xfrm>
            <a:custGeom>
              <a:rect b="b" l="l" r="r" t="t"/>
              <a:pathLst>
                <a:path extrusionOk="0" h="1972" w="2997">
                  <a:moveTo>
                    <a:pt x="1599" y="0"/>
                  </a:moveTo>
                  <a:cubicBezTo>
                    <a:pt x="1509" y="0"/>
                    <a:pt x="1417" y="3"/>
                    <a:pt x="1320" y="7"/>
                  </a:cubicBezTo>
                  <a:cubicBezTo>
                    <a:pt x="951" y="20"/>
                    <a:pt x="401" y="110"/>
                    <a:pt x="161" y="430"/>
                  </a:cubicBezTo>
                  <a:cubicBezTo>
                    <a:pt x="8" y="640"/>
                    <a:pt x="0" y="865"/>
                    <a:pt x="250" y="960"/>
                  </a:cubicBezTo>
                  <a:cubicBezTo>
                    <a:pt x="370" y="1006"/>
                    <a:pt x="498" y="1026"/>
                    <a:pt x="630" y="1029"/>
                  </a:cubicBezTo>
                  <a:lnTo>
                    <a:pt x="630" y="1029"/>
                  </a:lnTo>
                  <a:cubicBezTo>
                    <a:pt x="582" y="1063"/>
                    <a:pt x="534" y="1102"/>
                    <a:pt x="486" y="1148"/>
                  </a:cubicBezTo>
                  <a:cubicBezTo>
                    <a:pt x="333" y="1299"/>
                    <a:pt x="59" y="1637"/>
                    <a:pt x="267" y="1859"/>
                  </a:cubicBezTo>
                  <a:cubicBezTo>
                    <a:pt x="346" y="1943"/>
                    <a:pt x="478" y="1971"/>
                    <a:pt x="616" y="1971"/>
                  </a:cubicBezTo>
                  <a:cubicBezTo>
                    <a:pt x="773" y="1971"/>
                    <a:pt x="938" y="1935"/>
                    <a:pt x="1043" y="1900"/>
                  </a:cubicBezTo>
                  <a:cubicBezTo>
                    <a:pt x="1484" y="1760"/>
                    <a:pt x="1918" y="1361"/>
                    <a:pt x="2239" y="1042"/>
                  </a:cubicBezTo>
                  <a:cubicBezTo>
                    <a:pt x="2262" y="1023"/>
                    <a:pt x="2242" y="986"/>
                    <a:pt x="2215" y="986"/>
                  </a:cubicBezTo>
                  <a:cubicBezTo>
                    <a:pt x="2210" y="986"/>
                    <a:pt x="2204" y="988"/>
                    <a:pt x="2198" y="991"/>
                  </a:cubicBezTo>
                  <a:cubicBezTo>
                    <a:pt x="1928" y="1169"/>
                    <a:pt x="1672" y="1350"/>
                    <a:pt x="1405" y="1534"/>
                  </a:cubicBezTo>
                  <a:cubicBezTo>
                    <a:pt x="1302" y="1606"/>
                    <a:pt x="907" y="1813"/>
                    <a:pt x="683" y="1813"/>
                  </a:cubicBezTo>
                  <a:cubicBezTo>
                    <a:pt x="588" y="1813"/>
                    <a:pt x="524" y="1776"/>
                    <a:pt x="527" y="1675"/>
                  </a:cubicBezTo>
                  <a:cubicBezTo>
                    <a:pt x="544" y="1255"/>
                    <a:pt x="1436" y="1083"/>
                    <a:pt x="1692" y="810"/>
                  </a:cubicBezTo>
                  <a:cubicBezTo>
                    <a:pt x="1726" y="776"/>
                    <a:pt x="1699" y="715"/>
                    <a:pt x="1653" y="715"/>
                  </a:cubicBezTo>
                  <a:cubicBezTo>
                    <a:pt x="1648" y="715"/>
                    <a:pt x="1643" y="716"/>
                    <a:pt x="1637" y="718"/>
                  </a:cubicBezTo>
                  <a:cubicBezTo>
                    <a:pt x="1376" y="794"/>
                    <a:pt x="1137" y="812"/>
                    <a:pt x="913" y="889"/>
                  </a:cubicBezTo>
                  <a:lnTo>
                    <a:pt x="913" y="889"/>
                  </a:lnTo>
                  <a:cubicBezTo>
                    <a:pt x="893" y="890"/>
                    <a:pt x="873" y="890"/>
                    <a:pt x="854" y="890"/>
                  </a:cubicBezTo>
                  <a:cubicBezTo>
                    <a:pt x="743" y="890"/>
                    <a:pt x="636" y="872"/>
                    <a:pt x="538" y="827"/>
                  </a:cubicBezTo>
                  <a:cubicBezTo>
                    <a:pt x="185" y="663"/>
                    <a:pt x="606" y="465"/>
                    <a:pt x="852" y="380"/>
                  </a:cubicBezTo>
                  <a:cubicBezTo>
                    <a:pt x="1124" y="284"/>
                    <a:pt x="1434" y="238"/>
                    <a:pt x="1745" y="238"/>
                  </a:cubicBezTo>
                  <a:cubicBezTo>
                    <a:pt x="2145" y="238"/>
                    <a:pt x="2548" y="313"/>
                    <a:pt x="2882" y="451"/>
                  </a:cubicBezTo>
                  <a:cubicBezTo>
                    <a:pt x="2890" y="455"/>
                    <a:pt x="2898" y="456"/>
                    <a:pt x="2906" y="456"/>
                  </a:cubicBezTo>
                  <a:cubicBezTo>
                    <a:pt x="2966" y="456"/>
                    <a:pt x="2997" y="358"/>
                    <a:pt x="2937" y="325"/>
                  </a:cubicBezTo>
                  <a:cubicBezTo>
                    <a:pt x="2480" y="74"/>
                    <a:pt x="2085" y="0"/>
                    <a:pt x="1599"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3"/>
          <p:cNvSpPr txBox="1"/>
          <p:nvPr/>
        </p:nvSpPr>
        <p:spPr>
          <a:xfrm>
            <a:off x="2113500" y="2983250"/>
            <a:ext cx="5386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Catamaran"/>
                <a:ea typeface="Catamaran"/>
                <a:cs typeface="Catamaran"/>
                <a:sym typeface="Catamaran"/>
              </a:rPr>
              <a:t>P1939213</a:t>
            </a:r>
            <a:endParaRPr>
              <a:solidFill>
                <a:schemeClr val="accent2"/>
              </a:solidFill>
              <a:latin typeface="Catamaran"/>
              <a:ea typeface="Catamaran"/>
              <a:cs typeface="Catamaran"/>
              <a:sym typeface="Catamaran"/>
            </a:endParaRPr>
          </a:p>
          <a:p>
            <a:pPr indent="0" lvl="0" marL="0" rtl="0" algn="l">
              <a:spcBef>
                <a:spcPts val="0"/>
              </a:spcBef>
              <a:spcAft>
                <a:spcPts val="0"/>
              </a:spcAft>
              <a:buNone/>
            </a:pPr>
            <a:r>
              <a:rPr lang="en">
                <a:solidFill>
                  <a:schemeClr val="accent2"/>
                </a:solidFill>
                <a:latin typeface="Catamaran"/>
                <a:ea typeface="Catamaran"/>
                <a:cs typeface="Catamaran"/>
                <a:sym typeface="Catamaran"/>
              </a:rPr>
              <a:t>Silviana</a:t>
            </a:r>
            <a:endParaRPr>
              <a:solidFill>
                <a:schemeClr val="accent2"/>
              </a:solidFill>
              <a:latin typeface="Catamaran"/>
              <a:ea typeface="Catamaran"/>
              <a:cs typeface="Catamaran"/>
              <a:sym typeface="Catamaran"/>
            </a:endParaRPr>
          </a:p>
          <a:p>
            <a:pPr indent="0" lvl="0" marL="0" rtl="0" algn="l">
              <a:spcBef>
                <a:spcPts val="0"/>
              </a:spcBef>
              <a:spcAft>
                <a:spcPts val="0"/>
              </a:spcAft>
              <a:buNone/>
            </a:pPr>
            <a:r>
              <a:rPr lang="en">
                <a:solidFill>
                  <a:schemeClr val="accent2"/>
                </a:solidFill>
                <a:latin typeface="Catamaran"/>
                <a:ea typeface="Catamaran"/>
                <a:cs typeface="Catamaran"/>
                <a:sym typeface="Catamaran"/>
              </a:rPr>
              <a:t>DIT2A14</a:t>
            </a:r>
            <a:endParaRPr>
              <a:solidFill>
                <a:schemeClr val="accent2"/>
              </a:solidFill>
              <a:latin typeface="Catamaran"/>
              <a:ea typeface="Catamaran"/>
              <a:cs typeface="Catamaran"/>
              <a:sym typeface="Catamar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nvSpPr>
        <p:spPr>
          <a:xfrm>
            <a:off x="0" y="0"/>
            <a:ext cx="4825500" cy="4507500"/>
          </a:xfrm>
          <a:prstGeom prst="rect">
            <a:avLst/>
          </a:prstGeom>
          <a:noFill/>
          <a:ln>
            <a:noFill/>
          </a:ln>
        </p:spPr>
        <p:txBody>
          <a:bodyPr anchorCtr="0" anchor="t" bIns="91425" lIns="91425" spcFirstLastPara="1" rIns="91425" wrap="square" tIns="91425">
            <a:noAutofit/>
          </a:bodyPr>
          <a:lstStyle/>
          <a:p>
            <a:pPr indent="0" lvl="0" marL="292100" marR="304800" rtl="0" algn="l">
              <a:spcBef>
                <a:spcPts val="1000"/>
              </a:spcBef>
              <a:spcAft>
                <a:spcPts val="0"/>
              </a:spcAft>
              <a:buNone/>
            </a:pPr>
            <a:r>
              <a:rPr b="1" lang="en" sz="1650"/>
              <a:t>How is your prediction task defined? And what is the meaning of the output variable?</a:t>
            </a:r>
            <a:endParaRPr b="1" sz="1650"/>
          </a:p>
          <a:p>
            <a:pPr indent="0" lvl="0" marL="292100" marR="304800" rtl="0" algn="l">
              <a:spcBef>
                <a:spcPts val="1000"/>
              </a:spcBef>
              <a:spcAft>
                <a:spcPts val="0"/>
              </a:spcAft>
              <a:buNone/>
            </a:pPr>
            <a:r>
              <a:rPr lang="en" sz="1050"/>
              <a:t>The prediction task is to predict the house prices based on house features.</a:t>
            </a:r>
            <a:endParaRPr sz="1050"/>
          </a:p>
          <a:p>
            <a:pPr indent="0" lvl="0" marL="292100" marR="304800" rtl="0" algn="l">
              <a:spcBef>
                <a:spcPts val="1000"/>
              </a:spcBef>
              <a:spcAft>
                <a:spcPts val="0"/>
              </a:spcAft>
              <a:buNone/>
            </a:pPr>
            <a:r>
              <a:rPr b="1" lang="en" sz="1650"/>
              <a:t>F</a:t>
            </a:r>
            <a:r>
              <a:rPr b="1" lang="en" sz="1650"/>
              <a:t>eatures Engineering</a:t>
            </a:r>
            <a:endParaRPr b="1" sz="1650"/>
          </a:p>
          <a:p>
            <a:pPr indent="-295275" lvl="0" marL="558800" marR="114300" rtl="0" algn="l">
              <a:lnSpc>
                <a:spcPct val="115000"/>
              </a:lnSpc>
              <a:spcBef>
                <a:spcPts val="0"/>
              </a:spcBef>
              <a:spcAft>
                <a:spcPts val="0"/>
              </a:spcAft>
              <a:buSzPts val="1050"/>
              <a:buChar char="●"/>
            </a:pPr>
            <a:r>
              <a:rPr lang="en" sz="1050"/>
              <a:t>Living/Lot Ratio feature -&gt; sqft_living/sqft_lot</a:t>
            </a:r>
            <a:endParaRPr sz="1050"/>
          </a:p>
          <a:p>
            <a:pPr indent="-295275" lvl="0" marL="558800" marR="114300" rtl="0" algn="l">
              <a:lnSpc>
                <a:spcPct val="115000"/>
              </a:lnSpc>
              <a:spcBef>
                <a:spcPts val="0"/>
              </a:spcBef>
              <a:spcAft>
                <a:spcPts val="0"/>
              </a:spcAft>
              <a:buSzPts val="1050"/>
              <a:buChar char="●"/>
            </a:pPr>
            <a:r>
              <a:rPr lang="en" sz="1050"/>
              <a:t>resold -&gt; If the house has been resold within the dataset (boolean)</a:t>
            </a:r>
            <a:endParaRPr sz="1050"/>
          </a:p>
          <a:p>
            <a:pPr indent="-295275" lvl="0" marL="558800" marR="114300" rtl="0" algn="l">
              <a:lnSpc>
                <a:spcPct val="115000"/>
              </a:lnSpc>
              <a:spcBef>
                <a:spcPts val="0"/>
              </a:spcBef>
              <a:spcAft>
                <a:spcPts val="0"/>
              </a:spcAft>
              <a:buSzPts val="1050"/>
              <a:buChar char="●"/>
            </a:pPr>
            <a:r>
              <a:rPr lang="en" sz="1050"/>
              <a:t>renovated90 -&gt; renovated after 1990</a:t>
            </a:r>
            <a:endParaRPr sz="1050"/>
          </a:p>
          <a:p>
            <a:pPr indent="-295275" lvl="0" marL="558800" marR="114300" rtl="0" algn="l">
              <a:lnSpc>
                <a:spcPct val="115000"/>
              </a:lnSpc>
              <a:spcBef>
                <a:spcPts val="0"/>
              </a:spcBef>
              <a:spcAft>
                <a:spcPts val="0"/>
              </a:spcAft>
              <a:buSzPts val="1050"/>
              <a:buChar char="●"/>
            </a:pPr>
            <a:r>
              <a:rPr lang="en" sz="1050"/>
              <a:t>month -&gt; the month where the house was sold</a:t>
            </a:r>
            <a:endParaRPr sz="1050"/>
          </a:p>
          <a:p>
            <a:pPr indent="-295275" lvl="0" marL="558800" marR="114300" rtl="0" algn="l">
              <a:lnSpc>
                <a:spcPct val="115000"/>
              </a:lnSpc>
              <a:spcBef>
                <a:spcPts val="0"/>
              </a:spcBef>
              <a:spcAft>
                <a:spcPts val="0"/>
              </a:spcAft>
              <a:buSzPts val="1050"/>
              <a:buChar char="●"/>
            </a:pPr>
            <a:r>
              <a:rPr lang="en" sz="1050"/>
              <a:t>age -&gt; date(year) - yr_built</a:t>
            </a:r>
            <a:endParaRPr sz="1050"/>
          </a:p>
          <a:p>
            <a:pPr indent="-295275" lvl="0" marL="558800" marR="114300" rtl="0" algn="l">
              <a:lnSpc>
                <a:spcPct val="115000"/>
              </a:lnSpc>
              <a:spcBef>
                <a:spcPts val="0"/>
              </a:spcBef>
              <a:spcAft>
                <a:spcPts val="0"/>
              </a:spcAft>
              <a:buSzPts val="1050"/>
              <a:buChar char="●"/>
            </a:pPr>
            <a:r>
              <a:rPr lang="en" sz="1050"/>
              <a:t>encoded discrete values</a:t>
            </a:r>
            <a:endParaRPr sz="1050"/>
          </a:p>
          <a:p>
            <a:pPr indent="0" lvl="0" marL="292100" marR="304800" rtl="0" algn="l">
              <a:spcBef>
                <a:spcPts val="1000"/>
              </a:spcBef>
              <a:spcAft>
                <a:spcPts val="0"/>
              </a:spcAft>
              <a:buNone/>
            </a:pPr>
            <a:r>
              <a:rPr b="1" lang="en" sz="1650"/>
              <a:t>Did you bring any additional sources of data?</a:t>
            </a:r>
            <a:endParaRPr b="1" sz="1650"/>
          </a:p>
          <a:p>
            <a:pPr indent="0" lvl="0" marL="101600" marR="114300" rtl="0" algn="l">
              <a:lnSpc>
                <a:spcPct val="115000"/>
              </a:lnSpc>
              <a:spcBef>
                <a:spcPts val="0"/>
              </a:spcBef>
              <a:spcAft>
                <a:spcPts val="0"/>
              </a:spcAft>
              <a:buNone/>
            </a:pPr>
            <a:r>
              <a:rPr lang="en" sz="1050"/>
              <a:t>According to an </a:t>
            </a:r>
            <a:r>
              <a:rPr lang="en" sz="1050" u="sng">
                <a:solidFill>
                  <a:srgbClr val="337AB7"/>
                </a:solidFill>
                <a:hlinkClick r:id="rId3"/>
              </a:rPr>
              <a:t>article</a:t>
            </a:r>
            <a:r>
              <a:rPr lang="en" sz="1050"/>
              <a:t> from www.realtor.com, a full bathroom is made up of four parts: a sink, a shower, a bathtub, and a toilet. Hence, the bathrooms column refers to the number of bathrooms where the decimal points means that there are bathrooms without one/some of the four parts.</a:t>
            </a:r>
            <a:endParaRPr sz="1050"/>
          </a:p>
        </p:txBody>
      </p:sp>
      <p:sp>
        <p:nvSpPr>
          <p:cNvPr id="413" name="Google Shape;413;p32"/>
          <p:cNvSpPr txBox="1"/>
          <p:nvPr/>
        </p:nvSpPr>
        <p:spPr>
          <a:xfrm>
            <a:off x="4572000" y="149625"/>
            <a:ext cx="4572000" cy="628500"/>
          </a:xfrm>
          <a:prstGeom prst="rect">
            <a:avLst/>
          </a:prstGeom>
          <a:noFill/>
          <a:ln>
            <a:noFill/>
          </a:ln>
        </p:spPr>
        <p:txBody>
          <a:bodyPr anchorCtr="0" anchor="t" bIns="91425" lIns="91425" spcFirstLastPara="1" rIns="91425" wrap="square" tIns="91425">
            <a:noAutofit/>
          </a:bodyPr>
          <a:lstStyle/>
          <a:p>
            <a:pPr indent="0" lvl="0" marL="292100" marR="304800" rtl="0" algn="l">
              <a:spcBef>
                <a:spcPts val="1000"/>
              </a:spcBef>
              <a:spcAft>
                <a:spcPts val="0"/>
              </a:spcAft>
              <a:buNone/>
            </a:pPr>
            <a:r>
              <a:rPr b="1" lang="en" sz="1650"/>
              <a:t>How did you select which learning algorithms to use?</a:t>
            </a:r>
            <a:endParaRPr b="1" sz="1650"/>
          </a:p>
          <a:p>
            <a:pPr indent="-295275" lvl="0" marL="558800" marR="114300" rtl="0" algn="l">
              <a:lnSpc>
                <a:spcPct val="115000"/>
              </a:lnSpc>
              <a:spcBef>
                <a:spcPts val="0"/>
              </a:spcBef>
              <a:spcAft>
                <a:spcPts val="0"/>
              </a:spcAft>
              <a:buSzPts val="1050"/>
              <a:buAutoNum type="arabicPeriod"/>
            </a:pPr>
            <a:r>
              <a:rPr lang="en" sz="1050"/>
              <a:t>Simple linear regression is the most widely used only considers 1 feature.</a:t>
            </a:r>
            <a:endParaRPr sz="1050"/>
          </a:p>
          <a:p>
            <a:pPr indent="-295275" lvl="0" marL="558800" marR="114300" rtl="0" algn="l">
              <a:lnSpc>
                <a:spcPct val="115000"/>
              </a:lnSpc>
              <a:spcBef>
                <a:spcPts val="0"/>
              </a:spcBef>
              <a:spcAft>
                <a:spcPts val="0"/>
              </a:spcAft>
              <a:buSzPts val="1050"/>
              <a:buAutoNum type="arabicPeriod"/>
            </a:pPr>
            <a:r>
              <a:rPr lang="en" sz="1050"/>
              <a:t>The next step to improve is to consider more features. We can use multivariable linear regression. However, it is susceptible to boolean values (one hot encoded). Hence, the mean square error is also higher.</a:t>
            </a:r>
            <a:endParaRPr sz="1050"/>
          </a:p>
          <a:p>
            <a:pPr indent="-295275" lvl="0" marL="558800" marR="114300" rtl="0" algn="l">
              <a:lnSpc>
                <a:spcPct val="115000"/>
              </a:lnSpc>
              <a:spcBef>
                <a:spcPts val="0"/>
              </a:spcBef>
              <a:spcAft>
                <a:spcPts val="0"/>
              </a:spcAft>
              <a:buSzPts val="1050"/>
              <a:buAutoNum type="arabicPeriod"/>
            </a:pPr>
            <a:r>
              <a:rPr lang="en" sz="1050"/>
              <a:t>To overcome the one hot encoded variables, decision tree regression is preferred as it evaluates left/right value.</a:t>
            </a:r>
            <a:endParaRPr sz="1050"/>
          </a:p>
          <a:p>
            <a:pPr indent="0" lvl="0" marL="292100" marR="304800" rtl="0" algn="l">
              <a:spcBef>
                <a:spcPts val="1000"/>
              </a:spcBef>
              <a:spcAft>
                <a:spcPts val="0"/>
              </a:spcAft>
              <a:buNone/>
            </a:pPr>
            <a:r>
              <a:rPr b="1" lang="en" sz="1650"/>
              <a:t>How do you evaluate the quality of your system?</a:t>
            </a:r>
            <a:endParaRPr b="1" sz="1650"/>
          </a:p>
          <a:p>
            <a:pPr indent="0" lvl="0" marL="101600" marR="114300" rtl="0" algn="l">
              <a:lnSpc>
                <a:spcPct val="115000"/>
              </a:lnSpc>
              <a:spcBef>
                <a:spcPts val="0"/>
              </a:spcBef>
              <a:spcAft>
                <a:spcPts val="0"/>
              </a:spcAft>
              <a:buNone/>
            </a:pPr>
            <a:r>
              <a:rPr lang="en" sz="1050"/>
              <a:t>I am using root mean square error as a metric to evaluate my systems.</a:t>
            </a:r>
            <a:endParaRPr sz="1050"/>
          </a:p>
          <a:p>
            <a:pPr indent="0" lvl="0" marL="292100" marR="304800" rtl="0" algn="l">
              <a:spcBef>
                <a:spcPts val="1000"/>
              </a:spcBef>
              <a:spcAft>
                <a:spcPts val="0"/>
              </a:spcAft>
              <a:buNone/>
            </a:pPr>
            <a:r>
              <a:rPr b="1" lang="en" sz="1650"/>
              <a:t>How well does your system compare to a stupid baseline?</a:t>
            </a:r>
            <a:endParaRPr b="1" sz="1650"/>
          </a:p>
          <a:p>
            <a:pPr indent="0" lvl="0" marL="101600" marR="114300" rtl="0" algn="l">
              <a:lnSpc>
                <a:spcPct val="115000"/>
              </a:lnSpc>
              <a:spcBef>
                <a:spcPts val="1100"/>
              </a:spcBef>
              <a:spcAft>
                <a:spcPts val="0"/>
              </a:spcAft>
              <a:buNone/>
            </a:pPr>
            <a:r>
              <a:rPr lang="en" sz="1050"/>
              <a:t>It has higher R2 value than the stupid baseline. 0.640 - 0.464 = 0.176 increase.</a:t>
            </a:r>
            <a:endParaRPr sz="1050"/>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nvSpPr>
        <p:spPr>
          <a:xfrm>
            <a:off x="1252050" y="1184150"/>
            <a:ext cx="6639900" cy="3000000"/>
          </a:xfrm>
          <a:prstGeom prst="rect">
            <a:avLst/>
          </a:prstGeom>
          <a:noFill/>
          <a:ln>
            <a:noFill/>
          </a:ln>
        </p:spPr>
        <p:txBody>
          <a:bodyPr anchorCtr="0" anchor="t" bIns="91425" lIns="91425" spcFirstLastPara="1" rIns="91425" wrap="square" tIns="91425">
            <a:noAutofit/>
          </a:bodyPr>
          <a:lstStyle/>
          <a:p>
            <a:pPr indent="0" lvl="0" marL="292100" marR="304800" rtl="0" algn="l">
              <a:spcBef>
                <a:spcPts val="1000"/>
              </a:spcBef>
              <a:spcAft>
                <a:spcPts val="0"/>
              </a:spcAft>
              <a:buNone/>
            </a:pPr>
            <a:r>
              <a:rPr b="1" lang="en" sz="1650"/>
              <a:t>Can you say anything about the errors that the system makes?</a:t>
            </a:r>
            <a:endParaRPr b="1" sz="1650"/>
          </a:p>
          <a:p>
            <a:pPr indent="-295275" lvl="0" marL="558800" marR="114300" rtl="0" algn="l">
              <a:lnSpc>
                <a:spcPct val="115000"/>
              </a:lnSpc>
              <a:spcBef>
                <a:spcPts val="0"/>
              </a:spcBef>
              <a:spcAft>
                <a:spcPts val="0"/>
              </a:spcAft>
              <a:buSzPts val="1050"/>
              <a:buChar char="●"/>
            </a:pPr>
            <a:r>
              <a:rPr lang="en" sz="1050"/>
              <a:t>There is still a lot of noise in the data because I did not drop many of the outliers since I thought I could keep them.</a:t>
            </a:r>
            <a:endParaRPr sz="1050"/>
          </a:p>
          <a:p>
            <a:pPr indent="-295275" lvl="0" marL="558800" marR="114300" rtl="0" algn="l">
              <a:lnSpc>
                <a:spcPct val="115000"/>
              </a:lnSpc>
              <a:spcBef>
                <a:spcPts val="0"/>
              </a:spcBef>
              <a:spcAft>
                <a:spcPts val="0"/>
              </a:spcAft>
              <a:buSzPts val="1050"/>
              <a:buChar char="●"/>
            </a:pPr>
            <a:r>
              <a:rPr lang="en" sz="1050"/>
              <a:t>I did not standardize the data.</a:t>
            </a:r>
            <a:endParaRPr sz="1050"/>
          </a:p>
          <a:p>
            <a:pPr indent="-295275" lvl="0" marL="558800" marR="114300" rtl="0" algn="l">
              <a:lnSpc>
                <a:spcPct val="115000"/>
              </a:lnSpc>
              <a:spcBef>
                <a:spcPts val="0"/>
              </a:spcBef>
              <a:spcAft>
                <a:spcPts val="0"/>
              </a:spcAft>
              <a:buSzPts val="1050"/>
              <a:buChar char="●"/>
            </a:pPr>
            <a:r>
              <a:rPr lang="en" sz="1050"/>
              <a:t>There might be a more suitable model.</a:t>
            </a:r>
            <a:endParaRPr sz="1050"/>
          </a:p>
          <a:p>
            <a:pPr indent="-295275" lvl="0" marL="558800" marR="114300" rtl="0" algn="l">
              <a:lnSpc>
                <a:spcPct val="115000"/>
              </a:lnSpc>
              <a:spcBef>
                <a:spcPts val="0"/>
              </a:spcBef>
              <a:spcAft>
                <a:spcPts val="0"/>
              </a:spcAft>
              <a:buSzPts val="1050"/>
              <a:buChar char="●"/>
            </a:pPr>
            <a:r>
              <a:rPr lang="en" sz="1050"/>
              <a:t>The data might not be linear.</a:t>
            </a:r>
            <a:endParaRPr sz="1050"/>
          </a:p>
          <a:p>
            <a:pPr indent="0" lvl="0" marL="292100" marR="304800" rtl="0" algn="l">
              <a:spcBef>
                <a:spcPts val="1000"/>
              </a:spcBef>
              <a:spcAft>
                <a:spcPts val="0"/>
              </a:spcAft>
              <a:buNone/>
            </a:pPr>
            <a:r>
              <a:rPr b="1" lang="en" sz="1650"/>
              <a:t>Is it possible to say something about which features the model considers important?</a:t>
            </a:r>
            <a:endParaRPr b="1" sz="1650"/>
          </a:p>
          <a:p>
            <a:pPr indent="0" lvl="0" marL="101600" marR="114300" rtl="0" algn="l">
              <a:lnSpc>
                <a:spcPct val="115000"/>
              </a:lnSpc>
              <a:spcBef>
                <a:spcPts val="0"/>
              </a:spcBef>
              <a:spcAft>
                <a:spcPts val="0"/>
              </a:spcAft>
              <a:buNone/>
            </a:pPr>
            <a:r>
              <a:rPr lang="en" sz="1050"/>
              <a:t>The sqft_living feature is important because it has high correlation with the price from the beginning.</a:t>
            </a:r>
            <a:endParaRPr sz="1050"/>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ctrTitle"/>
          </p:nvPr>
        </p:nvSpPr>
        <p:spPr>
          <a:xfrm>
            <a:off x="4296425" y="917288"/>
            <a:ext cx="4128300" cy="1635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Iris Dataset</a:t>
            </a:r>
            <a:endParaRPr/>
          </a:p>
          <a:p>
            <a:pPr indent="0" lvl="0" marL="0" rtl="0" algn="r">
              <a:spcBef>
                <a:spcPts val="0"/>
              </a:spcBef>
              <a:spcAft>
                <a:spcPts val="0"/>
              </a:spcAft>
              <a:buNone/>
            </a:pPr>
            <a:r>
              <a:rPr lang="en"/>
              <a:t>(Clustering)</a:t>
            </a:r>
            <a:endParaRPr/>
          </a:p>
        </p:txBody>
      </p:sp>
      <p:sp>
        <p:nvSpPr>
          <p:cNvPr id="424" name="Google Shape;424;p34"/>
          <p:cNvSpPr txBox="1"/>
          <p:nvPr/>
        </p:nvSpPr>
        <p:spPr>
          <a:xfrm>
            <a:off x="6097375" y="1374725"/>
            <a:ext cx="5386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5"/>
          <p:cNvPicPr preferRelativeResize="0"/>
          <p:nvPr/>
        </p:nvPicPr>
        <p:blipFill>
          <a:blip r:embed="rId3">
            <a:alphaModFix/>
          </a:blip>
          <a:stretch>
            <a:fillRect/>
          </a:stretch>
        </p:blipFill>
        <p:spPr>
          <a:xfrm>
            <a:off x="152400" y="152400"/>
            <a:ext cx="5489929" cy="4838700"/>
          </a:xfrm>
          <a:prstGeom prst="rect">
            <a:avLst/>
          </a:prstGeom>
          <a:noFill/>
          <a:ln>
            <a:noFill/>
          </a:ln>
        </p:spPr>
      </p:pic>
      <p:sp>
        <p:nvSpPr>
          <p:cNvPr id="430" name="Google Shape;430;p35"/>
          <p:cNvSpPr txBox="1"/>
          <p:nvPr/>
        </p:nvSpPr>
        <p:spPr>
          <a:xfrm>
            <a:off x="7350500" y="355375"/>
            <a:ext cx="12987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EDA</a:t>
            </a:r>
            <a:endParaRPr b="1" sz="4800">
              <a:solidFill>
                <a:srgbClr val="373A5A"/>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36"/>
          <p:cNvPicPr preferRelativeResize="0"/>
          <p:nvPr/>
        </p:nvPicPr>
        <p:blipFill>
          <a:blip r:embed="rId3">
            <a:alphaModFix/>
          </a:blip>
          <a:stretch>
            <a:fillRect/>
          </a:stretch>
        </p:blipFill>
        <p:spPr>
          <a:xfrm>
            <a:off x="601300" y="0"/>
            <a:ext cx="5297975" cy="4947099"/>
          </a:xfrm>
          <a:prstGeom prst="rect">
            <a:avLst/>
          </a:prstGeom>
          <a:noFill/>
          <a:ln>
            <a:noFill/>
          </a:ln>
        </p:spPr>
      </p:pic>
      <p:sp>
        <p:nvSpPr>
          <p:cNvPr id="436" name="Google Shape;436;p36"/>
          <p:cNvSpPr txBox="1"/>
          <p:nvPr/>
        </p:nvSpPr>
        <p:spPr>
          <a:xfrm>
            <a:off x="7350500" y="355375"/>
            <a:ext cx="12987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EDA</a:t>
            </a:r>
            <a:endParaRPr b="1" sz="4800">
              <a:solidFill>
                <a:srgbClr val="373A5A"/>
              </a:solidFill>
              <a:latin typeface="Roboto Condensed"/>
              <a:ea typeface="Roboto Condensed"/>
              <a:cs typeface="Roboto Condensed"/>
              <a:sym typeface="Roboto Condensed"/>
            </a:endParaRPr>
          </a:p>
        </p:txBody>
      </p:sp>
      <p:sp>
        <p:nvSpPr>
          <p:cNvPr id="437" name="Google Shape;437;p36"/>
          <p:cNvSpPr txBox="1"/>
          <p:nvPr/>
        </p:nvSpPr>
        <p:spPr>
          <a:xfrm>
            <a:off x="6688450" y="1285950"/>
            <a:ext cx="22143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Target 0 is easily separable from the target 1 and 2</a:t>
            </a:r>
            <a:endParaRPr>
              <a:latin typeface="Catamaran"/>
              <a:ea typeface="Catamaran"/>
              <a:cs typeface="Catamaran"/>
              <a:sym typeface="Catamar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37"/>
          <p:cNvPicPr preferRelativeResize="0"/>
          <p:nvPr/>
        </p:nvPicPr>
        <p:blipFill>
          <a:blip r:embed="rId3">
            <a:alphaModFix/>
          </a:blip>
          <a:stretch>
            <a:fillRect/>
          </a:stretch>
        </p:blipFill>
        <p:spPr>
          <a:xfrm>
            <a:off x="255250" y="72675"/>
            <a:ext cx="4316750" cy="4878213"/>
          </a:xfrm>
          <a:prstGeom prst="rect">
            <a:avLst/>
          </a:prstGeom>
          <a:noFill/>
          <a:ln>
            <a:noFill/>
          </a:ln>
        </p:spPr>
      </p:pic>
      <p:sp>
        <p:nvSpPr>
          <p:cNvPr id="443" name="Google Shape;443;p37"/>
          <p:cNvSpPr txBox="1"/>
          <p:nvPr/>
        </p:nvSpPr>
        <p:spPr>
          <a:xfrm>
            <a:off x="5012575" y="355375"/>
            <a:ext cx="36366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K MEANS</a:t>
            </a:r>
            <a:endParaRPr b="1" sz="4800">
              <a:solidFill>
                <a:srgbClr val="373A5A"/>
              </a:solidFill>
              <a:latin typeface="Roboto Condensed"/>
              <a:ea typeface="Roboto Condensed"/>
              <a:cs typeface="Roboto Condensed"/>
              <a:sym typeface="Roboto Condensed"/>
            </a:endParaRPr>
          </a:p>
        </p:txBody>
      </p:sp>
      <p:sp>
        <p:nvSpPr>
          <p:cNvPr id="444" name="Google Shape;444;p37"/>
          <p:cNvSpPr txBox="1"/>
          <p:nvPr/>
        </p:nvSpPr>
        <p:spPr>
          <a:xfrm>
            <a:off x="5350075" y="1337325"/>
            <a:ext cx="32991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Let's first evaluate the optimum number of clusters by looking at the WCSS (within cluster sum of squares).</a:t>
            </a:r>
            <a:endParaRPr>
              <a:latin typeface="Catamaran"/>
              <a:ea typeface="Catamaran"/>
              <a:cs typeface="Catamaran"/>
              <a:sym typeface="Catamaran"/>
            </a:endParaRPr>
          </a:p>
        </p:txBody>
      </p:sp>
      <p:sp>
        <p:nvSpPr>
          <p:cNvPr id="445" name="Google Shape;445;p37"/>
          <p:cNvSpPr txBox="1"/>
          <p:nvPr/>
        </p:nvSpPr>
        <p:spPr>
          <a:xfrm>
            <a:off x="5350075" y="2135225"/>
            <a:ext cx="31122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The optimum number of clusters in this case is between 2 and 3. Let's try both!</a:t>
            </a:r>
            <a:endParaRPr>
              <a:latin typeface="Catamaran"/>
              <a:ea typeface="Catamaran"/>
              <a:cs typeface="Catamaran"/>
              <a:sym typeface="Catamar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8"/>
          <p:cNvPicPr preferRelativeResize="0"/>
          <p:nvPr/>
        </p:nvPicPr>
        <p:blipFill>
          <a:blip r:embed="rId3">
            <a:alphaModFix/>
          </a:blip>
          <a:stretch>
            <a:fillRect/>
          </a:stretch>
        </p:blipFill>
        <p:spPr>
          <a:xfrm>
            <a:off x="152400" y="1101625"/>
            <a:ext cx="8839200" cy="3135474"/>
          </a:xfrm>
          <a:prstGeom prst="rect">
            <a:avLst/>
          </a:prstGeom>
          <a:noFill/>
          <a:ln>
            <a:noFill/>
          </a:ln>
        </p:spPr>
      </p:pic>
      <p:sp>
        <p:nvSpPr>
          <p:cNvPr id="451" name="Google Shape;451;p38"/>
          <p:cNvSpPr txBox="1"/>
          <p:nvPr/>
        </p:nvSpPr>
        <p:spPr>
          <a:xfrm>
            <a:off x="3058050" y="355375"/>
            <a:ext cx="55911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K MEANS Result</a:t>
            </a:r>
            <a:endParaRPr b="1" sz="4800">
              <a:solidFill>
                <a:srgbClr val="373A5A"/>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9"/>
          <p:cNvSpPr txBox="1"/>
          <p:nvPr>
            <p:ph type="ctrTitle"/>
          </p:nvPr>
        </p:nvSpPr>
        <p:spPr>
          <a:xfrm>
            <a:off x="2249838" y="371425"/>
            <a:ext cx="46404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39"/>
          <p:cNvSpPr txBox="1"/>
          <p:nvPr/>
        </p:nvSpPr>
        <p:spPr>
          <a:xfrm>
            <a:off x="3058050" y="355375"/>
            <a:ext cx="55911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PCA</a:t>
            </a:r>
            <a:r>
              <a:rPr b="1" lang="en" sz="4800">
                <a:solidFill>
                  <a:srgbClr val="373A5A"/>
                </a:solidFill>
                <a:latin typeface="Roboto Condensed"/>
                <a:ea typeface="Roboto Condensed"/>
                <a:cs typeface="Roboto Condensed"/>
                <a:sym typeface="Roboto Condensed"/>
              </a:rPr>
              <a:t> Result</a:t>
            </a:r>
            <a:endParaRPr b="1" sz="4800">
              <a:solidFill>
                <a:srgbClr val="373A5A"/>
              </a:solidFill>
              <a:latin typeface="Roboto Condensed"/>
              <a:ea typeface="Roboto Condensed"/>
              <a:cs typeface="Roboto Condensed"/>
              <a:sym typeface="Roboto Condensed"/>
            </a:endParaRPr>
          </a:p>
        </p:txBody>
      </p:sp>
      <p:pic>
        <p:nvPicPr>
          <p:cNvPr id="458" name="Google Shape;458;p39"/>
          <p:cNvPicPr preferRelativeResize="0"/>
          <p:nvPr/>
        </p:nvPicPr>
        <p:blipFill>
          <a:blip r:embed="rId3">
            <a:alphaModFix/>
          </a:blip>
          <a:stretch>
            <a:fillRect/>
          </a:stretch>
        </p:blipFill>
        <p:spPr>
          <a:xfrm>
            <a:off x="152400" y="1101625"/>
            <a:ext cx="4657725" cy="3105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ctrTitle"/>
          </p:nvPr>
        </p:nvSpPr>
        <p:spPr>
          <a:xfrm>
            <a:off x="2249838" y="371425"/>
            <a:ext cx="46404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64" name="Google Shape;464;p40"/>
          <p:cNvPicPr preferRelativeResize="0"/>
          <p:nvPr/>
        </p:nvPicPr>
        <p:blipFill>
          <a:blip r:embed="rId3">
            <a:alphaModFix/>
          </a:blip>
          <a:stretch>
            <a:fillRect/>
          </a:stretch>
        </p:blipFill>
        <p:spPr>
          <a:xfrm>
            <a:off x="2172375" y="849150"/>
            <a:ext cx="3517632" cy="3889475"/>
          </a:xfrm>
          <a:prstGeom prst="rect">
            <a:avLst/>
          </a:prstGeom>
          <a:noFill/>
          <a:ln>
            <a:noFill/>
          </a:ln>
        </p:spPr>
      </p:pic>
      <p:sp>
        <p:nvSpPr>
          <p:cNvPr id="465" name="Google Shape;465;p40"/>
          <p:cNvSpPr txBox="1"/>
          <p:nvPr/>
        </p:nvSpPr>
        <p:spPr>
          <a:xfrm>
            <a:off x="1889075" y="114400"/>
            <a:ext cx="55911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PCA + </a:t>
            </a:r>
            <a:r>
              <a:rPr b="1" lang="en" sz="4800">
                <a:solidFill>
                  <a:srgbClr val="373A5A"/>
                </a:solidFill>
                <a:latin typeface="Roboto Condensed"/>
                <a:ea typeface="Roboto Condensed"/>
                <a:cs typeface="Roboto Condensed"/>
                <a:sym typeface="Roboto Condensed"/>
              </a:rPr>
              <a:t>K MEANS</a:t>
            </a:r>
            <a:endParaRPr b="1" sz="4800">
              <a:solidFill>
                <a:srgbClr val="373A5A"/>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41"/>
          <p:cNvPicPr preferRelativeResize="0"/>
          <p:nvPr/>
        </p:nvPicPr>
        <p:blipFill>
          <a:blip r:embed="rId3">
            <a:alphaModFix/>
          </a:blip>
          <a:stretch>
            <a:fillRect/>
          </a:stretch>
        </p:blipFill>
        <p:spPr>
          <a:xfrm>
            <a:off x="152400" y="1101625"/>
            <a:ext cx="8839200" cy="3048815"/>
          </a:xfrm>
          <a:prstGeom prst="rect">
            <a:avLst/>
          </a:prstGeom>
          <a:noFill/>
          <a:ln>
            <a:noFill/>
          </a:ln>
        </p:spPr>
      </p:pic>
      <p:sp>
        <p:nvSpPr>
          <p:cNvPr id="471" name="Google Shape;471;p41"/>
          <p:cNvSpPr txBox="1"/>
          <p:nvPr/>
        </p:nvSpPr>
        <p:spPr>
          <a:xfrm>
            <a:off x="1393425" y="355375"/>
            <a:ext cx="72558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PCA +</a:t>
            </a:r>
            <a:r>
              <a:rPr b="1" lang="en" sz="4800">
                <a:solidFill>
                  <a:srgbClr val="373A5A"/>
                </a:solidFill>
                <a:latin typeface="Roboto Condensed"/>
                <a:ea typeface="Roboto Condensed"/>
                <a:cs typeface="Roboto Condensed"/>
                <a:sym typeface="Roboto Condensed"/>
              </a:rPr>
              <a:t>K MEANS Result</a:t>
            </a:r>
            <a:endParaRPr b="1" sz="4800">
              <a:solidFill>
                <a:srgbClr val="373A5A"/>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ctrTitle"/>
          </p:nvPr>
        </p:nvSpPr>
        <p:spPr>
          <a:xfrm>
            <a:off x="4296425" y="917288"/>
            <a:ext cx="4128300" cy="1635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King County House Price</a:t>
            </a:r>
            <a:endParaRPr/>
          </a:p>
          <a:p>
            <a:pPr indent="0" lvl="0" marL="0" rtl="0" algn="r">
              <a:spcBef>
                <a:spcPts val="0"/>
              </a:spcBef>
              <a:spcAft>
                <a:spcPts val="0"/>
              </a:spcAft>
              <a:buNone/>
            </a:pPr>
            <a:r>
              <a:rPr lang="en"/>
              <a:t>(Regression)</a:t>
            </a:r>
            <a:endParaRPr/>
          </a:p>
        </p:txBody>
      </p:sp>
      <p:sp>
        <p:nvSpPr>
          <p:cNvPr id="354" name="Google Shape;354;p24"/>
          <p:cNvSpPr txBox="1"/>
          <p:nvPr/>
        </p:nvSpPr>
        <p:spPr>
          <a:xfrm>
            <a:off x="451800" y="341700"/>
            <a:ext cx="3927900" cy="19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6"/>
                </a:solidFill>
                <a:latin typeface="Catamaran"/>
                <a:ea typeface="Catamaran"/>
                <a:cs typeface="Catamaran"/>
                <a:sym typeface="Catamaran"/>
              </a:rPr>
              <a:t>King County</a:t>
            </a:r>
            <a:endParaRPr sz="3000">
              <a:solidFill>
                <a:schemeClr val="accent6"/>
              </a:solidFill>
              <a:latin typeface="Catamaran"/>
              <a:ea typeface="Catamaran"/>
              <a:cs typeface="Catamaran"/>
              <a:sym typeface="Catamaran"/>
            </a:endParaRPr>
          </a:p>
          <a:p>
            <a:pPr indent="0" lvl="0" marL="0" rtl="0" algn="l">
              <a:spcBef>
                <a:spcPts val="0"/>
              </a:spcBef>
              <a:spcAft>
                <a:spcPts val="0"/>
              </a:spcAft>
              <a:buNone/>
            </a:pPr>
            <a:r>
              <a:rPr lang="en">
                <a:solidFill>
                  <a:schemeClr val="accent6"/>
                </a:solidFill>
                <a:latin typeface="Catamaran"/>
                <a:ea typeface="Catamaran"/>
                <a:cs typeface="Catamaran"/>
                <a:sym typeface="Catamaran"/>
              </a:rPr>
              <a:t>King County is a county located in the U.S. state of Washington. The population was 2,252,782 in the 2019 census estimate, making it the most populous county in Washington, and the 12th-most populous in the United States. The county seat is Seattle, also the state's most populous city.</a:t>
            </a:r>
            <a:endParaRPr>
              <a:solidFill>
                <a:schemeClr val="accent6"/>
              </a:solidFill>
              <a:latin typeface="Catamaran"/>
              <a:ea typeface="Catamaran"/>
              <a:cs typeface="Catamaran"/>
              <a:sym typeface="Catamaran"/>
            </a:endParaRPr>
          </a:p>
        </p:txBody>
      </p:sp>
      <p:pic>
        <p:nvPicPr>
          <p:cNvPr descr="https://www.redfin.com/county/118/WA/King-County/housing-market" id="355" name="Google Shape;355;p24" title="King county house pricing"/>
          <p:cNvPicPr preferRelativeResize="0"/>
          <p:nvPr/>
        </p:nvPicPr>
        <p:blipFill>
          <a:blip r:embed="rId3">
            <a:alphaModFix/>
          </a:blip>
          <a:stretch>
            <a:fillRect/>
          </a:stretch>
        </p:blipFill>
        <p:spPr>
          <a:xfrm>
            <a:off x="451800" y="2227728"/>
            <a:ext cx="4177375" cy="2752475"/>
          </a:xfrm>
          <a:prstGeom prst="rect">
            <a:avLst/>
          </a:prstGeom>
          <a:noFill/>
          <a:ln>
            <a:noFill/>
          </a:ln>
        </p:spPr>
      </p:pic>
      <p:sp>
        <p:nvSpPr>
          <p:cNvPr id="356" name="Google Shape;356;p24"/>
          <p:cNvSpPr txBox="1"/>
          <p:nvPr/>
        </p:nvSpPr>
        <p:spPr>
          <a:xfrm>
            <a:off x="5416600" y="2684150"/>
            <a:ext cx="29628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6"/>
                </a:solidFill>
                <a:latin typeface="Catamaran"/>
                <a:ea typeface="Catamaran"/>
                <a:cs typeface="Catamaran"/>
                <a:sym typeface="Catamaran"/>
              </a:rPr>
              <a:t>Goal</a:t>
            </a:r>
            <a:endParaRPr sz="3000">
              <a:solidFill>
                <a:schemeClr val="accent6"/>
              </a:solidFill>
              <a:latin typeface="Catamaran"/>
              <a:ea typeface="Catamaran"/>
              <a:cs typeface="Catamaran"/>
              <a:sym typeface="Catamaran"/>
            </a:endParaRPr>
          </a:p>
          <a:p>
            <a:pPr indent="0" lvl="0" marL="0" rtl="0" algn="l">
              <a:spcBef>
                <a:spcPts val="0"/>
              </a:spcBef>
              <a:spcAft>
                <a:spcPts val="0"/>
              </a:spcAft>
              <a:buNone/>
            </a:pPr>
            <a:r>
              <a:rPr lang="en">
                <a:solidFill>
                  <a:schemeClr val="accent6"/>
                </a:solidFill>
                <a:latin typeface="Catamaran"/>
                <a:ea typeface="Catamaran"/>
                <a:cs typeface="Catamaran"/>
                <a:sym typeface="Catamaran"/>
              </a:rPr>
              <a:t>To build a machine learning model that predicts the price of a house based on the given house features. </a:t>
            </a:r>
            <a:endParaRPr>
              <a:solidFill>
                <a:schemeClr val="accent6"/>
              </a:solidFill>
              <a:latin typeface="Catamaran"/>
              <a:ea typeface="Catamaran"/>
              <a:cs typeface="Catamaran"/>
              <a:sym typeface="Catamaran"/>
            </a:endParaRPr>
          </a:p>
          <a:p>
            <a:pPr indent="0" lvl="0" marL="0" rtl="0" algn="l">
              <a:spcBef>
                <a:spcPts val="0"/>
              </a:spcBef>
              <a:spcAft>
                <a:spcPts val="0"/>
              </a:spcAft>
              <a:buNone/>
            </a:pPr>
            <a:r>
              <a:t/>
            </a:r>
            <a:endParaRPr>
              <a:solidFill>
                <a:schemeClr val="accent6"/>
              </a:solidFill>
              <a:latin typeface="Catamaran"/>
              <a:ea typeface="Catamaran"/>
              <a:cs typeface="Catamaran"/>
              <a:sym typeface="Catamaran"/>
            </a:endParaRPr>
          </a:p>
          <a:p>
            <a:pPr indent="0" lvl="0" marL="0" rtl="0" algn="l">
              <a:spcBef>
                <a:spcPts val="0"/>
              </a:spcBef>
              <a:spcAft>
                <a:spcPts val="0"/>
              </a:spcAft>
              <a:buNone/>
            </a:pPr>
            <a:r>
              <a:rPr lang="en">
                <a:solidFill>
                  <a:schemeClr val="accent6"/>
                </a:solidFill>
                <a:latin typeface="Catamaran"/>
                <a:ea typeface="Catamaran"/>
                <a:cs typeface="Catamaran"/>
                <a:sym typeface="Catamaran"/>
              </a:rPr>
              <a:t>The output variable is the housing price (USD).</a:t>
            </a:r>
            <a:endParaRPr>
              <a:solidFill>
                <a:schemeClr val="accent6"/>
              </a:solidFill>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42"/>
          <p:cNvPicPr preferRelativeResize="0"/>
          <p:nvPr/>
        </p:nvPicPr>
        <p:blipFill>
          <a:blip r:embed="rId3">
            <a:alphaModFix/>
          </a:blip>
          <a:stretch>
            <a:fillRect/>
          </a:stretch>
        </p:blipFill>
        <p:spPr>
          <a:xfrm>
            <a:off x="152400" y="1101625"/>
            <a:ext cx="6909428" cy="3889475"/>
          </a:xfrm>
          <a:prstGeom prst="rect">
            <a:avLst/>
          </a:prstGeom>
          <a:noFill/>
          <a:ln>
            <a:noFill/>
          </a:ln>
        </p:spPr>
      </p:pic>
      <p:sp>
        <p:nvSpPr>
          <p:cNvPr id="477" name="Google Shape;477;p42"/>
          <p:cNvSpPr txBox="1"/>
          <p:nvPr/>
        </p:nvSpPr>
        <p:spPr>
          <a:xfrm>
            <a:off x="152400" y="355375"/>
            <a:ext cx="84966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Hierarchial Clustering</a:t>
            </a:r>
            <a:r>
              <a:rPr b="1" lang="en" sz="4800">
                <a:solidFill>
                  <a:srgbClr val="373A5A"/>
                </a:solidFill>
                <a:latin typeface="Roboto Condensed"/>
                <a:ea typeface="Roboto Condensed"/>
                <a:cs typeface="Roboto Condensed"/>
                <a:sym typeface="Roboto Condensed"/>
              </a:rPr>
              <a:t> Result</a:t>
            </a:r>
            <a:endParaRPr b="1" sz="4800">
              <a:solidFill>
                <a:srgbClr val="373A5A"/>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3"/>
          <p:cNvSpPr txBox="1"/>
          <p:nvPr>
            <p:ph type="ctrTitle"/>
          </p:nvPr>
        </p:nvSpPr>
        <p:spPr>
          <a:xfrm>
            <a:off x="2249838" y="371425"/>
            <a:ext cx="46404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83" name="Google Shape;483;p43"/>
          <p:cNvPicPr preferRelativeResize="0"/>
          <p:nvPr/>
        </p:nvPicPr>
        <p:blipFill>
          <a:blip r:embed="rId3">
            <a:alphaModFix/>
          </a:blip>
          <a:stretch>
            <a:fillRect/>
          </a:stretch>
        </p:blipFill>
        <p:spPr>
          <a:xfrm>
            <a:off x="152400" y="1101625"/>
            <a:ext cx="7019925" cy="3829050"/>
          </a:xfrm>
          <a:prstGeom prst="rect">
            <a:avLst/>
          </a:prstGeom>
          <a:noFill/>
          <a:ln>
            <a:noFill/>
          </a:ln>
        </p:spPr>
      </p:pic>
      <p:sp>
        <p:nvSpPr>
          <p:cNvPr id="484" name="Google Shape;484;p43"/>
          <p:cNvSpPr txBox="1"/>
          <p:nvPr/>
        </p:nvSpPr>
        <p:spPr>
          <a:xfrm>
            <a:off x="93525" y="355375"/>
            <a:ext cx="8987100" cy="850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373A5A"/>
                </a:solidFill>
                <a:latin typeface="Roboto Condensed"/>
                <a:ea typeface="Roboto Condensed"/>
                <a:cs typeface="Roboto Condensed"/>
                <a:sym typeface="Roboto Condensed"/>
              </a:rPr>
              <a:t>PCA + Hierarchial Clustering</a:t>
            </a:r>
            <a:r>
              <a:rPr b="1" lang="en" sz="4800">
                <a:solidFill>
                  <a:srgbClr val="373A5A"/>
                </a:solidFill>
                <a:latin typeface="Roboto Condensed"/>
                <a:ea typeface="Roboto Condensed"/>
                <a:cs typeface="Roboto Condensed"/>
                <a:sym typeface="Roboto Condensed"/>
              </a:rPr>
              <a:t> Result</a:t>
            </a:r>
            <a:endParaRPr b="1" sz="4800">
              <a:solidFill>
                <a:srgbClr val="373A5A"/>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4"/>
          <p:cNvSpPr txBox="1"/>
          <p:nvPr>
            <p:ph type="ctrTitle"/>
          </p:nvPr>
        </p:nvSpPr>
        <p:spPr>
          <a:xfrm>
            <a:off x="2249838" y="371425"/>
            <a:ext cx="46404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90" name="Google Shape;490;p44"/>
          <p:cNvSpPr txBox="1"/>
          <p:nvPr/>
        </p:nvSpPr>
        <p:spPr>
          <a:xfrm>
            <a:off x="7013875" y="4824675"/>
            <a:ext cx="5386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And sorry</a:t>
            </a:r>
            <a:endParaRPr>
              <a:latin typeface="Catamaran"/>
              <a:ea typeface="Catamaran"/>
              <a:cs typeface="Catamaran"/>
              <a:sym typeface="Catamar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ctrTitle"/>
          </p:nvPr>
        </p:nvSpPr>
        <p:spPr>
          <a:xfrm>
            <a:off x="402125" y="63400"/>
            <a:ext cx="1691400" cy="95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EDA</a:t>
            </a:r>
            <a:endParaRPr/>
          </a:p>
        </p:txBody>
      </p:sp>
      <p:pic>
        <p:nvPicPr>
          <p:cNvPr id="362" name="Google Shape;362;p25"/>
          <p:cNvPicPr preferRelativeResize="0"/>
          <p:nvPr/>
        </p:nvPicPr>
        <p:blipFill>
          <a:blip r:embed="rId3">
            <a:alphaModFix/>
          </a:blip>
          <a:stretch>
            <a:fillRect/>
          </a:stretch>
        </p:blipFill>
        <p:spPr>
          <a:xfrm>
            <a:off x="2291200" y="148576"/>
            <a:ext cx="4741376" cy="1834075"/>
          </a:xfrm>
          <a:prstGeom prst="rect">
            <a:avLst/>
          </a:prstGeom>
          <a:noFill/>
          <a:ln>
            <a:noFill/>
          </a:ln>
        </p:spPr>
      </p:pic>
      <p:sp>
        <p:nvSpPr>
          <p:cNvPr id="363" name="Google Shape;363;p25"/>
          <p:cNvSpPr txBox="1"/>
          <p:nvPr/>
        </p:nvSpPr>
        <p:spPr>
          <a:xfrm>
            <a:off x="7075500" y="148575"/>
            <a:ext cx="2068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Houses in the waterfront are more expensive</a:t>
            </a:r>
            <a:endParaRPr>
              <a:latin typeface="Catamaran"/>
              <a:ea typeface="Catamaran"/>
              <a:cs typeface="Catamaran"/>
              <a:sym typeface="Catamaran"/>
            </a:endParaRPr>
          </a:p>
        </p:txBody>
      </p:sp>
      <p:pic>
        <p:nvPicPr>
          <p:cNvPr id="364" name="Google Shape;364;p25"/>
          <p:cNvPicPr preferRelativeResize="0"/>
          <p:nvPr/>
        </p:nvPicPr>
        <p:blipFill>
          <a:blip r:embed="rId4">
            <a:alphaModFix/>
          </a:blip>
          <a:stretch>
            <a:fillRect/>
          </a:stretch>
        </p:blipFill>
        <p:spPr>
          <a:xfrm>
            <a:off x="2291200" y="2069600"/>
            <a:ext cx="4741374" cy="200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ctrTitle"/>
          </p:nvPr>
        </p:nvSpPr>
        <p:spPr>
          <a:xfrm>
            <a:off x="402125" y="63400"/>
            <a:ext cx="1691400" cy="95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EDA</a:t>
            </a:r>
            <a:endParaRPr/>
          </a:p>
        </p:txBody>
      </p:sp>
      <p:sp>
        <p:nvSpPr>
          <p:cNvPr id="370" name="Google Shape;370;p26"/>
          <p:cNvSpPr txBox="1"/>
          <p:nvPr/>
        </p:nvSpPr>
        <p:spPr>
          <a:xfrm>
            <a:off x="402125" y="3038300"/>
            <a:ext cx="31983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There seem to be a weak positive correlation between the living/lot ratio and price, with several outliers.</a:t>
            </a:r>
            <a:endParaRPr>
              <a:latin typeface="Catamaran"/>
              <a:ea typeface="Catamaran"/>
              <a:cs typeface="Catamaran"/>
              <a:sym typeface="Catamaran"/>
            </a:endParaRPr>
          </a:p>
        </p:txBody>
      </p:sp>
      <p:pic>
        <p:nvPicPr>
          <p:cNvPr id="371" name="Google Shape;371;p26"/>
          <p:cNvPicPr preferRelativeResize="0"/>
          <p:nvPr/>
        </p:nvPicPr>
        <p:blipFill>
          <a:blip r:embed="rId3">
            <a:alphaModFix/>
          </a:blip>
          <a:stretch>
            <a:fillRect/>
          </a:stretch>
        </p:blipFill>
        <p:spPr>
          <a:xfrm>
            <a:off x="115000" y="943550"/>
            <a:ext cx="4331281" cy="1871325"/>
          </a:xfrm>
          <a:prstGeom prst="rect">
            <a:avLst/>
          </a:prstGeom>
          <a:noFill/>
          <a:ln>
            <a:noFill/>
          </a:ln>
        </p:spPr>
      </p:pic>
      <p:pic>
        <p:nvPicPr>
          <p:cNvPr id="372" name="Google Shape;372;p26"/>
          <p:cNvPicPr preferRelativeResize="0"/>
          <p:nvPr/>
        </p:nvPicPr>
        <p:blipFill>
          <a:blip r:embed="rId4">
            <a:alphaModFix/>
          </a:blip>
          <a:stretch>
            <a:fillRect/>
          </a:stretch>
        </p:blipFill>
        <p:spPr>
          <a:xfrm>
            <a:off x="4772175" y="943550"/>
            <a:ext cx="4242371" cy="1871324"/>
          </a:xfrm>
          <a:prstGeom prst="rect">
            <a:avLst/>
          </a:prstGeom>
          <a:noFill/>
          <a:ln>
            <a:noFill/>
          </a:ln>
        </p:spPr>
      </p:pic>
      <p:sp>
        <p:nvSpPr>
          <p:cNvPr id="373" name="Google Shape;373;p26"/>
          <p:cNvSpPr txBox="1"/>
          <p:nvPr/>
        </p:nvSpPr>
        <p:spPr>
          <a:xfrm>
            <a:off x="5294213" y="2984950"/>
            <a:ext cx="31983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This graph shows that there is little to no correlation between having a large lot and the price.</a:t>
            </a:r>
            <a:endParaRPr>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ctrTitle"/>
          </p:nvPr>
        </p:nvSpPr>
        <p:spPr>
          <a:xfrm>
            <a:off x="402125" y="63400"/>
            <a:ext cx="1691400" cy="95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EDA</a:t>
            </a:r>
            <a:endParaRPr/>
          </a:p>
        </p:txBody>
      </p:sp>
      <p:pic>
        <p:nvPicPr>
          <p:cNvPr id="379" name="Google Shape;379;p27"/>
          <p:cNvPicPr preferRelativeResize="0"/>
          <p:nvPr/>
        </p:nvPicPr>
        <p:blipFill>
          <a:blip r:embed="rId3">
            <a:alphaModFix/>
          </a:blip>
          <a:stretch>
            <a:fillRect/>
          </a:stretch>
        </p:blipFill>
        <p:spPr>
          <a:xfrm>
            <a:off x="402121" y="1015596"/>
            <a:ext cx="3265925" cy="2336575"/>
          </a:xfrm>
          <a:prstGeom prst="rect">
            <a:avLst/>
          </a:prstGeom>
          <a:noFill/>
          <a:ln>
            <a:noFill/>
          </a:ln>
        </p:spPr>
      </p:pic>
      <p:sp>
        <p:nvSpPr>
          <p:cNvPr id="380" name="Google Shape;380;p27"/>
          <p:cNvSpPr txBox="1"/>
          <p:nvPr/>
        </p:nvSpPr>
        <p:spPr>
          <a:xfrm>
            <a:off x="3993225" y="1169000"/>
            <a:ext cx="47637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There are more houses being sold around the middle of the year compared to the start/end of the year.</a:t>
            </a:r>
            <a:endParaRPr>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8"/>
          <p:cNvPicPr preferRelativeResize="0"/>
          <p:nvPr/>
        </p:nvPicPr>
        <p:blipFill rotWithShape="1">
          <a:blip r:embed="rId3">
            <a:alphaModFix/>
          </a:blip>
          <a:srcRect b="0" l="0" r="0" t="4652"/>
          <a:stretch/>
        </p:blipFill>
        <p:spPr>
          <a:xfrm>
            <a:off x="797700" y="654626"/>
            <a:ext cx="7375826" cy="4188299"/>
          </a:xfrm>
          <a:prstGeom prst="rect">
            <a:avLst/>
          </a:prstGeom>
          <a:noFill/>
          <a:ln>
            <a:noFill/>
          </a:ln>
        </p:spPr>
      </p:pic>
      <p:sp>
        <p:nvSpPr>
          <p:cNvPr id="386" name="Google Shape;386;p28"/>
          <p:cNvSpPr txBox="1"/>
          <p:nvPr>
            <p:ph type="ctrTitle"/>
          </p:nvPr>
        </p:nvSpPr>
        <p:spPr>
          <a:xfrm>
            <a:off x="-1449525" y="-133000"/>
            <a:ext cx="6396600" cy="95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Correlation Matrix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ctrTitle"/>
          </p:nvPr>
        </p:nvSpPr>
        <p:spPr>
          <a:xfrm>
            <a:off x="402125" y="63400"/>
            <a:ext cx="7004400" cy="95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Simple Linear Regression</a:t>
            </a:r>
            <a:endParaRPr/>
          </a:p>
        </p:txBody>
      </p:sp>
      <p:pic>
        <p:nvPicPr>
          <p:cNvPr id="392" name="Google Shape;392;p29"/>
          <p:cNvPicPr preferRelativeResize="0"/>
          <p:nvPr/>
        </p:nvPicPr>
        <p:blipFill rotWithShape="1">
          <a:blip r:embed="rId3">
            <a:alphaModFix/>
          </a:blip>
          <a:srcRect b="1146" l="0" r="0" t="0"/>
          <a:stretch/>
        </p:blipFill>
        <p:spPr>
          <a:xfrm>
            <a:off x="152400" y="1168000"/>
            <a:ext cx="4042100" cy="3779101"/>
          </a:xfrm>
          <a:prstGeom prst="rect">
            <a:avLst/>
          </a:prstGeom>
          <a:noFill/>
          <a:ln>
            <a:noFill/>
          </a:ln>
        </p:spPr>
      </p:pic>
      <p:pic>
        <p:nvPicPr>
          <p:cNvPr id="393" name="Google Shape;393;p29"/>
          <p:cNvPicPr preferRelativeResize="0"/>
          <p:nvPr/>
        </p:nvPicPr>
        <p:blipFill>
          <a:blip r:embed="rId4">
            <a:alphaModFix/>
          </a:blip>
          <a:stretch>
            <a:fillRect/>
          </a:stretch>
        </p:blipFill>
        <p:spPr>
          <a:xfrm>
            <a:off x="4346900" y="1168000"/>
            <a:ext cx="4011741" cy="3823101"/>
          </a:xfrm>
          <a:prstGeom prst="rect">
            <a:avLst/>
          </a:prstGeom>
          <a:noFill/>
          <a:ln>
            <a:noFill/>
          </a:ln>
        </p:spPr>
      </p:pic>
      <p:sp>
        <p:nvSpPr>
          <p:cNvPr id="394" name="Google Shape;394;p29"/>
          <p:cNvSpPr txBox="1"/>
          <p:nvPr/>
        </p:nvSpPr>
        <p:spPr>
          <a:xfrm>
            <a:off x="224425" y="895500"/>
            <a:ext cx="5386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Train</a:t>
            </a:r>
            <a:endParaRPr>
              <a:latin typeface="Catamaran"/>
              <a:ea typeface="Catamaran"/>
              <a:cs typeface="Catamaran"/>
              <a:sym typeface="Catamaran"/>
            </a:endParaRPr>
          </a:p>
        </p:txBody>
      </p:sp>
      <p:sp>
        <p:nvSpPr>
          <p:cNvPr id="395" name="Google Shape;395;p29"/>
          <p:cNvSpPr txBox="1"/>
          <p:nvPr/>
        </p:nvSpPr>
        <p:spPr>
          <a:xfrm>
            <a:off x="4346900" y="871600"/>
            <a:ext cx="5386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Test</a:t>
            </a:r>
            <a:endParaRPr>
              <a:latin typeface="Catamaran"/>
              <a:ea typeface="Catamaran"/>
              <a:cs typeface="Catamaran"/>
              <a:sym typeface="Catamar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ctrTitle"/>
          </p:nvPr>
        </p:nvSpPr>
        <p:spPr>
          <a:xfrm>
            <a:off x="402125" y="63400"/>
            <a:ext cx="7004400" cy="95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Decision Tree</a:t>
            </a:r>
            <a:r>
              <a:rPr lang="en"/>
              <a:t> Regression</a:t>
            </a:r>
            <a:endParaRPr/>
          </a:p>
        </p:txBody>
      </p:sp>
      <p:pic>
        <p:nvPicPr>
          <p:cNvPr id="401" name="Google Shape;401;p30"/>
          <p:cNvPicPr preferRelativeResize="0"/>
          <p:nvPr/>
        </p:nvPicPr>
        <p:blipFill>
          <a:blip r:embed="rId3">
            <a:alphaModFix/>
          </a:blip>
          <a:stretch>
            <a:fillRect/>
          </a:stretch>
        </p:blipFill>
        <p:spPr>
          <a:xfrm>
            <a:off x="129400" y="1015600"/>
            <a:ext cx="3916136" cy="3738675"/>
          </a:xfrm>
          <a:prstGeom prst="rect">
            <a:avLst/>
          </a:prstGeom>
          <a:noFill/>
          <a:ln>
            <a:noFill/>
          </a:ln>
        </p:spPr>
      </p:pic>
      <p:pic>
        <p:nvPicPr>
          <p:cNvPr id="402" name="Google Shape;402;p30"/>
          <p:cNvPicPr preferRelativeResize="0"/>
          <p:nvPr/>
        </p:nvPicPr>
        <p:blipFill>
          <a:blip r:embed="rId4">
            <a:alphaModFix/>
          </a:blip>
          <a:stretch>
            <a:fillRect/>
          </a:stretch>
        </p:blipFill>
        <p:spPr>
          <a:xfrm>
            <a:off x="4407475" y="931175"/>
            <a:ext cx="4081760" cy="3823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1"/>
          <p:cNvPicPr preferRelativeResize="0"/>
          <p:nvPr/>
        </p:nvPicPr>
        <p:blipFill>
          <a:blip r:embed="rId3">
            <a:alphaModFix/>
          </a:blip>
          <a:stretch>
            <a:fillRect/>
          </a:stretch>
        </p:blipFill>
        <p:spPr>
          <a:xfrm>
            <a:off x="1162400" y="1357900"/>
            <a:ext cx="6705075" cy="12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l Estate Business Plan by Slidesgo">
  <a:themeElements>
    <a:clrScheme name="Simple Light">
      <a:dk1>
        <a:srgbClr val="F3F3F3"/>
      </a:dk1>
      <a:lt1>
        <a:srgbClr val="373A5A"/>
      </a:lt1>
      <a:dk2>
        <a:srgbClr val="6D9EEB"/>
      </a:dk2>
      <a:lt2>
        <a:srgbClr val="B6ECF0"/>
      </a:lt2>
      <a:accent1>
        <a:srgbClr val="5F9881"/>
      </a:accent1>
      <a:accent2>
        <a:srgbClr val="8BC0AA"/>
      </a:accent2>
      <a:accent3>
        <a:srgbClr val="A9D6C3"/>
      </a:accent3>
      <a:accent4>
        <a:srgbClr val="FF6E5C"/>
      </a:accent4>
      <a:accent5>
        <a:srgbClr val="FFD966"/>
      </a:accent5>
      <a:accent6>
        <a:srgbClr val="2C2E4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