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Dosis" panose="020B0604020202020204" charset="0"/>
      <p:regular r:id="rId15"/>
      <p:bold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Open Sans Light" panose="020B0604020202020204" charset="0"/>
      <p:regular r:id="rId21"/>
      <p:bold r:id="rId22"/>
      <p:italic r:id="rId23"/>
      <p:boldItalic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  <p:embeddedFont>
      <p:font typeface="Playfair Display Regular" panose="020B0604020202020204" charset="0"/>
      <p:bold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EDB78-FC91-4659-8335-BA7DF361DB78}">
  <a:tblStyle styleId="{339EDB78-FC91-4659-8335-BA7DF361D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9b6356cc5_0_8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9b6356cc5_0_8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b6356cc5_0_7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9b6356cc5_0_7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ae165360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ae165360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94c6748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94c6748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b6356cc5_0_7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b6356cc5_0_7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b6356cc5_0_7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9b6356cc5_0_7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b6356cc5_0_7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b6356cc5_0_7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9b6356cc5_0_7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9b6356cc5_0_7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b6356cc5_0_7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9b6356cc5_0_7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9b6356cc5_0_7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9b6356cc5_0_7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9b6356cc5_0_7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9b6356cc5_0_7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84351" y="1149250"/>
            <a:ext cx="2762700" cy="20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84350" y="3232775"/>
            <a:ext cx="20943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SECTION_HEADER_1_1_1_2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1671725"/>
            <a:ext cx="7206600" cy="302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857200" y="2437200"/>
            <a:ext cx="16851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 idx="2"/>
          </p:nvPr>
        </p:nvSpPr>
        <p:spPr>
          <a:xfrm>
            <a:off x="914520" y="2094900"/>
            <a:ext cx="1570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2886525" y="2437200"/>
            <a:ext cx="16851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title" idx="4"/>
          </p:nvPr>
        </p:nvSpPr>
        <p:spPr>
          <a:xfrm>
            <a:off x="2943816" y="2094900"/>
            <a:ext cx="1570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5"/>
          </p:nvPr>
        </p:nvSpPr>
        <p:spPr>
          <a:xfrm>
            <a:off x="4915813" y="2437200"/>
            <a:ext cx="16851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idx="6"/>
          </p:nvPr>
        </p:nvSpPr>
        <p:spPr>
          <a:xfrm>
            <a:off x="4973111" y="2094900"/>
            <a:ext cx="1570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1_1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2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-73600" y="2611000"/>
            <a:ext cx="9293700" cy="26082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4387225" y="2225073"/>
            <a:ext cx="3416400" cy="7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None/>
              <a:defRPr sz="3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5172025" y="1431359"/>
            <a:ext cx="2631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4800"/>
              <a:buNone/>
              <a:defRPr sz="4800">
                <a:solidFill>
                  <a:srgbClr val="274E1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378800" y="3277755"/>
            <a:ext cx="242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 2">
  <p:cSld name="SECTION_HEADER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3127369" y="2867070"/>
            <a:ext cx="12342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4509727" y="2867070"/>
            <a:ext cx="12339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5891785" y="2867070"/>
            <a:ext cx="12339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7273843" y="2867070"/>
            <a:ext cx="12339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5"/>
          </p:nvPr>
        </p:nvSpPr>
        <p:spPr>
          <a:xfrm>
            <a:off x="3108539" y="2571150"/>
            <a:ext cx="12717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6"/>
          </p:nvPr>
        </p:nvSpPr>
        <p:spPr>
          <a:xfrm>
            <a:off x="4490697" y="2571150"/>
            <a:ext cx="12717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7"/>
          </p:nvPr>
        </p:nvSpPr>
        <p:spPr>
          <a:xfrm>
            <a:off x="5872856" y="2571150"/>
            <a:ext cx="12717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8"/>
          </p:nvPr>
        </p:nvSpPr>
        <p:spPr>
          <a:xfrm>
            <a:off x="7255014" y="2571150"/>
            <a:ext cx="12717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D9D9D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2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387225" y="2225073"/>
            <a:ext cx="3416400" cy="7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None/>
              <a:defRPr sz="3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 hasCustomPrompt="1"/>
          </p:nvPr>
        </p:nvSpPr>
        <p:spPr>
          <a:xfrm>
            <a:off x="5172025" y="1431359"/>
            <a:ext cx="2631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4800"/>
              <a:buNone/>
              <a:defRPr sz="4800">
                <a:solidFill>
                  <a:srgbClr val="274E1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5378800" y="3277755"/>
            <a:ext cx="242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2">
  <p:cSld name="SECTION_HEADER_1_1_1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959289" y="1747275"/>
            <a:ext cx="2128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310589" y="1404982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2"/>
          </p:nvPr>
        </p:nvSpPr>
        <p:spPr>
          <a:xfrm>
            <a:off x="6056213" y="3010850"/>
            <a:ext cx="2128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3"/>
          </p:nvPr>
        </p:nvSpPr>
        <p:spPr>
          <a:xfrm>
            <a:off x="6056213" y="266855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4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8 COLUMNS">
  <p:cSld name="SECTION_HEADER_1_1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101526" y="232747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2"/>
          </p:nvPr>
        </p:nvSpPr>
        <p:spPr>
          <a:xfrm>
            <a:off x="4730551" y="232747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3"/>
          </p:nvPr>
        </p:nvSpPr>
        <p:spPr>
          <a:xfrm>
            <a:off x="1101526" y="337522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4"/>
          </p:nvPr>
        </p:nvSpPr>
        <p:spPr>
          <a:xfrm>
            <a:off x="2979326" y="232747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5"/>
          </p:nvPr>
        </p:nvSpPr>
        <p:spPr>
          <a:xfrm>
            <a:off x="4730551" y="337522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6"/>
          </p:nvPr>
        </p:nvSpPr>
        <p:spPr>
          <a:xfrm>
            <a:off x="2979326" y="337522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7"/>
          </p:nvPr>
        </p:nvSpPr>
        <p:spPr>
          <a:xfrm>
            <a:off x="6608376" y="232747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8"/>
          </p:nvPr>
        </p:nvSpPr>
        <p:spPr>
          <a:xfrm>
            <a:off x="6608376" y="3375225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 idx="9"/>
          </p:nvPr>
        </p:nvSpPr>
        <p:spPr>
          <a:xfrm>
            <a:off x="974926" y="204720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13"/>
          </p:nvPr>
        </p:nvSpPr>
        <p:spPr>
          <a:xfrm>
            <a:off x="2852726" y="204720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idx="14"/>
          </p:nvPr>
        </p:nvSpPr>
        <p:spPr>
          <a:xfrm>
            <a:off x="4603951" y="204720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15"/>
          </p:nvPr>
        </p:nvSpPr>
        <p:spPr>
          <a:xfrm>
            <a:off x="6481776" y="204720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16"/>
          </p:nvPr>
        </p:nvSpPr>
        <p:spPr>
          <a:xfrm>
            <a:off x="974926" y="3085432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7"/>
          </p:nvPr>
        </p:nvSpPr>
        <p:spPr>
          <a:xfrm>
            <a:off x="2852726" y="3085432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8"/>
          </p:nvPr>
        </p:nvSpPr>
        <p:spPr>
          <a:xfrm>
            <a:off x="4603951" y="3085432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9"/>
          </p:nvPr>
        </p:nvSpPr>
        <p:spPr>
          <a:xfrm>
            <a:off x="6481776" y="3085432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1_1_1_3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5972400" y="1885950"/>
            <a:ext cx="22884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 3">
  <p:cSld name="SECTION_HEADER_1_1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3755856" y="2794195"/>
            <a:ext cx="16323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5966170" y="2794195"/>
            <a:ext cx="16323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1545542" y="2794195"/>
            <a:ext cx="16323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-9325" y="0"/>
            <a:ext cx="647700" cy="23751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4"/>
          </p:nvPr>
        </p:nvSpPr>
        <p:spPr>
          <a:xfrm>
            <a:off x="1409938" y="2527500"/>
            <a:ext cx="1903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5"/>
          </p:nvPr>
        </p:nvSpPr>
        <p:spPr>
          <a:xfrm>
            <a:off x="3620252" y="2527500"/>
            <a:ext cx="1903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6"/>
          </p:nvPr>
        </p:nvSpPr>
        <p:spPr>
          <a:xfrm>
            <a:off x="5830565" y="2527500"/>
            <a:ext cx="1903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8496300" y="2768400"/>
            <a:ext cx="647700" cy="23751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SECTION_HEADER_1_1_1_2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933375" y="849550"/>
            <a:ext cx="6429300" cy="39243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25" y="-9225"/>
            <a:ext cx="2695500" cy="5143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162050" y="1533475"/>
            <a:ext cx="681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000"/>
              <a:buChar char="●"/>
              <a:defRPr sz="1000">
                <a:solidFill>
                  <a:srgbClr val="274E13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○"/>
              <a:defRPr sz="1000">
                <a:solidFill>
                  <a:srgbClr val="274E13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■"/>
              <a:defRPr sz="1000">
                <a:solidFill>
                  <a:srgbClr val="274E13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●"/>
              <a:defRPr sz="1000">
                <a:solidFill>
                  <a:srgbClr val="274E13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○"/>
              <a:defRPr sz="1000">
                <a:solidFill>
                  <a:srgbClr val="274E13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■"/>
              <a:defRPr sz="1000">
                <a:solidFill>
                  <a:srgbClr val="274E13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●"/>
              <a:defRPr sz="1000">
                <a:solidFill>
                  <a:srgbClr val="274E13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000"/>
              <a:buChar char="○"/>
              <a:defRPr sz="1000">
                <a:solidFill>
                  <a:srgbClr val="274E13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4E13"/>
              </a:buClr>
              <a:buSzPts val="1000"/>
              <a:buChar char="■"/>
              <a:defRPr sz="10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501525" y="-75900"/>
            <a:ext cx="4704000" cy="5295300"/>
          </a:xfrm>
          <a:prstGeom prst="rect">
            <a:avLst/>
          </a:prstGeom>
          <a:solidFill>
            <a:srgbClr val="274E13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501525" y="1620092"/>
            <a:ext cx="330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2" hasCustomPrompt="1"/>
          </p:nvPr>
        </p:nvSpPr>
        <p:spPr>
          <a:xfrm>
            <a:off x="5172025" y="1466431"/>
            <a:ext cx="2631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5378800" y="2950079"/>
            <a:ext cx="2424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_HEADER_2_2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808525" y="846450"/>
            <a:ext cx="3784500" cy="3450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01525" y="1617450"/>
            <a:ext cx="330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None/>
              <a:defRPr sz="3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5172025" y="1547100"/>
            <a:ext cx="2631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4800"/>
              <a:buNone/>
              <a:defRPr sz="4800">
                <a:solidFill>
                  <a:srgbClr val="274E1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5378800" y="2913900"/>
            <a:ext cx="2424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3">
  <p:cSld name="SECTION_HEADER_1_1_1_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-9400" y="-18750"/>
            <a:ext cx="5918400" cy="51624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2168964" y="3868100"/>
            <a:ext cx="2128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2344610" y="352580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2"/>
          </p:nvPr>
        </p:nvSpPr>
        <p:spPr>
          <a:xfrm>
            <a:off x="4846538" y="3868100"/>
            <a:ext cx="2128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 idx="3"/>
          </p:nvPr>
        </p:nvSpPr>
        <p:spPr>
          <a:xfrm>
            <a:off x="5022186" y="352580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-99050" y="-75900"/>
            <a:ext cx="2753100" cy="5295300"/>
          </a:xfrm>
          <a:prstGeom prst="rect">
            <a:avLst/>
          </a:prstGeom>
          <a:solidFill>
            <a:srgbClr val="274E13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983400" y="818325"/>
            <a:ext cx="330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4983400" y="2089350"/>
            <a:ext cx="33021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983400" y="3518400"/>
            <a:ext cx="3637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CREDITS: This presentation template was created by </a:t>
            </a:r>
            <a:r>
              <a:rPr lang="en" sz="800" b="1">
                <a:solidFill>
                  <a:srgbClr val="274E1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80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including icons by </a:t>
            </a:r>
            <a:r>
              <a:rPr lang="en" sz="800" b="1">
                <a:solidFill>
                  <a:srgbClr val="274E1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" sz="80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and infographics &amp; images by </a:t>
            </a:r>
            <a:r>
              <a:rPr lang="en" sz="800">
                <a:solidFill>
                  <a:srgbClr val="274E13"/>
                </a:solidFill>
                <a:uFill>
                  <a:noFill/>
                </a:u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Freepik</a:t>
            </a:r>
            <a:r>
              <a:rPr lang="en" sz="80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endParaRPr sz="800">
              <a:solidFill>
                <a:srgbClr val="274E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attribution.</a:t>
            </a:r>
            <a:endParaRPr sz="800" b="1">
              <a:solidFill>
                <a:srgbClr val="274E1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SECTION_HEADER_3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-99050" y="-75900"/>
            <a:ext cx="2067300" cy="52953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748525" y="268425"/>
            <a:ext cx="606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400"/>
              <a:buNone/>
              <a:defRPr sz="24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2748525" y="2037025"/>
            <a:ext cx="2988300" cy="35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900"/>
              <a:buChar char="●"/>
              <a:defRPr sz="900">
                <a:solidFill>
                  <a:srgbClr val="274E13"/>
                </a:solidFill>
              </a:defRPr>
            </a:lvl1pPr>
            <a:lvl2pPr marL="914400" lvl="1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○"/>
              <a:defRPr sz="900">
                <a:solidFill>
                  <a:srgbClr val="274E13"/>
                </a:solidFill>
              </a:defRPr>
            </a:lvl2pPr>
            <a:lvl3pPr marL="1371600" lvl="2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■"/>
              <a:defRPr sz="900">
                <a:solidFill>
                  <a:srgbClr val="274E13"/>
                </a:solidFill>
              </a:defRPr>
            </a:lvl3pPr>
            <a:lvl4pPr marL="1828800" lvl="3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●"/>
              <a:defRPr sz="900">
                <a:solidFill>
                  <a:srgbClr val="274E13"/>
                </a:solidFill>
              </a:defRPr>
            </a:lvl4pPr>
            <a:lvl5pPr marL="2286000" lvl="4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○"/>
              <a:defRPr sz="900">
                <a:solidFill>
                  <a:srgbClr val="274E13"/>
                </a:solidFill>
              </a:defRPr>
            </a:lvl5pPr>
            <a:lvl6pPr marL="2743200" lvl="5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■"/>
              <a:defRPr sz="900">
                <a:solidFill>
                  <a:srgbClr val="274E13"/>
                </a:solidFill>
              </a:defRPr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●"/>
              <a:defRPr sz="900">
                <a:solidFill>
                  <a:srgbClr val="274E13"/>
                </a:solidFill>
              </a:defRPr>
            </a:lvl7pPr>
            <a:lvl8pPr marL="3657600" lvl="7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○"/>
              <a:defRPr sz="900">
                <a:solidFill>
                  <a:srgbClr val="274E13"/>
                </a:solidFill>
              </a:defRPr>
            </a:lvl8pPr>
            <a:lvl9pPr marL="4114800" lvl="8" indent="-2857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74E13"/>
              </a:buClr>
              <a:buSzPts val="900"/>
              <a:buChar char="■"/>
              <a:defRPr sz="9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2"/>
          </p:nvPr>
        </p:nvSpPr>
        <p:spPr>
          <a:xfrm>
            <a:off x="5632058" y="2037025"/>
            <a:ext cx="2988300" cy="356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900"/>
              <a:buChar char="●"/>
              <a:defRPr sz="900">
                <a:solidFill>
                  <a:srgbClr val="274E13"/>
                </a:solidFill>
              </a:defRPr>
            </a:lvl1pPr>
            <a:lvl2pPr marL="914400" lvl="1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○"/>
              <a:defRPr sz="900">
                <a:solidFill>
                  <a:srgbClr val="274E13"/>
                </a:solidFill>
              </a:defRPr>
            </a:lvl2pPr>
            <a:lvl3pPr marL="1371600" lvl="2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■"/>
              <a:defRPr sz="900">
                <a:solidFill>
                  <a:srgbClr val="274E13"/>
                </a:solidFill>
              </a:defRPr>
            </a:lvl3pPr>
            <a:lvl4pPr marL="1828800" lvl="3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●"/>
              <a:defRPr sz="900">
                <a:solidFill>
                  <a:srgbClr val="274E13"/>
                </a:solidFill>
              </a:defRPr>
            </a:lvl4pPr>
            <a:lvl5pPr marL="2286000" lvl="4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○"/>
              <a:defRPr sz="900">
                <a:solidFill>
                  <a:srgbClr val="274E13"/>
                </a:solidFill>
              </a:defRPr>
            </a:lvl5pPr>
            <a:lvl6pPr marL="2743200" lvl="5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■"/>
              <a:defRPr sz="900">
                <a:solidFill>
                  <a:srgbClr val="274E13"/>
                </a:solidFill>
              </a:defRPr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●"/>
              <a:defRPr sz="900">
                <a:solidFill>
                  <a:srgbClr val="274E13"/>
                </a:solidFill>
              </a:defRPr>
            </a:lvl7pPr>
            <a:lvl8pPr marL="3657600" lvl="7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900"/>
              <a:buChar char="○"/>
              <a:defRPr sz="900">
                <a:solidFill>
                  <a:srgbClr val="274E13"/>
                </a:solidFill>
              </a:defRPr>
            </a:lvl8pPr>
            <a:lvl9pPr marL="4114800" lvl="8" indent="-2857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74E13"/>
              </a:buClr>
              <a:buSzPts val="900"/>
              <a:buChar char="■"/>
              <a:defRPr sz="9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 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 hasCustomPrompt="1"/>
          </p:nvPr>
        </p:nvSpPr>
        <p:spPr>
          <a:xfrm>
            <a:off x="2954675" y="1929250"/>
            <a:ext cx="1023300" cy="3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2"/>
          </p:nvPr>
        </p:nvSpPr>
        <p:spPr>
          <a:xfrm>
            <a:off x="2561375" y="1896675"/>
            <a:ext cx="18099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761025" y="2340450"/>
            <a:ext cx="1410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3" hasCustomPrompt="1"/>
          </p:nvPr>
        </p:nvSpPr>
        <p:spPr>
          <a:xfrm>
            <a:off x="2954675" y="3303075"/>
            <a:ext cx="1023300" cy="3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2561375" y="3270500"/>
            <a:ext cx="18099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5"/>
          </p:nvPr>
        </p:nvSpPr>
        <p:spPr>
          <a:xfrm>
            <a:off x="2761025" y="3714275"/>
            <a:ext cx="1410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6"/>
          </p:nvPr>
        </p:nvSpPr>
        <p:spPr>
          <a:xfrm>
            <a:off x="4426925" y="1896675"/>
            <a:ext cx="18099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7"/>
          </p:nvPr>
        </p:nvSpPr>
        <p:spPr>
          <a:xfrm>
            <a:off x="4626575" y="2340450"/>
            <a:ext cx="1410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8" hasCustomPrompt="1"/>
          </p:nvPr>
        </p:nvSpPr>
        <p:spPr>
          <a:xfrm>
            <a:off x="4820225" y="3303075"/>
            <a:ext cx="1023300" cy="3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9"/>
          </p:nvPr>
        </p:nvSpPr>
        <p:spPr>
          <a:xfrm>
            <a:off x="4426925" y="3270500"/>
            <a:ext cx="18099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3"/>
          </p:nvPr>
        </p:nvSpPr>
        <p:spPr>
          <a:xfrm>
            <a:off x="4626575" y="3714275"/>
            <a:ext cx="1410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4" hasCustomPrompt="1"/>
          </p:nvPr>
        </p:nvSpPr>
        <p:spPr>
          <a:xfrm>
            <a:off x="6685775" y="1929250"/>
            <a:ext cx="1023300" cy="3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5"/>
          </p:nvPr>
        </p:nvSpPr>
        <p:spPr>
          <a:xfrm>
            <a:off x="6292475" y="1896675"/>
            <a:ext cx="18099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6" hasCustomPrompt="1"/>
          </p:nvPr>
        </p:nvSpPr>
        <p:spPr>
          <a:xfrm>
            <a:off x="4820225" y="1929250"/>
            <a:ext cx="1023300" cy="3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7"/>
          </p:nvPr>
        </p:nvSpPr>
        <p:spPr>
          <a:xfrm>
            <a:off x="6492125" y="2340450"/>
            <a:ext cx="1410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8" hasCustomPrompt="1"/>
          </p:nvPr>
        </p:nvSpPr>
        <p:spPr>
          <a:xfrm>
            <a:off x="6685775" y="3303075"/>
            <a:ext cx="1023300" cy="3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 idx="19"/>
          </p:nvPr>
        </p:nvSpPr>
        <p:spPr>
          <a:xfrm>
            <a:off x="6292475" y="3270500"/>
            <a:ext cx="18099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20"/>
          </p:nvPr>
        </p:nvSpPr>
        <p:spPr>
          <a:xfrm>
            <a:off x="6492125" y="3714275"/>
            <a:ext cx="14106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21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501525" y="-41250"/>
            <a:ext cx="4704000" cy="5295300"/>
          </a:xfrm>
          <a:prstGeom prst="rect">
            <a:avLst/>
          </a:prstGeom>
          <a:solidFill>
            <a:srgbClr val="274E13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01525" y="1617450"/>
            <a:ext cx="330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2" hasCustomPrompt="1"/>
          </p:nvPr>
        </p:nvSpPr>
        <p:spPr>
          <a:xfrm>
            <a:off x="5172025" y="1547100"/>
            <a:ext cx="26316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/>
          <p:nvPr/>
        </p:nvSpPr>
        <p:spPr>
          <a:xfrm>
            <a:off x="-35625" y="0"/>
            <a:ext cx="1439100" cy="51435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378800" y="2913900"/>
            <a:ext cx="24249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SECTION_HEADER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-99225" y="1419450"/>
            <a:ext cx="9381900" cy="2667900"/>
          </a:xfrm>
          <a:prstGeom prst="rect">
            <a:avLst/>
          </a:prstGeom>
          <a:solidFill>
            <a:srgbClr val="274E13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 hasCustomPrompt="1"/>
          </p:nvPr>
        </p:nvSpPr>
        <p:spPr>
          <a:xfrm>
            <a:off x="1235100" y="162472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895350" y="194715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 idx="2" hasCustomPrompt="1"/>
          </p:nvPr>
        </p:nvSpPr>
        <p:spPr>
          <a:xfrm>
            <a:off x="3178200" y="162472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3"/>
          </p:nvPr>
        </p:nvSpPr>
        <p:spPr>
          <a:xfrm>
            <a:off x="2838450" y="194715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 idx="4" hasCustomPrompt="1"/>
          </p:nvPr>
        </p:nvSpPr>
        <p:spPr>
          <a:xfrm>
            <a:off x="5121300" y="162472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5"/>
          </p:nvPr>
        </p:nvSpPr>
        <p:spPr>
          <a:xfrm>
            <a:off x="4781550" y="194715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 idx="6" hasCustomPrompt="1"/>
          </p:nvPr>
        </p:nvSpPr>
        <p:spPr>
          <a:xfrm>
            <a:off x="7064400" y="162472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7"/>
          </p:nvPr>
        </p:nvSpPr>
        <p:spPr>
          <a:xfrm>
            <a:off x="6724650" y="194715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8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">
  <p:cSld name="SECTION_HEADER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 hasCustomPrompt="1"/>
          </p:nvPr>
        </p:nvSpPr>
        <p:spPr>
          <a:xfrm>
            <a:off x="4676250" y="213437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4336500" y="245680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 idx="2" hasCustomPrompt="1"/>
          </p:nvPr>
        </p:nvSpPr>
        <p:spPr>
          <a:xfrm>
            <a:off x="4676250" y="318212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3"/>
          </p:nvPr>
        </p:nvSpPr>
        <p:spPr>
          <a:xfrm>
            <a:off x="4336500" y="350455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 idx="4" hasCustomPrompt="1"/>
          </p:nvPr>
        </p:nvSpPr>
        <p:spPr>
          <a:xfrm>
            <a:off x="4676250" y="1086625"/>
            <a:ext cx="8445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None/>
              <a:defRPr sz="18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5"/>
          </p:nvPr>
        </p:nvSpPr>
        <p:spPr>
          <a:xfrm>
            <a:off x="4336500" y="1409050"/>
            <a:ext cx="1524000" cy="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6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SECTION_HEADER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>
            <a:off x="2902401" y="3391850"/>
            <a:ext cx="2128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078047" y="304955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2"/>
          </p:nvPr>
        </p:nvSpPr>
        <p:spPr>
          <a:xfrm>
            <a:off x="5941925" y="3391850"/>
            <a:ext cx="21285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274E1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3"/>
          </p:nvPr>
        </p:nvSpPr>
        <p:spPr>
          <a:xfrm>
            <a:off x="6117574" y="3049557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 idx="4"/>
          </p:nvPr>
        </p:nvSpPr>
        <p:spPr>
          <a:xfrm>
            <a:off x="2857625" y="581025"/>
            <a:ext cx="57873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74E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485150" y="1163925"/>
            <a:ext cx="6173700" cy="4056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683400" y="3737975"/>
            <a:ext cx="1777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812800" y="2763425"/>
            <a:ext cx="35184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74E1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74E13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-73600" y="-75900"/>
            <a:ext cx="3171600" cy="5295300"/>
          </a:xfrm>
          <a:prstGeom prst="rect">
            <a:avLst/>
          </a:prstGeom>
          <a:solidFill>
            <a:srgbClr val="274E13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387225" y="2225073"/>
            <a:ext cx="3416400" cy="7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None/>
              <a:defRPr sz="3000">
                <a:solidFill>
                  <a:srgbClr val="274E1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 idx="2" hasCustomPrompt="1"/>
          </p:nvPr>
        </p:nvSpPr>
        <p:spPr>
          <a:xfrm>
            <a:off x="6079400" y="1431352"/>
            <a:ext cx="17241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4800"/>
              <a:buNone/>
              <a:defRPr sz="4800">
                <a:solidFill>
                  <a:srgbClr val="274E1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600"/>
              <a:buNone/>
              <a:defRPr sz="3600">
                <a:solidFill>
                  <a:srgbClr val="274E1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5378800" y="3277755"/>
            <a:ext cx="242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None/>
              <a:defRPr sz="12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Font typeface="Playfair Display"/>
              <a:buNone/>
              <a:defRPr sz="2800" b="1">
                <a:solidFill>
                  <a:srgbClr val="274E1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800"/>
              <a:buNone/>
              <a:defRPr sz="2800">
                <a:solidFill>
                  <a:srgbClr val="274E1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Open Sans Light"/>
              <a:buChar char="●"/>
              <a:defRPr sz="1800"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○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■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●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○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■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●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Open Sans Light"/>
              <a:buChar char="○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4E13"/>
              </a:buClr>
              <a:buSzPts val="1400"/>
              <a:buFont typeface="Open Sans Light"/>
              <a:buChar char="■"/>
              <a:defRPr>
                <a:solidFill>
                  <a:srgbClr val="274E1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t="7820" b="7812"/>
          <a:stretch/>
        </p:blipFill>
        <p:spPr>
          <a:xfrm>
            <a:off x="2" y="0"/>
            <a:ext cx="9143997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27"/>
          <p:cNvSpPr/>
          <p:nvPr/>
        </p:nvSpPr>
        <p:spPr>
          <a:xfrm>
            <a:off x="5333550" y="1186650"/>
            <a:ext cx="3810300" cy="277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5584350" y="950775"/>
            <a:ext cx="3559800" cy="20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 Database Design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5584350" y="2991200"/>
            <a:ext cx="32088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	: SILVIANA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	: DIT/FT/2A/14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ID	: 1939213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	: ST1501 - Data Engineering</a:t>
            </a:r>
            <a:endParaRPr dirty="0"/>
          </a:p>
        </p:txBody>
      </p:sp>
      <p:sp>
        <p:nvSpPr>
          <p:cNvPr id="181" name="Google Shape;181;p27"/>
          <p:cNvSpPr txBox="1"/>
          <p:nvPr/>
        </p:nvSpPr>
        <p:spPr>
          <a:xfrm>
            <a:off x="-33600" y="4909700"/>
            <a:ext cx="26508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Photo by Maddi Bazzocco on Unsplash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 idx="4294967295"/>
          </p:nvPr>
        </p:nvSpPr>
        <p:spPr>
          <a:xfrm>
            <a:off x="7668500" y="276225"/>
            <a:ext cx="1461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RELATIONSHIP</a:t>
            </a:r>
            <a:endParaRPr sz="1000"/>
          </a:p>
        </p:txBody>
      </p:sp>
      <p:sp>
        <p:nvSpPr>
          <p:cNvPr id="268" name="Google Shape;268;p36"/>
          <p:cNvSpPr txBox="1"/>
          <p:nvPr/>
        </p:nvSpPr>
        <p:spPr>
          <a:xfrm>
            <a:off x="657025" y="1385825"/>
            <a:ext cx="5293200" cy="2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products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product_id,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 product_name, product_desc, measurements, is_available, is_in_stock,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brand_id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category_id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product_brand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brand_id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brand_name)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product_category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category_id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category_name)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product_pricing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price_id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base_price, date_start, date_end, is_active,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promotion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promotion_id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promotion_name, discount_value, discount_unit, date_created, valid_from, valid_to, min_order_qty)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product_promotion(</a:t>
            </a:r>
            <a:r>
              <a:rPr lang="en" u="sng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u="sng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promotion_id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70" name="Google Shape;270;p36"/>
          <p:cNvSpPr txBox="1"/>
          <p:nvPr/>
        </p:nvSpPr>
        <p:spPr>
          <a:xfrm>
            <a:off x="657025" y="3036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1.6 Converting into Database Relational Diagram - Handling M:N Relationship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50" y="669150"/>
            <a:ext cx="6421951" cy="43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657025" y="750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1.7 Database Relationship Diagram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title" idx="4294967295"/>
          </p:nvPr>
        </p:nvSpPr>
        <p:spPr>
          <a:xfrm>
            <a:off x="6570625" y="276225"/>
            <a:ext cx="2559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 RELATIONSHIP DIAGRAM</a:t>
            </a:r>
            <a:endParaRPr sz="1000"/>
          </a:p>
        </p:txBody>
      </p:sp>
      <p:sp>
        <p:nvSpPr>
          <p:cNvPr id="278" name="Google Shape;278;p37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983400" y="818325"/>
            <a:ext cx="330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 l="9338"/>
          <a:stretch/>
        </p:blipFill>
        <p:spPr>
          <a:xfrm>
            <a:off x="702625" y="1071025"/>
            <a:ext cx="4082804" cy="29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0" y="4817925"/>
            <a:ext cx="2097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Photo by okeykat on Unsplash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501525" y="1704150"/>
            <a:ext cx="3302100" cy="17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l="1293" t="1729"/>
          <a:stretch/>
        </p:blipFill>
        <p:spPr>
          <a:xfrm>
            <a:off x="400400" y="1053500"/>
            <a:ext cx="3791049" cy="2885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 idx="4294967295"/>
          </p:nvPr>
        </p:nvSpPr>
        <p:spPr>
          <a:xfrm>
            <a:off x="8004475" y="276225"/>
            <a:ext cx="1125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ENTITIES</a:t>
            </a:r>
            <a:endParaRPr sz="1000"/>
          </a:p>
        </p:txBody>
      </p:sp>
      <p:sp>
        <p:nvSpPr>
          <p:cNvPr id="193" name="Google Shape;193;p29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94" name="Google Shape;194;p29"/>
          <p:cNvSpPr txBox="1"/>
          <p:nvPr/>
        </p:nvSpPr>
        <p:spPr>
          <a:xfrm>
            <a:off x="657025" y="3036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1.1 Products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284900" y="895350"/>
          <a:ext cx="4308450" cy="3657390"/>
        </p:xfrm>
        <a:graphic>
          <a:graphicData uri="http://schemas.openxmlformats.org/drawingml/2006/table">
            <a:tbl>
              <a:tblPr>
                <a:noFill/>
                <a:tableStyleId>{339EDB78-FC91-4659-8335-BA7DF361DB78}</a:tableStyleId>
              </a:tblPr>
              <a:tblGrid>
                <a:gridCol w="12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 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 Null?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product_id (PK)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Identity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product_name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VARCHAR(255)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 name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product_desc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description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measurements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Weight/Size/Pieces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is_available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Availability </a:t>
                      </a:r>
                      <a:br>
                        <a:rPr lang="en" sz="1200"/>
                      </a:br>
                      <a:r>
                        <a:rPr lang="en" sz="1200"/>
                        <a:t>1: yes, 0: no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is_in_stock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stock</a:t>
                      </a:r>
                      <a:br>
                        <a:rPr lang="en" sz="1200"/>
                      </a:br>
                      <a:r>
                        <a:rPr lang="en" sz="1200"/>
                        <a:t>1: yes, 0:no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29"/>
          <p:cNvSpPr txBox="1"/>
          <p:nvPr/>
        </p:nvSpPr>
        <p:spPr>
          <a:xfrm>
            <a:off x="4743100" y="1391900"/>
            <a:ext cx="43872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Fields purpose: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product_id: identifier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product_name: to store the product name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product_desc: short description of product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measurements: to store the weight/volume/size information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is_available: to check if item is still available (or not); unavailable 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(discontinued)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 items are not shown while out of stock items are still shown.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is_in_stock : to store the item’s out of stock status.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743100" y="1038500"/>
            <a:ext cx="43872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Table purpose: to store product information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 idx="4294967295"/>
          </p:nvPr>
        </p:nvSpPr>
        <p:spPr>
          <a:xfrm>
            <a:off x="8004475" y="276225"/>
            <a:ext cx="1125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ENTITIES</a:t>
            </a:r>
            <a:endParaRPr sz="1000"/>
          </a:p>
        </p:txBody>
      </p:sp>
      <p:sp>
        <p:nvSpPr>
          <p:cNvPr id="203" name="Google Shape;203;p30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4" name="Google Shape;204;p30"/>
          <p:cNvSpPr txBox="1"/>
          <p:nvPr/>
        </p:nvSpPr>
        <p:spPr>
          <a:xfrm>
            <a:off x="657025" y="2274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1.2 Category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242738" y="889613"/>
          <a:ext cx="4336475" cy="1645830"/>
        </p:xfrm>
        <a:graphic>
          <a:graphicData uri="http://schemas.openxmlformats.org/drawingml/2006/table">
            <a:tbl>
              <a:tblPr>
                <a:noFill/>
                <a:tableStyleId>{339EDB78-FC91-4659-8335-BA7DF361DB78}</a:tableStyleId>
              </a:tblPr>
              <a:tblGrid>
                <a:gridCol w="12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 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 Null?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category_id (PK)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Identity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category_name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VARCHAR(255)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Category name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4650963" y="1210913"/>
            <a:ext cx="43872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Fields purpose: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category_id: identifier for category, sub-category, and sub-sub-category. The sub-sub-category id points to sub-category id and sub-category id points to category id.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category_name: to store the category name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650963" y="763988"/>
            <a:ext cx="4387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Table purpose: to store category id, name, and hierarchy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258238" y="3432050"/>
          <a:ext cx="4305475" cy="1462950"/>
        </p:xfrm>
        <a:graphic>
          <a:graphicData uri="http://schemas.openxmlformats.org/drawingml/2006/table">
            <a:tbl>
              <a:tblPr>
                <a:noFill/>
                <a:tableStyleId>{339EDB78-FC91-4659-8335-BA7DF361DB78}</a:tableStyleId>
              </a:tblPr>
              <a:tblGrid>
                <a:gridCol w="126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 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 Null?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brand_id (PK)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Identity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brand_name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VARCHAR(255)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Brand name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9" name="Google Shape;209;p30"/>
          <p:cNvSpPr txBox="1"/>
          <p:nvPr/>
        </p:nvSpPr>
        <p:spPr>
          <a:xfrm>
            <a:off x="4650975" y="3999350"/>
            <a:ext cx="43872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Fields purpose: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brand_id: brand identifier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brand_name: to store the brand name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650963" y="3432050"/>
            <a:ext cx="43872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Table purpose: to store brand identity number and brand name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57025" y="2783638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1.3 Brands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 idx="4294967295"/>
          </p:nvPr>
        </p:nvSpPr>
        <p:spPr>
          <a:xfrm>
            <a:off x="8004475" y="276225"/>
            <a:ext cx="1125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ENTITIES</a:t>
            </a:r>
            <a:endParaRPr sz="1000"/>
          </a:p>
        </p:txBody>
      </p:sp>
      <p:sp>
        <p:nvSpPr>
          <p:cNvPr id="217" name="Google Shape;217;p31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8" name="Google Shape;218;p31"/>
          <p:cNvSpPr txBox="1"/>
          <p:nvPr/>
        </p:nvSpPr>
        <p:spPr>
          <a:xfrm>
            <a:off x="657025" y="3036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1.4 Price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219" name="Google Shape;219;p31"/>
          <p:cNvGraphicFramePr/>
          <p:nvPr/>
        </p:nvGraphicFramePr>
        <p:xfrm>
          <a:off x="208700" y="1276350"/>
          <a:ext cx="4529975" cy="3108780"/>
        </p:xfrm>
        <a:graphic>
          <a:graphicData uri="http://schemas.openxmlformats.org/drawingml/2006/table">
            <a:tbl>
              <a:tblPr>
                <a:noFill/>
                <a:tableStyleId>{339EDB78-FC91-4659-8335-BA7DF361DB78}</a:tableStyleId>
              </a:tblPr>
              <a:tblGrid>
                <a:gridCol w="12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 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 Null?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price_id (PK)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Identity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base_price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DECIMAL (10, 2)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price without discount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date_start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DATETIME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start of this price implementation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date_end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DATETIME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end of this price implementation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is_active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stock</a:t>
                      </a:r>
                      <a:br>
                        <a:rPr lang="en" sz="1200"/>
                      </a:br>
                      <a:r>
                        <a:rPr lang="en" sz="1200"/>
                        <a:t>1: yes, 0:no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0" name="Google Shape;220;p31"/>
          <p:cNvSpPr txBox="1"/>
          <p:nvPr/>
        </p:nvSpPr>
        <p:spPr>
          <a:xfrm>
            <a:off x="4743100" y="1772900"/>
            <a:ext cx="43872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Fields purpose: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price_id: identifier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base_price: to store the basic price, without addition or subtraction.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date_start: to store the start of  this price implementation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date_end: to store the end datetime of this price implementation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is_active: there is only one and active record at a time.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4743100" y="1419500"/>
            <a:ext cx="43872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Table purpose: to capture pricing data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 idx="4294967295"/>
          </p:nvPr>
        </p:nvSpPr>
        <p:spPr>
          <a:xfrm>
            <a:off x="8004475" y="276225"/>
            <a:ext cx="1125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ENTITIES</a:t>
            </a:r>
            <a:endParaRPr sz="1000"/>
          </a:p>
        </p:txBody>
      </p:sp>
      <p:sp>
        <p:nvSpPr>
          <p:cNvPr id="227" name="Google Shape;227;p32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8" name="Google Shape;228;p32"/>
          <p:cNvSpPr txBox="1"/>
          <p:nvPr/>
        </p:nvSpPr>
        <p:spPr>
          <a:xfrm>
            <a:off x="657025" y="750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1.5 Promotions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200750" y="666750"/>
          <a:ext cx="4392600" cy="4571730"/>
        </p:xfrm>
        <a:graphic>
          <a:graphicData uri="http://schemas.openxmlformats.org/drawingml/2006/table">
            <a:tbl>
              <a:tblPr>
                <a:noFill/>
                <a:tableStyleId>{339EDB78-FC91-4659-8335-BA7DF361DB78}</a:tableStyleId>
              </a:tblPr>
              <a:tblGrid>
                <a:gridCol w="124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 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 Null?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promotion_id (PK)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Identity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promotion_name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VARCHAR (255)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Promotion name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discount_value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DECIMAL (10, 2)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 value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discount_unit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VARCHAR (10)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 Units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date_created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TIMESTAMP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valid_from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DATETIME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Start of promotion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valid_to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DATETIME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End of promotion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min_order_qty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Minimum order quantity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0" name="Google Shape;230;p32"/>
          <p:cNvSpPr txBox="1"/>
          <p:nvPr/>
        </p:nvSpPr>
        <p:spPr>
          <a:xfrm>
            <a:off x="4694625" y="1391900"/>
            <a:ext cx="4435800" cy="30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Fields purpose: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promotion_id: identifier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promotion_name: to store the promotion name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discount_value: the amount or percentage of discount (50, 10, 2.05, etc.)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discount_unit: type of discount.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‘$’ = flat, ‘%’ = percentage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date_created: to record when this promotion was created.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valid_from: to record the start of promotion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Valid_to: to record the end of promotion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Min_order_qty: minimum order quantity to quality for the discount (1 for direct discount, more than one for quantity based discount)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694625" y="1049425"/>
            <a:ext cx="4392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Table purpose: to store promotion information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4737700" y="733700"/>
            <a:ext cx="43926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Products — Brands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1:M relationship. A brand can have many products while a product would belong to one and only one brand.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Products — Categories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1:M relationship. A category can have many products while a product would belong to one and only one category.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Categories — Categories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1:M relationship. A category can have many sub-categories but a category can only have 1 parent category.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Products — Categories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1:M relationship. A product can have many prices (past, present, or future prices) while a price would belong to one and only one product.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 idx="4294967295"/>
          </p:nvPr>
        </p:nvSpPr>
        <p:spPr>
          <a:xfrm>
            <a:off x="7668500" y="276225"/>
            <a:ext cx="1461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RELATIONSHIP</a:t>
            </a:r>
            <a:endParaRPr sz="1000"/>
          </a:p>
        </p:txBody>
      </p:sp>
      <p:sp>
        <p:nvSpPr>
          <p:cNvPr id="238" name="Google Shape;238;p33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9" name="Google Shape;239;p33"/>
          <p:cNvSpPr txBox="1"/>
          <p:nvPr/>
        </p:nvSpPr>
        <p:spPr>
          <a:xfrm>
            <a:off x="657025" y="750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1.6 Relationships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l="1293" t="1729"/>
          <a:stretch/>
        </p:blipFill>
        <p:spPr>
          <a:xfrm>
            <a:off x="362975" y="722850"/>
            <a:ext cx="3791049" cy="288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345100" y="3701000"/>
            <a:ext cx="43926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Products 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— Promotions 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M:N relationship. A product can have one or many concurrent promotions and a promotion can be applied to many products.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/>
        </p:nvSpPr>
        <p:spPr>
          <a:xfrm>
            <a:off x="726100" y="3853400"/>
            <a:ext cx="43926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Promotions 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Candidate Key(s): promotion_id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Primary Key: promotion_id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Foreign Key(s): product_id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4294967295"/>
          </p:nvPr>
        </p:nvSpPr>
        <p:spPr>
          <a:xfrm>
            <a:off x="7668500" y="276225"/>
            <a:ext cx="1461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RELATIONSHIP</a:t>
            </a:r>
            <a:endParaRPr sz="1000"/>
          </a:p>
        </p:txBody>
      </p:sp>
      <p:sp>
        <p:nvSpPr>
          <p:cNvPr id="248" name="Google Shape;248;p34"/>
          <p:cNvSpPr txBox="1"/>
          <p:nvPr/>
        </p:nvSpPr>
        <p:spPr>
          <a:xfrm>
            <a:off x="4737700" y="962300"/>
            <a:ext cx="43926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Products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Candidate Key(s): product_id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Primary Key: 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product_id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Foreign Key(s): brand_id, category_id, promotion_id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Brands</a:t>
            </a:r>
            <a:br>
              <a:rPr lang="en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Candidate Key(s): brand_id, brand_name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Primary Key: brand_id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Foreign Key(s): n/a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Categories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Candidate Key(s): category_id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Primary Key: category_id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Foreign Key(s): parent_id (this is a self referencing table)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Price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Candidate Key(s): price_id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Primary Key: price_id</a:t>
            </a:r>
            <a:b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Foreign Key(s): product_id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0" name="Google Shape;250;p34"/>
          <p:cNvSpPr txBox="1"/>
          <p:nvPr/>
        </p:nvSpPr>
        <p:spPr>
          <a:xfrm>
            <a:off x="657025" y="750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1.6 </a:t>
            </a: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Converting ERD to  Database Relational Diagram - Identifying Keys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l="1293" t="1729"/>
          <a:stretch/>
        </p:blipFill>
        <p:spPr>
          <a:xfrm>
            <a:off x="743975" y="951450"/>
            <a:ext cx="3791049" cy="288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 idx="4294967295"/>
          </p:nvPr>
        </p:nvSpPr>
        <p:spPr>
          <a:xfrm>
            <a:off x="7668500" y="276225"/>
            <a:ext cx="1461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ERD RELATIONSHIP</a:t>
            </a:r>
            <a:endParaRPr sz="1000"/>
          </a:p>
        </p:txBody>
      </p:sp>
      <p:sp>
        <p:nvSpPr>
          <p:cNvPr id="257" name="Google Shape;257;p35"/>
          <p:cNvSpPr txBox="1"/>
          <p:nvPr/>
        </p:nvSpPr>
        <p:spPr>
          <a:xfrm>
            <a:off x="428425" y="1638325"/>
            <a:ext cx="5293200" cy="2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products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product_id,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 product_name, product_desc, measurements, is_available, is_in_stock,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brand_id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category_id, promotion_id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product_brand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brand_id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brand_name)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product_category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category_id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category_name)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product_pricing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price_id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base_price, date_start, date_end, is_active,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promotion (</a:t>
            </a:r>
            <a:r>
              <a:rPr lang="en" u="sng">
                <a:latin typeface="Open Sans Light"/>
                <a:ea typeface="Open Sans Light"/>
                <a:cs typeface="Open Sans Light"/>
                <a:sym typeface="Open Sans Light"/>
              </a:rPr>
              <a:t>promotion_id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promotion_name, discount_value, discount_unit, date_created, valid_from, valid_to, min_order_qty, </a:t>
            </a:r>
            <a:r>
              <a:rPr lang="en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product_id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8004475" y="566875"/>
            <a:ext cx="1125900" cy="66600"/>
          </a:xfrm>
          <a:prstGeom prst="rect">
            <a:avLst/>
          </a:prstGeom>
          <a:solidFill>
            <a:srgbClr val="FAD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9" name="Google Shape;259;p35"/>
          <p:cNvSpPr txBox="1"/>
          <p:nvPr/>
        </p:nvSpPr>
        <p:spPr>
          <a:xfrm>
            <a:off x="657025" y="303650"/>
            <a:ext cx="591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1.6 Converting into Database Relational Diagram - Adding Keys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5240350" y="1833300"/>
            <a:ext cx="101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5"/>
          <p:cNvCxnSpPr/>
          <p:nvPr/>
        </p:nvCxnSpPr>
        <p:spPr>
          <a:xfrm rot="10800000" flipH="1">
            <a:off x="4436075" y="2057475"/>
            <a:ext cx="1804800" cy="1683600"/>
          </a:xfrm>
          <a:prstGeom prst="bentConnector3">
            <a:avLst>
              <a:gd name="adj1" fmla="val 735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35"/>
          <p:cNvSpPr txBox="1"/>
          <p:nvPr/>
        </p:nvSpPr>
        <p:spPr>
          <a:xfrm>
            <a:off x="6342025" y="1638325"/>
            <a:ext cx="25176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M:N relationship!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Separate them into two 1:M relationships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umn Fashion Wee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On-screen Show (16:9)</PresentationFormat>
  <Paragraphs>195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Open Sans Light</vt:lpstr>
      <vt:lpstr>Playfair Display Regular</vt:lpstr>
      <vt:lpstr>Dosis</vt:lpstr>
      <vt:lpstr>Open Sans</vt:lpstr>
      <vt:lpstr>Playfair Display</vt:lpstr>
      <vt:lpstr>Roboto</vt:lpstr>
      <vt:lpstr>Autumn Fashion Week</vt:lpstr>
      <vt:lpstr>Grocery Store Database Design</vt:lpstr>
      <vt:lpstr>Entity Relationship Diagram</vt:lpstr>
      <vt:lpstr>ERD ENTITIES</vt:lpstr>
      <vt:lpstr>ERD ENTITIES</vt:lpstr>
      <vt:lpstr>ERD ENTITIES</vt:lpstr>
      <vt:lpstr>ERD ENTITIES</vt:lpstr>
      <vt:lpstr>ERD RELATIONSHIP</vt:lpstr>
      <vt:lpstr>ERD RELATIONSHIP</vt:lpstr>
      <vt:lpstr>ERD RELATIONSHIP</vt:lpstr>
      <vt:lpstr>ERD RELATIONSHIP</vt:lpstr>
      <vt:lpstr>DATABASE RELATIONSHIP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Store Database Design</dc:title>
  <cp:lastModifiedBy>SILVIANA</cp:lastModifiedBy>
  <cp:revision>1</cp:revision>
  <dcterms:modified xsi:type="dcterms:W3CDTF">2020-06-13T02:28:29Z</dcterms:modified>
</cp:coreProperties>
</file>