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3"/>
  </p:notesMasterIdLst>
  <p:handoutMasterIdLst>
    <p:handoutMasterId r:id="rId14"/>
  </p:handoutMasterIdLst>
  <p:sldIdLst>
    <p:sldId id="355" r:id="rId7"/>
    <p:sldId id="358" r:id="rId8"/>
    <p:sldId id="357" r:id="rId9"/>
    <p:sldId id="359" r:id="rId10"/>
    <p:sldId id="360" r:id="rId11"/>
    <p:sldId id="361" r:id="rId12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149" d="100"/>
          <a:sy n="149" d="100"/>
        </p:scale>
        <p:origin x="-184" y="-112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20/11/18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20/11/18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theme" Target="../theme/theme2.xml"/><Relationship Id="rId10" Type="http://schemas.openxmlformats.org/officeDocument/2006/relationships/image" Target="../media/image2.jpeg"/><Relationship Id="rId11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theme" Target="../theme/theme3.xml"/><Relationship Id="rId10" Type="http://schemas.openxmlformats.org/officeDocument/2006/relationships/image" Target="../media/image1.w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theme" Target="../theme/theme4.xml"/><Relationship Id="rId11" Type="http://schemas.openxmlformats.org/officeDocument/2006/relationships/image" Target="../media/image1.wmf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theme" Target="../theme/theme5.xml"/><Relationship Id="rId3" Type="http://schemas.openxmlformats.org/officeDocument/2006/relationships/image" Target="../media/image3.emf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6.xml"/><Relationship Id="rId3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10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  <p:sldLayoutId id="2147483745" r:id="rId9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Protein </a:t>
            </a:r>
            <a:r>
              <a:rPr lang="de-DE" dirty="0" err="1" smtClean="0"/>
              <a:t>Prediction</a:t>
            </a:r>
            <a:r>
              <a:rPr lang="de-DE" dirty="0" smtClean="0"/>
              <a:t> 2 </a:t>
            </a:r>
            <a:r>
              <a:rPr lang="en-US" dirty="0" smtClean="0"/>
              <a:t>Project Presentation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b="1" dirty="0" smtClean="0"/>
              <a:t>Team 7</a:t>
            </a:r>
          </a:p>
          <a:p>
            <a:r>
              <a:rPr lang="de-DE" dirty="0" smtClean="0"/>
              <a:t>ROSTLAB</a:t>
            </a:r>
          </a:p>
          <a:p>
            <a:r>
              <a:rPr lang="de-DE" dirty="0" smtClean="0"/>
              <a:t>Protein </a:t>
            </a:r>
            <a:r>
              <a:rPr lang="de-DE" dirty="0" err="1" smtClean="0"/>
              <a:t>Prediction</a:t>
            </a:r>
            <a:r>
              <a:rPr lang="de-DE" dirty="0" smtClean="0"/>
              <a:t> 2 </a:t>
            </a:r>
            <a:r>
              <a:rPr lang="de-DE" dirty="0" err="1" smtClean="0"/>
              <a:t>for</a:t>
            </a:r>
            <a:r>
              <a:rPr lang="de-DE" dirty="0" smtClean="0"/>
              <a:t> Computer </a:t>
            </a:r>
            <a:r>
              <a:rPr lang="de-DE" dirty="0" err="1" smtClean="0"/>
              <a:t>Scientists</a:t>
            </a:r>
            <a:endParaRPr lang="de-DE" dirty="0"/>
          </a:p>
          <a:p>
            <a:r>
              <a:rPr lang="de-DE" dirty="0" smtClean="0"/>
              <a:t>29th November 2018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19088" y="1484040"/>
            <a:ext cx="8508999" cy="2973376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Use machine learning to predict protein sequence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Build a neural classifier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Python,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scikitlearn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464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 err="1" smtClean="0"/>
              <a:t>Built</a:t>
            </a:r>
            <a:r>
              <a:rPr lang="de-DE" dirty="0" smtClean="0"/>
              <a:t> an </a:t>
            </a:r>
            <a:r>
              <a:rPr lang="de-DE" dirty="0" err="1" smtClean="0"/>
              <a:t>embedding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Swiss </a:t>
            </a:r>
            <a:r>
              <a:rPr lang="de-DE" dirty="0" err="1" smtClean="0"/>
              <a:t>prot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err="1" smtClean="0"/>
              <a:t>set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3-gram (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double check)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r>
              <a:rPr lang="de-DE" dirty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. 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Cosine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Build a simple classifier for the PPI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Window size of 3, 10 fold validation (with 3 nested one at each fold)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Best set of parameters is</a:t>
            </a:r>
          </a:p>
          <a:p>
            <a:pPr marL="461963" lvl="1" indent="-285750">
              <a:buFont typeface="Arial"/>
              <a:buChar char="•"/>
            </a:pPr>
            <a:r>
              <a:rPr lang="en-US" sz="1200" dirty="0" smtClean="0"/>
              <a:t>25 hidden layer size</a:t>
            </a:r>
          </a:p>
          <a:p>
            <a:pPr marL="461963" lvl="1" indent="-285750">
              <a:buFont typeface="Arial"/>
              <a:buChar char="•"/>
            </a:pPr>
            <a:r>
              <a:rPr lang="en-US" sz="1200" dirty="0" smtClean="0"/>
              <a:t>learning rate of 0.01</a:t>
            </a:r>
          </a:p>
          <a:p>
            <a:pPr marL="461963" lvl="1" indent="-285750">
              <a:buFont typeface="Arial"/>
              <a:buChar char="•"/>
            </a:pPr>
            <a:r>
              <a:rPr lang="en-US" sz="1200" dirty="0" smtClean="0"/>
              <a:t>100 max iteration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Result (averaged) over 10 folds:</a:t>
            </a:r>
          </a:p>
          <a:p>
            <a:pPr marL="461963" lvl="1" indent="-285750">
              <a:buFont typeface="Arial"/>
              <a:buChar char="•"/>
            </a:pPr>
            <a:r>
              <a:rPr lang="en-US" sz="1200" dirty="0" smtClean="0"/>
              <a:t>A</a:t>
            </a:r>
            <a:r>
              <a:rPr lang="nb-NO" sz="1200" dirty="0" err="1" smtClean="0"/>
              <a:t>ccuracy</a:t>
            </a:r>
            <a:r>
              <a:rPr lang="nb-NO" sz="1200" dirty="0" smtClean="0"/>
              <a:t>: 0.720775851202435</a:t>
            </a:r>
          </a:p>
          <a:p>
            <a:pPr marL="461963" lvl="1" indent="-285750">
              <a:buFont typeface="Arial"/>
              <a:buChar char="•"/>
            </a:pPr>
            <a:r>
              <a:rPr lang="nb-NO" sz="1200" dirty="0" smtClean="0"/>
              <a:t>Precision: 0.5111729424570868 </a:t>
            </a:r>
          </a:p>
          <a:p>
            <a:pPr marL="461963" lvl="1" indent="-285750">
              <a:buFont typeface="Arial"/>
              <a:buChar char="•"/>
            </a:pPr>
            <a:r>
              <a:rPr lang="nb-NO" sz="1200" dirty="0" err="1" smtClean="0"/>
              <a:t>Recall</a:t>
            </a:r>
            <a:r>
              <a:rPr lang="nb-NO" sz="1200" dirty="0" smtClean="0"/>
              <a:t>: 0.720775851202435 </a:t>
            </a:r>
          </a:p>
          <a:p>
            <a:pPr marL="461963" lvl="1" indent="-285750">
              <a:buFont typeface="Arial"/>
              <a:buChar char="•"/>
            </a:pPr>
            <a:r>
              <a:rPr lang="nb-NO" sz="1200" dirty="0" smtClean="0"/>
              <a:t>Area Under </a:t>
            </a:r>
            <a:r>
              <a:rPr lang="nb-NO" sz="1200" dirty="0" err="1" smtClean="0"/>
              <a:t>Curve</a:t>
            </a:r>
            <a:r>
              <a:rPr lang="nb-NO" sz="1200" dirty="0" smtClean="0"/>
              <a:t>: 0.510207754657122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Conclusion?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8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Using what we have done in task 2 </a:t>
            </a:r>
            <a:r>
              <a:rPr lang="mr-IN" dirty="0" smtClean="0"/>
              <a:t>–</a:t>
            </a:r>
            <a:r>
              <a:rPr lang="en-US" dirty="0" smtClean="0"/>
              <a:t> experiment with the window size!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Results: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1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57409"/>
      </p:ext>
    </p:extLst>
  </p:cSld>
  <p:clrMapOvr>
    <a:masterClrMapping/>
  </p:clrMapOvr>
</p:sld>
</file>

<file path=ppt/theme/theme1.xml><?xml version="1.0" encoding="utf-8"?>
<a:theme xmlns:a="http://schemas.openxmlformats.org/drawingml/2006/main" name="TUM_Praesentation_p_v1_16-9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TUM_Praesentation_p_v1_16-9.potx</Template>
  <TotalTime>24</TotalTime>
  <Words>159</Words>
  <Application>Microsoft Macintosh PowerPoint</Application>
  <PresentationFormat>On-screen Show (16:9)</PresentationFormat>
  <Paragraphs>32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TUM_Praesentation_p_v1_16-9</vt:lpstr>
      <vt:lpstr>Titel 2</vt:lpstr>
      <vt:lpstr>Titel 3</vt:lpstr>
      <vt:lpstr>Inhalt</vt:lpstr>
      <vt:lpstr>Kapiteltrenner blau</vt:lpstr>
      <vt:lpstr>Kapiteltrenner schwarz</vt:lpstr>
      <vt:lpstr>Protein Prediction 2 Project Presentation</vt:lpstr>
      <vt:lpstr>Project Overview</vt:lpstr>
      <vt:lpstr>Task 1</vt:lpstr>
      <vt:lpstr>Task 2</vt:lpstr>
      <vt:lpstr>Task 3</vt:lpstr>
      <vt:lpstr>Questions?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Muhammad Rafdi</cp:lastModifiedBy>
  <cp:revision>4</cp:revision>
  <cp:lastPrinted>2015-07-30T14:04:45Z</cp:lastPrinted>
  <dcterms:created xsi:type="dcterms:W3CDTF">2018-07-19T14:22:02Z</dcterms:created>
  <dcterms:modified xsi:type="dcterms:W3CDTF">2018-11-20T12:32:55Z</dcterms:modified>
</cp:coreProperties>
</file>