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2" r:id="rId7"/>
    <p:sldId id="267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1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Silvia </a:t>
            </a:r>
            <a:r>
              <a:rPr lang="it-IT" dirty="0" err="1" smtClean="0">
                <a:solidFill>
                  <a:srgbClr val="FFFFFF"/>
                </a:solidFill>
              </a:rPr>
              <a:t>Attaguile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1000002175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smtClean="0">
                <a:solidFill>
                  <a:srgbClr val="FFFFFF"/>
                </a:solidFill>
              </a:rPr>
              <a:t>31 </a:t>
            </a:r>
            <a:r>
              <a:rPr lang="it-IT" dirty="0" smtClean="0">
                <a:solidFill>
                  <a:srgbClr val="FFFFFF"/>
                </a:solidFill>
              </a:rPr>
              <a:t>Marzo 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it-IT" sz="2000" b="1" dirty="0" smtClean="0"/>
              <a:t>La mia applicazione prevede:</a:t>
            </a:r>
          </a:p>
          <a:p>
            <a:pPr lvl="1"/>
            <a:r>
              <a:rPr lang="it-IT" sz="1400" dirty="0" smtClean="0"/>
              <a:t> un menù di navigazione posto in alto orizzontalmente, contenente dei link ad altre sezioni;</a:t>
            </a:r>
          </a:p>
          <a:p>
            <a:pPr lvl="1"/>
            <a:r>
              <a:rPr lang="it-IT" sz="1400" dirty="0" smtClean="0"/>
              <a:t>un’ intestazione (</a:t>
            </a:r>
            <a:r>
              <a:rPr lang="it-IT" sz="1400" dirty="0" err="1" smtClean="0"/>
              <a:t>header</a:t>
            </a:r>
            <a:r>
              <a:rPr lang="it-IT" sz="1400" dirty="0" smtClean="0"/>
              <a:t>) con un’immagine di sfondo (che non si ripete). </a:t>
            </a:r>
          </a:p>
          <a:p>
            <a:pPr lvl="1">
              <a:buNone/>
            </a:pPr>
            <a:r>
              <a:rPr lang="it-IT" sz="1400" dirty="0" smtClean="0"/>
              <a:t>      L’</a:t>
            </a:r>
            <a:r>
              <a:rPr lang="it-IT" sz="1400" dirty="0" err="1" smtClean="0"/>
              <a:t>header</a:t>
            </a:r>
            <a:r>
              <a:rPr lang="it-IT" sz="1400" dirty="0" smtClean="0"/>
              <a:t> presenta un titolo centrale di larghezza massima 780px ed </a:t>
            </a:r>
            <a:r>
              <a:rPr lang="it-IT" sz="1400" dirty="0" err="1" smtClean="0"/>
              <a:t>height</a:t>
            </a:r>
            <a:r>
              <a:rPr lang="it-IT" sz="1400" dirty="0" smtClean="0"/>
              <a:t> 500px per avere un’immagine grande, ma non troppo invadente. </a:t>
            </a:r>
          </a:p>
          <a:p>
            <a:pPr lvl="1">
              <a:buNone/>
            </a:pPr>
            <a:r>
              <a:rPr lang="it-IT" sz="1400" dirty="0" smtClean="0"/>
              <a:t>      Ho predisposto il margine a 0px perché visivamente più carino e per differenziare meglio dalla sezione contenuti. </a:t>
            </a:r>
          </a:p>
          <a:p>
            <a:pPr lvl="1">
              <a:buNone/>
            </a:pPr>
            <a:r>
              <a:rPr lang="it-IT" sz="1400" dirty="0" smtClean="0"/>
              <a:t>      Inoltre, ho inserito al di sopra dell’immagine, un </a:t>
            </a:r>
            <a:r>
              <a:rPr lang="it-IT" sz="1400" dirty="0" err="1" smtClean="0"/>
              <a:t>overlay</a:t>
            </a:r>
            <a:r>
              <a:rPr lang="it-IT" sz="1400" dirty="0" smtClean="0"/>
              <a:t> semitrasparente di colore </a:t>
            </a:r>
            <a:r>
              <a:rPr lang="it-IT" sz="1400" dirty="0" err="1" smtClean="0"/>
              <a:t>rgba</a:t>
            </a:r>
            <a:r>
              <a:rPr lang="it-IT" sz="1400" dirty="0" smtClean="0"/>
              <a:t>(0, </a:t>
            </a:r>
            <a:r>
              <a:rPr lang="it-IT" sz="1400" dirty="0" err="1" smtClean="0"/>
              <a:t>0</a:t>
            </a:r>
            <a:r>
              <a:rPr lang="it-IT" sz="1400" dirty="0" smtClean="0"/>
              <a:t>, 0, .3);</a:t>
            </a:r>
          </a:p>
          <a:p>
            <a:pPr lvl="1"/>
            <a:endParaRPr lang="it-IT" sz="1400" dirty="0" smtClean="0"/>
          </a:p>
          <a:p>
            <a:pPr lvl="1"/>
            <a:r>
              <a:rPr lang="it-IT" sz="1400" dirty="0" smtClean="0"/>
              <a:t>una piccola immagine tonda di altezza 100px che si sovrappone all’immagine dell’intestazione (per far ciò ho utilizzato </a:t>
            </a:r>
            <a:r>
              <a:rPr lang="it-IT" sz="1400" dirty="0" err="1" smtClean="0"/>
              <a:t>margin-top</a:t>
            </a:r>
            <a:r>
              <a:rPr lang="it-IT" sz="1400" dirty="0" smtClean="0"/>
              <a:t> negativo);</a:t>
            </a:r>
          </a:p>
          <a:p>
            <a:pPr lvl="1"/>
            <a:endParaRPr lang="it-IT" sz="1400" dirty="0" smtClean="0"/>
          </a:p>
          <a:p>
            <a:pPr lvl="1"/>
            <a:r>
              <a:rPr lang="it-IT" sz="1400" dirty="0" smtClean="0"/>
              <a:t>una sezione di contenuti (di </a:t>
            </a:r>
            <a:r>
              <a:rPr lang="it-IT" sz="1400" dirty="0" err="1" smtClean="0"/>
              <a:t>margin-top</a:t>
            </a:r>
            <a:r>
              <a:rPr lang="it-IT" sz="1400" dirty="0" smtClean="0"/>
              <a:t> 60px) che ho diviso in blocchi utilizzando </a:t>
            </a:r>
            <a:r>
              <a:rPr lang="it-IT" sz="1400" dirty="0" err="1" smtClean="0"/>
              <a:t>Flexbox</a:t>
            </a:r>
            <a:r>
              <a:rPr lang="it-IT" sz="1400" dirty="0" smtClean="0"/>
              <a:t>, disposti in riga per una maggiore chiarezza del testo;</a:t>
            </a:r>
          </a:p>
          <a:p>
            <a:pPr lvl="1"/>
            <a:endParaRPr lang="it-IT" sz="1400" dirty="0" smtClean="0"/>
          </a:p>
          <a:p>
            <a:pPr lvl="1"/>
            <a:r>
              <a:rPr lang="it-IT" sz="1400" dirty="0" smtClean="0"/>
              <a:t>un </a:t>
            </a:r>
            <a:r>
              <a:rPr lang="it-IT" sz="1400" dirty="0" err="1" smtClean="0"/>
              <a:t>footer</a:t>
            </a:r>
            <a:r>
              <a:rPr lang="it-IT" sz="1400" dirty="0" smtClean="0"/>
              <a:t> che contiene informazioni sulla pagina, nome, cognome, matricola.</a:t>
            </a:r>
          </a:p>
          <a:p>
            <a:pPr lvl="1">
              <a:buNone/>
            </a:pPr>
            <a:endParaRPr lang="it-IT" sz="2000" b="1" dirty="0" smtClean="0"/>
          </a:p>
          <a:p>
            <a:pPr lvl="1">
              <a:buNone/>
            </a:pPr>
            <a:endParaRPr lang="it-IT" sz="2000" b="1" dirty="0" smtClean="0"/>
          </a:p>
          <a:p>
            <a:pPr lvl="1"/>
            <a:r>
              <a:rPr lang="it-IT" sz="2000" b="1" dirty="0" smtClean="0"/>
              <a:t>Cosa dovrà fare la mia applicazione: </a:t>
            </a:r>
            <a:endParaRPr lang="it-IT" sz="1400" dirty="0" smtClean="0"/>
          </a:p>
          <a:p>
            <a:pPr lvl="1"/>
            <a:r>
              <a:rPr lang="it-IT" sz="1400" dirty="0" smtClean="0"/>
              <a:t>Si tratta di un blog dove vengono descritti i miei 5 segreti di persuasione. Ogni segreto è spiegato attraverso brevi descrizioni, esempi e un’onesta valutazione personale (di colore blu in modo da differenziarsi dal testo descrittivo).</a:t>
            </a:r>
          </a:p>
          <a:p>
            <a:pPr lvl="1">
              <a:buNone/>
            </a:pPr>
            <a:endParaRPr lang="it-IT" sz="20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26939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23" name="Segnaposto contenuto 22" descr="scree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7722" y="91440"/>
            <a:ext cx="2475700" cy="2306272"/>
          </a:xfrm>
        </p:spPr>
      </p:pic>
      <p:pic>
        <p:nvPicPr>
          <p:cNvPr id="24" name="Immagine 23" descr="scree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55" y="2429717"/>
            <a:ext cx="2302945" cy="2041930"/>
          </a:xfrm>
          <a:prstGeom prst="rect">
            <a:avLst/>
          </a:prstGeom>
        </p:spPr>
      </p:pic>
      <p:pic>
        <p:nvPicPr>
          <p:cNvPr id="25" name="Immagine 24" descr="scree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637" y="4303576"/>
            <a:ext cx="2226683" cy="2433655"/>
          </a:xfrm>
          <a:prstGeom prst="rect">
            <a:avLst/>
          </a:prstGeom>
        </p:spPr>
      </p:pic>
      <p:cxnSp>
        <p:nvCxnSpPr>
          <p:cNvPr id="29" name="Connettore 1 28"/>
          <p:cNvCxnSpPr/>
          <p:nvPr/>
        </p:nvCxnSpPr>
        <p:spPr>
          <a:xfrm rot="16200000" flipH="1">
            <a:off x="3086531" y="3416062"/>
            <a:ext cx="6858000" cy="2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 descr="screen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47084" y="386176"/>
            <a:ext cx="1991908" cy="2208362"/>
          </a:xfrm>
          <a:prstGeom prst="rect">
            <a:avLst/>
          </a:prstGeom>
        </p:spPr>
      </p:pic>
      <p:cxnSp>
        <p:nvCxnSpPr>
          <p:cNvPr id="34" name="Connettore 1 33"/>
          <p:cNvCxnSpPr/>
          <p:nvPr/>
        </p:nvCxnSpPr>
        <p:spPr>
          <a:xfrm rot="16200000" flipH="1">
            <a:off x="5590928" y="3403122"/>
            <a:ext cx="6858000" cy="5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 descr="coerenza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4915" y="708660"/>
            <a:ext cx="2023325" cy="2087880"/>
          </a:xfrm>
          <a:prstGeom prst="rect">
            <a:avLst/>
          </a:prstGeom>
        </p:spPr>
      </p:pic>
      <p:pic>
        <p:nvPicPr>
          <p:cNvPr id="37" name="Immagine 36" descr="provasociale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9205" y="2813163"/>
            <a:ext cx="2004275" cy="2116977"/>
          </a:xfrm>
          <a:prstGeom prst="rect">
            <a:avLst/>
          </a:prstGeom>
        </p:spPr>
      </p:pic>
      <p:pic>
        <p:nvPicPr>
          <p:cNvPr id="38" name="Immagine 37" descr="footer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2080" y="2453463"/>
            <a:ext cx="2446020" cy="622246"/>
          </a:xfrm>
          <a:prstGeom prst="rect">
            <a:avLst/>
          </a:prstGeom>
        </p:spPr>
      </p:pic>
      <p:cxnSp>
        <p:nvCxnSpPr>
          <p:cNvPr id="40" name="Connettore 1 39"/>
          <p:cNvCxnSpPr/>
          <p:nvPr/>
        </p:nvCxnSpPr>
        <p:spPr>
          <a:xfrm rot="16200000" flipH="1">
            <a:off x="8359140" y="3086100"/>
            <a:ext cx="6225540" cy="5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1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3" name="Segnaposto contenuto 12" descr="hea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73440" y="2226646"/>
            <a:ext cx="3619500" cy="1187113"/>
          </a:xfrm>
        </p:spPr>
      </p:pic>
      <p:pic>
        <p:nvPicPr>
          <p:cNvPr id="15" name="Immagine 14" descr="header 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95" y="2598420"/>
            <a:ext cx="3661765" cy="3520440"/>
          </a:xfrm>
          <a:prstGeom prst="rect">
            <a:avLst/>
          </a:prstGeom>
        </p:spPr>
      </p:pic>
      <p:pic>
        <p:nvPicPr>
          <p:cNvPr id="17" name="Immagine 16" descr="header 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15" y="540962"/>
            <a:ext cx="3574090" cy="1341236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4419600" y="1828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518660" y="227076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{</a:t>
            </a:r>
          </a:p>
          <a:p>
            <a:pPr algn="ctr"/>
            <a:r>
              <a:rPr lang="en-US" dirty="0" smtClean="0"/>
              <a:t>            font-weight: bold;</a:t>
            </a:r>
          </a:p>
          <a:p>
            <a:pPr algn="ctr"/>
            <a:r>
              <a:rPr lang="en-US" dirty="0" smtClean="0"/>
              <a:t>            font-size: 20px;</a:t>
            </a:r>
          </a:p>
          <a:p>
            <a:pPr algn="ctr"/>
            <a:r>
              <a:rPr lang="en-US" dirty="0" smtClean="0"/>
              <a:t>            background-color: grey;</a:t>
            </a:r>
          </a:p>
          <a:p>
            <a:pPr algn="ctr"/>
            <a:r>
              <a:rPr lang="en-US" dirty="0" smtClean="0"/>
              <a:t>            color: white;</a:t>
            </a:r>
          </a:p>
          <a:p>
            <a:pPr algn="ctr"/>
            <a:r>
              <a:rPr lang="en-US" dirty="0" smtClean="0"/>
              <a:t>            padding: 4px 15px;</a:t>
            </a:r>
          </a:p>
          <a:p>
            <a:pPr algn="ctr"/>
            <a:r>
              <a:rPr lang="en-US" dirty="0" smtClean="0"/>
              <a:t>            border-radius: 50px;</a:t>
            </a:r>
          </a:p>
          <a:p>
            <a:pPr algn="ctr"/>
            <a:r>
              <a:rPr lang="en-US" dirty="0" smtClean="0"/>
              <a:t>        } a {</a:t>
            </a:r>
          </a:p>
          <a:p>
            <a:pPr algn="ctr"/>
            <a:r>
              <a:rPr lang="en-US" dirty="0" smtClean="0"/>
              <a:t>            font-weight: bold;</a:t>
            </a:r>
          </a:p>
          <a:p>
            <a:pPr algn="ctr"/>
            <a:r>
              <a:rPr lang="en-US" dirty="0" smtClean="0"/>
              <a:t>            font-size: 20px;</a:t>
            </a:r>
          </a:p>
          <a:p>
            <a:pPr algn="ctr"/>
            <a:r>
              <a:rPr lang="en-US" dirty="0" smtClean="0"/>
              <a:t>            background-color: grey;</a:t>
            </a:r>
          </a:p>
          <a:p>
            <a:pPr algn="ctr"/>
            <a:r>
              <a:rPr lang="en-US" dirty="0" smtClean="0"/>
              <a:t>            color: white;</a:t>
            </a:r>
          </a:p>
          <a:p>
            <a:pPr algn="ctr"/>
            <a:r>
              <a:rPr lang="en-US" dirty="0" smtClean="0"/>
              <a:t>            padding: 4px 15px;</a:t>
            </a:r>
          </a:p>
          <a:p>
            <a:pPr algn="ctr"/>
            <a:r>
              <a:rPr lang="en-US" dirty="0" smtClean="0"/>
              <a:t>            border-radius: 50px;</a:t>
            </a:r>
          </a:p>
          <a:p>
            <a:pPr algn="ctr"/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5" name="Segnaposto contenuto 14" descr="MENUNAVIGAZ 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275" y="923233"/>
            <a:ext cx="1935648" cy="1325995"/>
          </a:xfrm>
        </p:spPr>
      </p:pic>
      <p:pic>
        <p:nvPicPr>
          <p:cNvPr id="11" name="Immagine 10" descr="barra di navigazi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489" y="2567916"/>
            <a:ext cx="3795011" cy="36047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831080" y="533400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4899660" y="271272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  <p:pic>
        <p:nvPicPr>
          <p:cNvPr id="19" name="Immagine 18" descr="menunavigaz c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5" y="3103664"/>
            <a:ext cx="2484255" cy="34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5" name="Segnaposto contenuto 14" descr="contenuto1 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415" y="754380"/>
            <a:ext cx="5440445" cy="2727961"/>
          </a:xfrm>
        </p:spPr>
      </p:pic>
      <p:pic>
        <p:nvPicPr>
          <p:cNvPr id="11" name="Immagine 10" descr="scree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33" y="1176885"/>
            <a:ext cx="2160467" cy="239689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465320" y="388620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pic>
        <p:nvPicPr>
          <p:cNvPr id="17" name="Immagine 16" descr="contenuto2 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558" y="3472786"/>
            <a:ext cx="5437302" cy="2958493"/>
          </a:xfrm>
          <a:prstGeom prst="rect">
            <a:avLst/>
          </a:prstGeom>
        </p:spPr>
      </p:pic>
      <p:pic>
        <p:nvPicPr>
          <p:cNvPr id="19" name="Immagine 18" descr="scree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6293" y="3390900"/>
            <a:ext cx="2095707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4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3" name="Segnaposto contenuto 12" descr="contenuto3 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965" y="447466"/>
            <a:ext cx="5157515" cy="2219534"/>
          </a:xfrm>
        </p:spPr>
      </p:pic>
      <p:pic>
        <p:nvPicPr>
          <p:cNvPr id="15" name="Immagine 14" descr="coerenz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2436" y="365761"/>
            <a:ext cx="1665184" cy="2232660"/>
          </a:xfrm>
          <a:prstGeom prst="rect">
            <a:avLst/>
          </a:prstGeom>
        </p:spPr>
      </p:pic>
      <p:pic>
        <p:nvPicPr>
          <p:cNvPr id="17" name="Immagine 16" descr="provasocial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6725" y="2446019"/>
            <a:ext cx="1699475" cy="2270761"/>
          </a:xfrm>
          <a:prstGeom prst="rect">
            <a:avLst/>
          </a:prstGeom>
        </p:spPr>
      </p:pic>
      <p:pic>
        <p:nvPicPr>
          <p:cNvPr id="21" name="Immagine 20" descr="amb r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9593" y="4579620"/>
            <a:ext cx="1566127" cy="1988820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4312920" y="28194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  <p:pic>
        <p:nvPicPr>
          <p:cNvPr id="24" name="Immagine 23" descr="contenuti c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291" y="3152675"/>
            <a:ext cx="2282309" cy="36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4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7" name="Segnaposto contenuto 16" descr="footer ht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7829" y="965152"/>
            <a:ext cx="3556031" cy="1104996"/>
          </a:xfrm>
        </p:spPr>
      </p:pic>
      <p:pic>
        <p:nvPicPr>
          <p:cNvPr id="15" name="Immagine 14" descr="foote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9224" y="2095410"/>
            <a:ext cx="3908476" cy="105927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373880" y="5334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556760" y="2918460"/>
            <a:ext cx="8001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CSS</a:t>
            </a:r>
            <a:endParaRPr lang="it-IT" dirty="0"/>
          </a:p>
        </p:txBody>
      </p:sp>
      <p:pic>
        <p:nvPicPr>
          <p:cNvPr id="22" name="Immagine 21" descr="footer c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650" y="3364132"/>
            <a:ext cx="345978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38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194</Words>
  <Application>Microsoft Office PowerPoint</Application>
  <PresentationFormat>Personalizzato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Silvia</cp:lastModifiedBy>
  <cp:revision>32</cp:revision>
  <dcterms:created xsi:type="dcterms:W3CDTF">2021-03-24T16:57:46Z</dcterms:created>
  <dcterms:modified xsi:type="dcterms:W3CDTF">2022-03-31T15:03:02Z</dcterms:modified>
</cp:coreProperties>
</file>