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67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E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ROTTA" userId="50b1f44e-da55-48a5-9914-d08105d30600" providerId="ADAL" clId="{88FF2744-C78B-4EF5-9027-C8F21C175F74}"/>
    <pc:docChg chg="modSld">
      <pc:chgData name="FRANCESCO MAROTTA" userId="50b1f44e-da55-48a5-9914-d08105d30600" providerId="ADAL" clId="{88FF2744-C78B-4EF5-9027-C8F21C175F74}" dt="2022-04-27T15:07:12.124" v="3" actId="20577"/>
      <pc:docMkLst>
        <pc:docMk/>
      </pc:docMkLst>
      <pc:sldChg chg="modSp mod">
        <pc:chgData name="FRANCESCO MAROTTA" userId="50b1f44e-da55-48a5-9914-d08105d30600" providerId="ADAL" clId="{88FF2744-C78B-4EF5-9027-C8F21C175F74}" dt="2022-04-27T15:07:12.124" v="3" actId="20577"/>
        <pc:sldMkLst>
          <pc:docMk/>
          <pc:sldMk cId="2693910554" sldId="257"/>
        </pc:sldMkLst>
        <pc:spChg chg="mod">
          <ac:chgData name="FRANCESCO MAROTTA" userId="50b1f44e-da55-48a5-9914-d08105d30600" providerId="ADAL" clId="{88FF2744-C78B-4EF5-9027-C8F21C175F74}" dt="2022-04-27T15:07:12.124" v="3" actId="20577"/>
          <ac:spMkLst>
            <pc:docMk/>
            <pc:sldMk cId="2693910554" sldId="257"/>
            <ac:spMk id="3" creationId="{A05D1882-65DE-484D-B983-8F24ECBDF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potify.com/documentation/web-ap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Silvia </a:t>
            </a:r>
            <a:r>
              <a:rPr lang="it-IT" dirty="0" err="1" smtClean="0">
                <a:solidFill>
                  <a:srgbClr val="FFFFFF"/>
                </a:solidFill>
              </a:rPr>
              <a:t>Attaguile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1000002175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28/03/2022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Open </a:t>
            </a:r>
            <a:r>
              <a:rPr lang="it-IT" sz="4000" dirty="0" err="1" smtClean="0">
                <a:solidFill>
                  <a:srgbClr val="FFFFFF"/>
                </a:solidFill>
              </a:rPr>
              <a:t>Library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4313208" y="284672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Html:</a:t>
            </a:r>
            <a:endParaRPr lang="it-IT" dirty="0"/>
          </a:p>
        </p:txBody>
      </p:sp>
      <p:pic>
        <p:nvPicPr>
          <p:cNvPr id="22" name="Immagine 2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48" y="809934"/>
            <a:ext cx="5762909" cy="2209312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4416725" y="3735238"/>
            <a:ext cx="9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Css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24" name="Immagine 23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44" y="4257907"/>
            <a:ext cx="336071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Open </a:t>
            </a:r>
            <a:r>
              <a:rPr lang="it-IT" sz="4000" dirty="0" err="1" smtClean="0">
                <a:solidFill>
                  <a:srgbClr val="FFFFFF"/>
                </a:solidFill>
              </a:rPr>
              <a:t>Library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4313208" y="284672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Js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5" name="Immagine 1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98" y="952483"/>
            <a:ext cx="4331581" cy="462249"/>
          </a:xfrm>
          <a:prstGeom prst="rect">
            <a:avLst/>
          </a:prstGeom>
        </p:spPr>
      </p:pic>
      <p:pic>
        <p:nvPicPr>
          <p:cNvPr id="17" name="Immagine 16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6" y="1526875"/>
            <a:ext cx="6382096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Open </a:t>
            </a:r>
            <a:r>
              <a:rPr lang="it-IT" sz="4000" dirty="0" err="1" smtClean="0">
                <a:solidFill>
                  <a:srgbClr val="FFFFFF"/>
                </a:solidFill>
              </a:rPr>
              <a:t>Library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4313208" y="120770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Js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3" name="Immagine 1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93" y="483079"/>
            <a:ext cx="5822288" cy="62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nel mhw1</a:t>
            </a:r>
            <a:r>
              <a:rPr lang="it-IT" sz="2000" dirty="0" smtClean="0"/>
              <a:t>, </a:t>
            </a:r>
            <a:r>
              <a:rPr lang="it-IT" sz="2000" dirty="0"/>
              <a:t>una con autenticazione </a:t>
            </a:r>
            <a:r>
              <a:rPr lang="it-IT" sz="2000" dirty="0" err="1"/>
              <a:t>OAuth</a:t>
            </a:r>
            <a:r>
              <a:rPr lang="it-IT" sz="2000" dirty="0"/>
              <a:t> </a:t>
            </a:r>
            <a:r>
              <a:rPr lang="it-IT" sz="2000" dirty="0" smtClean="0"/>
              <a:t>2.0: </a:t>
            </a:r>
            <a:r>
              <a:rPr lang="it-IT" sz="2000" dirty="0" err="1" smtClean="0">
                <a:solidFill>
                  <a:srgbClr val="009E47"/>
                </a:solidFill>
              </a:rPr>
              <a:t>Spotify</a:t>
            </a:r>
            <a:r>
              <a:rPr lang="it-IT" sz="2000" dirty="0" smtClean="0">
                <a:solidFill>
                  <a:srgbClr val="009E47"/>
                </a:solidFill>
              </a:rPr>
              <a:t> </a:t>
            </a:r>
            <a:r>
              <a:rPr lang="it-IT" sz="2000" dirty="0" smtClean="0"/>
              <a:t>e una senza autenticazione: </a:t>
            </a:r>
            <a:r>
              <a:rPr lang="it-IT" sz="2000" dirty="0" smtClean="0">
                <a:solidFill>
                  <a:srgbClr val="0070C0"/>
                </a:solidFill>
              </a:rPr>
              <a:t>Open </a:t>
            </a:r>
            <a:r>
              <a:rPr lang="it-IT" sz="2000" dirty="0" err="1" smtClean="0">
                <a:solidFill>
                  <a:srgbClr val="0070C0"/>
                </a:solidFill>
              </a:rPr>
              <a:t>Library</a:t>
            </a:r>
            <a:r>
              <a:rPr lang="it-IT" sz="2000" dirty="0" smtClean="0">
                <a:solidFill>
                  <a:srgbClr val="0070C0"/>
                </a:solidFill>
              </a:rPr>
              <a:t> </a:t>
            </a:r>
            <a:endParaRPr lang="it-IT" sz="2000" dirty="0"/>
          </a:p>
          <a:p>
            <a:r>
              <a:rPr lang="it-IT" sz="2000" dirty="0" smtClean="0"/>
              <a:t>La prima API, dopo ricerca su apposita barra, mostra 8 risultati di ricerca (alcuni esempi potrebbero essere album di musiche sensoriali, </a:t>
            </a:r>
            <a:r>
              <a:rPr lang="it-IT" sz="2000" dirty="0" err="1" smtClean="0"/>
              <a:t>podcast</a:t>
            </a:r>
            <a:r>
              <a:rPr lang="it-IT" sz="2000" dirty="0" smtClean="0"/>
              <a:t>/episodi sulla persuasione famosi, come quello di Jane </a:t>
            </a:r>
            <a:r>
              <a:rPr lang="it-IT" sz="2000" dirty="0" err="1" smtClean="0"/>
              <a:t>Austen</a:t>
            </a:r>
            <a:r>
              <a:rPr lang="it-IT" sz="2000" dirty="0" smtClean="0"/>
              <a:t>)</a:t>
            </a:r>
          </a:p>
          <a:p>
            <a:r>
              <a:rPr lang="it-IT" sz="2000" dirty="0" smtClean="0"/>
              <a:t>La seconda </a:t>
            </a:r>
            <a:r>
              <a:rPr lang="it-IT" sz="2000" dirty="0"/>
              <a:t>API, dopo </a:t>
            </a:r>
            <a:r>
              <a:rPr lang="it-IT" sz="2000" dirty="0" smtClean="0"/>
              <a:t>ricerca su apposita barra, </a:t>
            </a:r>
            <a:r>
              <a:rPr lang="it-IT" sz="2000" dirty="0"/>
              <a:t>mostra </a:t>
            </a:r>
            <a:r>
              <a:rPr lang="it-IT" sz="2000" dirty="0" smtClean="0"/>
              <a:t>i libri scritti dall’autore cercato (per esempio Cialdini è un autore che ha scritto molti libri interessanti ed intriganti sulla psicologia della persuasione)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Immagine 12" descr="api1spotif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31" y="396815"/>
            <a:ext cx="7272858" cy="2115835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4813540" y="2829464"/>
            <a:ext cx="54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Esempio:</a:t>
            </a:r>
          </a:p>
        </p:txBody>
      </p:sp>
      <p:pic>
        <p:nvPicPr>
          <p:cNvPr id="17" name="Immagine 16" descr="janeaust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5" y="2613450"/>
            <a:ext cx="3020596" cy="2709048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813539" y="5779699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>
              <a:hlinkClick r:id="rId4"/>
            </a:endParaRPr>
          </a:p>
          <a:p>
            <a:r>
              <a:rPr lang="it-IT" dirty="0" smtClean="0">
                <a:hlinkClick r:id="rId4"/>
              </a:rPr>
              <a:t>https://developer.spotify.com/documentation/web-api/</a:t>
            </a:r>
            <a:endParaRPr lang="it-IT" dirty="0" smtClean="0"/>
          </a:p>
        </p:txBody>
      </p:sp>
      <p:sp>
        <p:nvSpPr>
          <p:cNvPr id="21" name="CasellaDiTesto 20"/>
          <p:cNvSpPr txBox="1"/>
          <p:nvPr/>
        </p:nvSpPr>
        <p:spPr>
          <a:xfrm>
            <a:off x="4787660" y="5650303"/>
            <a:ext cx="49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Info API </a:t>
            </a:r>
            <a:r>
              <a:rPr lang="it-IT" dirty="0" err="1" smtClean="0"/>
              <a:t>Spotify</a:t>
            </a:r>
            <a:r>
              <a:rPr lang="it-IT" dirty="0" smtClean="0"/>
              <a:t> al seguente link: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22" name="Immagine 2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00" y="631021"/>
            <a:ext cx="6801290" cy="3328774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4416725" y="276045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Html: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smtClean="0">
                <a:solidFill>
                  <a:srgbClr val="FFFFFF"/>
                </a:solidFill>
              </a:rPr>
              <a:t>1: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14800" y="120769"/>
            <a:ext cx="21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Css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21" name="Immagine 20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36" y="479458"/>
            <a:ext cx="2703586" cy="3523199"/>
          </a:xfrm>
          <a:prstGeom prst="rect">
            <a:avLst/>
          </a:prstGeom>
        </p:spPr>
      </p:pic>
      <p:pic>
        <p:nvPicPr>
          <p:cNvPr id="22" name="Immagine 21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33" y="476418"/>
            <a:ext cx="2568424" cy="6140041"/>
          </a:xfrm>
          <a:prstGeom prst="rect">
            <a:avLst/>
          </a:prstGeom>
        </p:spPr>
      </p:pic>
      <p:pic>
        <p:nvPicPr>
          <p:cNvPr id="23" name="Immagine 22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53" y="467893"/>
            <a:ext cx="2424022" cy="1818107"/>
          </a:xfrm>
          <a:prstGeom prst="rect">
            <a:avLst/>
          </a:prstGeom>
        </p:spPr>
      </p:pic>
      <p:pic>
        <p:nvPicPr>
          <p:cNvPr id="24" name="Immagine 23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453" y="2249127"/>
            <a:ext cx="2424022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smtClean="0">
                <a:solidFill>
                  <a:srgbClr val="FFFFFF"/>
                </a:solidFill>
              </a:rPr>
              <a:t>1: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14800" y="120769"/>
            <a:ext cx="218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err="1" smtClean="0"/>
              <a:t>Js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7" name="Immagine 16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22" y="1052424"/>
            <a:ext cx="7807742" cy="36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smtClean="0">
                <a:solidFill>
                  <a:srgbClr val="FFFFFF"/>
                </a:solidFill>
              </a:rPr>
              <a:t>1: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14800" y="120769"/>
            <a:ext cx="21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9" name="Immagine 18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92" y="500713"/>
            <a:ext cx="3847806" cy="5744812"/>
          </a:xfrm>
          <a:prstGeom prst="rect">
            <a:avLst/>
          </a:prstGeom>
        </p:spPr>
      </p:pic>
      <p:pic>
        <p:nvPicPr>
          <p:cNvPr id="13" name="Immagine 12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16" y="490230"/>
            <a:ext cx="3827575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smtClean="0">
                <a:solidFill>
                  <a:srgbClr val="FFFFFF"/>
                </a:solidFill>
              </a:rPr>
              <a:t>1: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14800" y="120769"/>
            <a:ext cx="218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Js</a:t>
            </a:r>
            <a:r>
              <a:rPr lang="it-IT" dirty="0" smtClean="0"/>
              <a:t>:</a:t>
            </a:r>
            <a:endParaRPr lang="it-IT" dirty="0"/>
          </a:p>
        </p:txBody>
      </p:sp>
      <p:pic>
        <p:nvPicPr>
          <p:cNvPr id="17" name="Immagine 16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51" y="574485"/>
            <a:ext cx="5734651" cy="27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Open </a:t>
            </a:r>
            <a:r>
              <a:rPr lang="it-IT" sz="4000" dirty="0" err="1" smtClean="0">
                <a:solidFill>
                  <a:srgbClr val="FFFFFF"/>
                </a:solidFill>
              </a:rPr>
              <a:t>Library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3" name="Immagine 12" descr="openlibr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09" y="365171"/>
            <a:ext cx="7830938" cy="1705169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4623758" y="250166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Esempio:</a:t>
            </a:r>
            <a:endParaRPr lang="it-IT" dirty="0"/>
          </a:p>
        </p:txBody>
      </p:sp>
      <p:pic>
        <p:nvPicPr>
          <p:cNvPr id="17" name="Immagine 16" descr="lib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80" y="2380891"/>
            <a:ext cx="2145324" cy="28553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632384" y="5520905"/>
            <a:ext cx="451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Info API Open </a:t>
            </a:r>
            <a:r>
              <a:rPr lang="it-IT" dirty="0" err="1" smtClean="0"/>
              <a:t>Library</a:t>
            </a:r>
            <a:r>
              <a:rPr lang="it-IT" dirty="0" smtClean="0"/>
              <a:t> al seguente link:</a:t>
            </a:r>
          </a:p>
          <a:p>
            <a:endParaRPr lang="it-IT" dirty="0" smtClean="0"/>
          </a:p>
          <a:p>
            <a:r>
              <a:rPr lang="it-IT" u="sng" dirty="0" smtClean="0">
                <a:solidFill>
                  <a:srgbClr val="0070C0"/>
                </a:solidFill>
              </a:rPr>
              <a:t>https://openlibrary.org/dev/docs/api/search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14428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177</Words>
  <Application>Microsoft Office PowerPoint</Application>
  <PresentationFormat>Personalizzato</PresentationFormat>
  <Paragraphs>36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Office Theme</vt:lpstr>
      <vt:lpstr>MHW3</vt:lpstr>
      <vt:lpstr>Descrizione del progetto</vt:lpstr>
      <vt:lpstr>API 1: Spotify</vt:lpstr>
      <vt:lpstr>API 1: Spotify</vt:lpstr>
      <vt:lpstr>API 1: Spotify</vt:lpstr>
      <vt:lpstr>API 1: Spotify</vt:lpstr>
      <vt:lpstr>API 1: Spotify</vt:lpstr>
      <vt:lpstr>API 1: Spotify</vt:lpstr>
      <vt:lpstr>API 2: Open Library</vt:lpstr>
      <vt:lpstr>API 2: Open Library</vt:lpstr>
      <vt:lpstr>API 2: Open Library</vt:lpstr>
      <vt:lpstr>API 2: Open Library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Silvia</cp:lastModifiedBy>
  <cp:revision>13</cp:revision>
  <dcterms:created xsi:type="dcterms:W3CDTF">2021-03-24T16:57:46Z</dcterms:created>
  <dcterms:modified xsi:type="dcterms:W3CDTF">2022-04-28T11:04:44Z</dcterms:modified>
</cp:coreProperties>
</file>