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4" r:id="rId13"/>
    <p:sldId id="263" r:id="rId14"/>
    <p:sldId id="268" r:id="rId15"/>
    <p:sldId id="269" r:id="rId16"/>
    <p:sldId id="275" r:id="rId17"/>
    <p:sldId id="272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D271F-C6E8-3962-9DD8-72C91E5C7A0F}" v="1087" dt="2023-04-08T12:07:14.809"/>
    <p1510:client id="{2B8E4C71-56F1-D292-0741-FFDDECA58391}" v="268" dt="2023-04-10T21:38:27.455"/>
    <p1510:client id="{55312EBD-7586-F527-6D2D-EF9E76AD8B57}" v="160" dt="2023-04-10T19:23:32.159"/>
    <p1510:client id="{8B487175-7047-0E42-03D2-CD9D2145F7CE}" v="182" dt="2023-04-08T17:02:09.971"/>
    <p1510:client id="{9861AAAD-E9D9-35B3-0AD6-73A08CCE910C}" v="860" dt="2023-04-08T10:58:09.015"/>
    <p1510:client id="{AC6032CE-B902-8BC2-87EA-3FEE60B2AC9E}" v="486" dt="2023-04-09T20:47:12.279"/>
    <p1510:client id="{E35BB12B-B669-EEB4-908D-9C3B38CA2FF8}" v="93" dt="2023-04-08T12:13:47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ra Kovanen" userId="S::up202211974@up.pt::830bc375-dae9-42b5-afca-eee1bcd0a4cc" providerId="AD" clId="Web-{8B487175-7047-0E42-03D2-CD9D2145F7CE}"/>
    <pc:docChg chg="modSld">
      <pc:chgData name="Saara Kovanen" userId="S::up202211974@up.pt::830bc375-dae9-42b5-afca-eee1bcd0a4cc" providerId="AD" clId="Web-{8B487175-7047-0E42-03D2-CD9D2145F7CE}" dt="2023-04-08T17:02:09.190" v="131" actId="20577"/>
      <pc:docMkLst>
        <pc:docMk/>
      </pc:docMkLst>
      <pc:sldChg chg="modSp">
        <pc:chgData name="Saara Kovanen" userId="S::up202211974@up.pt::830bc375-dae9-42b5-afca-eee1bcd0a4cc" providerId="AD" clId="Web-{8B487175-7047-0E42-03D2-CD9D2145F7CE}" dt="2023-04-08T16:56:42.368" v="13" actId="1076"/>
        <pc:sldMkLst>
          <pc:docMk/>
          <pc:sldMk cId="1304837355" sldId="258"/>
        </pc:sldMkLst>
        <pc:spChg chg="mod">
          <ac:chgData name="Saara Kovanen" userId="S::up202211974@up.pt::830bc375-dae9-42b5-afca-eee1bcd0a4cc" providerId="AD" clId="Web-{8B487175-7047-0E42-03D2-CD9D2145F7CE}" dt="2023-04-08T16:56:34.758" v="12" actId="20577"/>
          <ac:spMkLst>
            <pc:docMk/>
            <pc:sldMk cId="1304837355" sldId="258"/>
            <ac:spMk id="3" creationId="{6F57ABB0-864F-2DDF-DA4C-41C2AF349289}"/>
          </ac:spMkLst>
        </pc:spChg>
        <pc:picChg chg="mod">
          <ac:chgData name="Saara Kovanen" userId="S::up202211974@up.pt::830bc375-dae9-42b5-afca-eee1bcd0a4cc" providerId="AD" clId="Web-{8B487175-7047-0E42-03D2-CD9D2145F7CE}" dt="2023-04-08T16:56:42.368" v="13" actId="1076"/>
          <ac:picMkLst>
            <pc:docMk/>
            <pc:sldMk cId="1304837355" sldId="258"/>
            <ac:picMk id="22" creationId="{E0BF22D9-DF87-590D-E4FD-4664413017BF}"/>
          </ac:picMkLst>
        </pc:picChg>
      </pc:sldChg>
      <pc:sldChg chg="addSp delSp modSp">
        <pc:chgData name="Saara Kovanen" userId="S::up202211974@up.pt::830bc375-dae9-42b5-afca-eee1bcd0a4cc" providerId="AD" clId="Web-{8B487175-7047-0E42-03D2-CD9D2145F7CE}" dt="2023-04-08T16:59:40.210" v="102"/>
        <pc:sldMkLst>
          <pc:docMk/>
          <pc:sldMk cId="3458328115" sldId="261"/>
        </pc:sldMkLst>
        <pc:spChg chg="mod">
          <ac:chgData name="Saara Kovanen" userId="S::up202211974@up.pt::830bc375-dae9-42b5-afca-eee1bcd0a4cc" providerId="AD" clId="Web-{8B487175-7047-0E42-03D2-CD9D2145F7CE}" dt="2023-04-08T16:57:41.404" v="19"/>
          <ac:spMkLst>
            <pc:docMk/>
            <pc:sldMk cId="3458328115" sldId="261"/>
            <ac:spMk id="2" creationId="{9EEB592B-A077-201A-1295-5733D25B8026}"/>
          </ac:spMkLst>
        </pc:spChg>
        <pc:spChg chg="add">
          <ac:chgData name="Saara Kovanen" userId="S::up202211974@up.pt::830bc375-dae9-42b5-afca-eee1bcd0a4cc" providerId="AD" clId="Web-{8B487175-7047-0E42-03D2-CD9D2145F7CE}" dt="2023-04-08T16:57:41.404" v="19"/>
          <ac:spMkLst>
            <pc:docMk/>
            <pc:sldMk cId="3458328115" sldId="261"/>
            <ac:spMk id="17" creationId="{A6073935-E043-4801-AF06-06093A9145F7}"/>
          </ac:spMkLst>
        </pc:spChg>
        <pc:spChg chg="add">
          <ac:chgData name="Saara Kovanen" userId="S::up202211974@up.pt::830bc375-dae9-42b5-afca-eee1bcd0a4cc" providerId="AD" clId="Web-{8B487175-7047-0E42-03D2-CD9D2145F7CE}" dt="2023-04-08T16:57:41.404" v="19"/>
          <ac:spMkLst>
            <pc:docMk/>
            <pc:sldMk cId="3458328115" sldId="261"/>
            <ac:spMk id="27" creationId="{8D6B9972-4A81-4223-9901-0E559A1D5E59}"/>
          </ac:spMkLst>
        </pc:spChg>
        <pc:grpChg chg="add">
          <ac:chgData name="Saara Kovanen" userId="S::up202211974@up.pt::830bc375-dae9-42b5-afca-eee1bcd0a4cc" providerId="AD" clId="Web-{8B487175-7047-0E42-03D2-CD9D2145F7CE}" dt="2023-04-08T16:57:41.404" v="19"/>
          <ac:grpSpMkLst>
            <pc:docMk/>
            <pc:sldMk cId="3458328115" sldId="261"/>
            <ac:grpSpMk id="9" creationId="{C616B3DC-C165-433D-9187-62DCC0E317D3}"/>
          </ac:grpSpMkLst>
        </pc:grpChg>
        <pc:grpChg chg="add">
          <ac:chgData name="Saara Kovanen" userId="S::up202211974@up.pt::830bc375-dae9-42b5-afca-eee1bcd0a4cc" providerId="AD" clId="Web-{8B487175-7047-0E42-03D2-CD9D2145F7CE}" dt="2023-04-08T16:57:41.404" v="19"/>
          <ac:grpSpMkLst>
            <pc:docMk/>
            <pc:sldMk cId="3458328115" sldId="261"/>
            <ac:grpSpMk id="19" creationId="{8AC26FF4-D6F9-4A94-A837-D051A101EDD3}"/>
          </ac:grpSpMkLst>
        </pc:grpChg>
        <pc:graphicFrameChg chg="add mod modGraphic">
          <ac:chgData name="Saara Kovanen" userId="S::up202211974@up.pt::830bc375-dae9-42b5-afca-eee1bcd0a4cc" providerId="AD" clId="Web-{8B487175-7047-0E42-03D2-CD9D2145F7CE}" dt="2023-04-08T16:59:40.210" v="102"/>
          <ac:graphicFrameMkLst>
            <pc:docMk/>
            <pc:sldMk cId="3458328115" sldId="261"/>
            <ac:graphicFrameMk id="4" creationId="{D5DC30C6-EB00-0DAB-10A0-29B52D5E0600}"/>
          </ac:graphicFrameMkLst>
        </pc:graphicFrameChg>
        <pc:graphicFrameChg chg="del mod modGraphic">
          <ac:chgData name="Saara Kovanen" userId="S::up202211974@up.pt::830bc375-dae9-42b5-afca-eee1bcd0a4cc" providerId="AD" clId="Web-{8B487175-7047-0E42-03D2-CD9D2145F7CE}" dt="2023-04-08T16:57:27.450" v="16"/>
          <ac:graphicFrameMkLst>
            <pc:docMk/>
            <pc:sldMk cId="3458328115" sldId="261"/>
            <ac:graphicFrameMk id="24" creationId="{98A556A9-DDF7-9E93-E947-55B657F9BB98}"/>
          </ac:graphicFrameMkLst>
        </pc:graphicFrameChg>
      </pc:sldChg>
      <pc:sldChg chg="addSp delSp modSp">
        <pc:chgData name="Saara Kovanen" userId="S::up202211974@up.pt::830bc375-dae9-42b5-afca-eee1bcd0a4cc" providerId="AD" clId="Web-{8B487175-7047-0E42-03D2-CD9D2145F7CE}" dt="2023-04-08T17:01:30.312" v="119" actId="1076"/>
        <pc:sldMkLst>
          <pc:docMk/>
          <pc:sldMk cId="1606209279" sldId="263"/>
        </pc:sldMkLst>
        <pc:spChg chg="add del mod">
          <ac:chgData name="Saara Kovanen" userId="S::up202211974@up.pt::830bc375-dae9-42b5-afca-eee1bcd0a4cc" providerId="AD" clId="Web-{8B487175-7047-0E42-03D2-CD9D2145F7CE}" dt="2023-04-08T17:01:15.998" v="114"/>
          <ac:spMkLst>
            <pc:docMk/>
            <pc:sldMk cId="1606209279" sldId="263"/>
            <ac:spMk id="5" creationId="{0705A61E-E6C6-90AE-41B4-0DE304814FB5}"/>
          </ac:spMkLst>
        </pc:spChg>
        <pc:graphicFrameChg chg="add del mod ord modGraphic">
          <ac:chgData name="Saara Kovanen" userId="S::up202211974@up.pt::830bc375-dae9-42b5-afca-eee1bcd0a4cc" providerId="AD" clId="Web-{8B487175-7047-0E42-03D2-CD9D2145F7CE}" dt="2023-04-08T17:01:04.247" v="113"/>
          <ac:graphicFrameMkLst>
            <pc:docMk/>
            <pc:sldMk cId="1606209279" sldId="263"/>
            <ac:graphicFrameMk id="7" creationId="{1E05D008-001B-22C6-F5F8-8E60EAE7938C}"/>
          </ac:graphicFrameMkLst>
        </pc:graphicFrameChg>
        <pc:picChg chg="del">
          <ac:chgData name="Saara Kovanen" userId="S::up202211974@up.pt::830bc375-dae9-42b5-afca-eee1bcd0a4cc" providerId="AD" clId="Web-{8B487175-7047-0E42-03D2-CD9D2145F7CE}" dt="2023-04-08T17:01:00.294" v="111"/>
          <ac:picMkLst>
            <pc:docMk/>
            <pc:sldMk cId="1606209279" sldId="263"/>
            <ac:picMk id="4" creationId="{1925C0B8-C0C8-BCE1-647C-44AF13C9D045}"/>
          </ac:picMkLst>
        </pc:picChg>
        <pc:picChg chg="add mod ord">
          <ac:chgData name="Saara Kovanen" userId="S::up202211974@up.pt::830bc375-dae9-42b5-afca-eee1bcd0a4cc" providerId="AD" clId="Web-{8B487175-7047-0E42-03D2-CD9D2145F7CE}" dt="2023-04-08T17:01:30.312" v="119" actId="1076"/>
          <ac:picMkLst>
            <pc:docMk/>
            <pc:sldMk cId="1606209279" sldId="263"/>
            <ac:picMk id="8" creationId="{912E1B6A-F84D-A5BD-FDE9-A21D3DD65455}"/>
          </ac:picMkLst>
        </pc:picChg>
      </pc:sldChg>
      <pc:sldChg chg="modSp">
        <pc:chgData name="Saara Kovanen" userId="S::up202211974@up.pt::830bc375-dae9-42b5-afca-eee1bcd0a4cc" providerId="AD" clId="Web-{8B487175-7047-0E42-03D2-CD9D2145F7CE}" dt="2023-04-08T17:00:36.636" v="110" actId="20577"/>
        <pc:sldMkLst>
          <pc:docMk/>
          <pc:sldMk cId="1921584018" sldId="264"/>
        </pc:sldMkLst>
        <pc:spChg chg="mod">
          <ac:chgData name="Saara Kovanen" userId="S::up202211974@up.pt::830bc375-dae9-42b5-afca-eee1bcd0a4cc" providerId="AD" clId="Web-{8B487175-7047-0E42-03D2-CD9D2145F7CE}" dt="2023-04-08T17:00:36.636" v="110" actId="20577"/>
          <ac:spMkLst>
            <pc:docMk/>
            <pc:sldMk cId="1921584018" sldId="264"/>
            <ac:spMk id="3" creationId="{50DF5943-B997-3313-F33A-CB14C0FA0369}"/>
          </ac:spMkLst>
        </pc:spChg>
      </pc:sldChg>
      <pc:sldChg chg="modSp">
        <pc:chgData name="Saara Kovanen" userId="S::up202211974@up.pt::830bc375-dae9-42b5-afca-eee1bcd0a4cc" providerId="AD" clId="Web-{8B487175-7047-0E42-03D2-CD9D2145F7CE}" dt="2023-04-08T17:02:09.190" v="131" actId="20577"/>
        <pc:sldMkLst>
          <pc:docMk/>
          <pc:sldMk cId="2872145194" sldId="268"/>
        </pc:sldMkLst>
        <pc:spChg chg="mod">
          <ac:chgData name="Saara Kovanen" userId="S::up202211974@up.pt::830bc375-dae9-42b5-afca-eee1bcd0a4cc" providerId="AD" clId="Web-{8B487175-7047-0E42-03D2-CD9D2145F7CE}" dt="2023-04-08T17:02:09.190" v="131" actId="20577"/>
          <ac:spMkLst>
            <pc:docMk/>
            <pc:sldMk cId="2872145194" sldId="268"/>
            <ac:spMk id="3" creationId="{687FE3A0-D061-D4A4-ED17-DFF2B8B8757A}"/>
          </ac:spMkLst>
        </pc:spChg>
      </pc:sldChg>
    </pc:docChg>
  </pc:docChgLst>
  <pc:docChgLst>
    <pc:chgData name="Silvia Tavares" userId="S::up202204392@up.pt::c703ec29-4c0d-4253-bd34-79054a144e7c" providerId="AD" clId="Web-{55312EBD-7586-F527-6D2D-EF9E76AD8B57}"/>
    <pc:docChg chg="modSld">
      <pc:chgData name="Silvia Tavares" userId="S::up202204392@up.pt::c703ec29-4c0d-4253-bd34-79054a144e7c" providerId="AD" clId="Web-{55312EBD-7586-F527-6D2D-EF9E76AD8B57}" dt="2023-04-10T19:23:31.831" v="72" actId="20577"/>
      <pc:docMkLst>
        <pc:docMk/>
      </pc:docMkLst>
      <pc:sldChg chg="modSp">
        <pc:chgData name="Silvia Tavares" userId="S::up202204392@up.pt::c703ec29-4c0d-4253-bd34-79054a144e7c" providerId="AD" clId="Web-{55312EBD-7586-F527-6D2D-EF9E76AD8B57}" dt="2023-04-10T19:15:59.411" v="1" actId="20577"/>
        <pc:sldMkLst>
          <pc:docMk/>
          <pc:sldMk cId="829714835" sldId="257"/>
        </pc:sldMkLst>
        <pc:spChg chg="mod">
          <ac:chgData name="Silvia Tavares" userId="S::up202204392@up.pt::c703ec29-4c0d-4253-bd34-79054a144e7c" providerId="AD" clId="Web-{55312EBD-7586-F527-6D2D-EF9E76AD8B57}" dt="2023-04-10T19:15:59.411" v="1" actId="20577"/>
          <ac:spMkLst>
            <pc:docMk/>
            <pc:sldMk cId="829714835" sldId="257"/>
            <ac:spMk id="3" creationId="{C336EDA1-073D-DFFD-2989-4BC8DB672D03}"/>
          </ac:spMkLst>
        </pc:spChg>
      </pc:sldChg>
      <pc:sldChg chg="modSp">
        <pc:chgData name="Silvia Tavares" userId="S::up202204392@up.pt::c703ec29-4c0d-4253-bd34-79054a144e7c" providerId="AD" clId="Web-{55312EBD-7586-F527-6D2D-EF9E76AD8B57}" dt="2023-04-10T19:16:39.866" v="4" actId="20577"/>
        <pc:sldMkLst>
          <pc:docMk/>
          <pc:sldMk cId="1304837355" sldId="258"/>
        </pc:sldMkLst>
        <pc:spChg chg="mod">
          <ac:chgData name="Silvia Tavares" userId="S::up202204392@up.pt::c703ec29-4c0d-4253-bd34-79054a144e7c" providerId="AD" clId="Web-{55312EBD-7586-F527-6D2D-EF9E76AD8B57}" dt="2023-04-10T19:16:39.866" v="4" actId="20577"/>
          <ac:spMkLst>
            <pc:docMk/>
            <pc:sldMk cId="1304837355" sldId="258"/>
            <ac:spMk id="3" creationId="{6F57ABB0-864F-2DDF-DA4C-41C2AF349289}"/>
          </ac:spMkLst>
        </pc:spChg>
      </pc:sldChg>
      <pc:sldChg chg="addSp modSp">
        <pc:chgData name="Silvia Tavares" userId="S::up202204392@up.pt::c703ec29-4c0d-4253-bd34-79054a144e7c" providerId="AD" clId="Web-{55312EBD-7586-F527-6D2D-EF9E76AD8B57}" dt="2023-04-10T19:21:02.639" v="40" actId="14100"/>
        <pc:sldMkLst>
          <pc:docMk/>
          <pc:sldMk cId="2267943618" sldId="260"/>
        </pc:sldMkLst>
        <pc:spChg chg="add mod">
          <ac:chgData name="Silvia Tavares" userId="S::up202204392@up.pt::c703ec29-4c0d-4253-bd34-79054a144e7c" providerId="AD" clId="Web-{55312EBD-7586-F527-6D2D-EF9E76AD8B57}" dt="2023-04-10T19:19:25.917" v="19" actId="14100"/>
          <ac:spMkLst>
            <pc:docMk/>
            <pc:sldMk cId="2267943618" sldId="260"/>
            <ac:spMk id="3" creationId="{96C28A5E-BDB5-EC3F-87E5-9AC6A4F2963F}"/>
          </ac:spMkLst>
        </pc:spChg>
        <pc:graphicFrameChg chg="mod ord modGraphic">
          <ac:chgData name="Silvia Tavares" userId="S::up202204392@up.pt::c703ec29-4c0d-4253-bd34-79054a144e7c" providerId="AD" clId="Web-{55312EBD-7586-F527-6D2D-EF9E76AD8B57}" dt="2023-04-10T19:20:44.638" v="36" actId="1076"/>
          <ac:graphicFrameMkLst>
            <pc:docMk/>
            <pc:sldMk cId="2267943618" sldId="260"/>
            <ac:graphicFrameMk id="5" creationId="{A177CF3C-A3C2-F387-3811-98D702AF0C44}"/>
          </ac:graphicFrameMkLst>
        </pc:graphicFrameChg>
        <pc:graphicFrameChg chg="mod ord modGraphic">
          <ac:chgData name="Silvia Tavares" userId="S::up202204392@up.pt::c703ec29-4c0d-4253-bd34-79054a144e7c" providerId="AD" clId="Web-{55312EBD-7586-F527-6D2D-EF9E76AD8B57}" dt="2023-04-10T19:19:50.730" v="24"/>
          <ac:graphicFrameMkLst>
            <pc:docMk/>
            <pc:sldMk cId="2267943618" sldId="260"/>
            <ac:graphicFrameMk id="7" creationId="{EF7A3240-3B60-99E7-7E04-AB0E67294754}"/>
          </ac:graphicFrameMkLst>
        </pc:graphicFrameChg>
        <pc:cxnChg chg="add mod">
          <ac:chgData name="Silvia Tavares" userId="S::up202204392@up.pt::c703ec29-4c0d-4253-bd34-79054a144e7c" providerId="AD" clId="Web-{55312EBD-7586-F527-6D2D-EF9E76AD8B57}" dt="2023-04-10T19:21:02.639" v="40" actId="14100"/>
          <ac:cxnSpMkLst>
            <pc:docMk/>
            <pc:sldMk cId="2267943618" sldId="260"/>
            <ac:cxnSpMk id="4" creationId="{3B130002-7537-A8C2-470F-48F1DB2778A7}"/>
          </ac:cxnSpMkLst>
        </pc:cxnChg>
      </pc:sldChg>
      <pc:sldChg chg="modSp">
        <pc:chgData name="Silvia Tavares" userId="S::up202204392@up.pt::c703ec29-4c0d-4253-bd34-79054a144e7c" providerId="AD" clId="Web-{55312EBD-7586-F527-6D2D-EF9E76AD8B57}" dt="2023-04-10T19:22:39.564" v="58" actId="20577"/>
        <pc:sldMkLst>
          <pc:docMk/>
          <pc:sldMk cId="2772203208" sldId="262"/>
        </pc:sldMkLst>
        <pc:graphicFrameChg chg="modGraphic">
          <ac:chgData name="Silvia Tavares" userId="S::up202204392@up.pt::c703ec29-4c0d-4253-bd34-79054a144e7c" providerId="AD" clId="Web-{55312EBD-7586-F527-6D2D-EF9E76AD8B57}" dt="2023-04-10T19:22:39.564" v="58" actId="20577"/>
          <ac:graphicFrameMkLst>
            <pc:docMk/>
            <pc:sldMk cId="2772203208" sldId="262"/>
            <ac:graphicFrameMk id="10" creationId="{54BB82D1-9089-2635-5E45-A0E9D525239D}"/>
          </ac:graphicFrameMkLst>
        </pc:graphicFrameChg>
      </pc:sldChg>
      <pc:sldChg chg="modSp">
        <pc:chgData name="Silvia Tavares" userId="S::up202204392@up.pt::c703ec29-4c0d-4253-bd34-79054a144e7c" providerId="AD" clId="Web-{55312EBD-7586-F527-6D2D-EF9E76AD8B57}" dt="2023-04-10T19:23:31.831" v="72" actId="20577"/>
        <pc:sldMkLst>
          <pc:docMk/>
          <pc:sldMk cId="1921584018" sldId="264"/>
        </pc:sldMkLst>
        <pc:spChg chg="mod">
          <ac:chgData name="Silvia Tavares" userId="S::up202204392@up.pt::c703ec29-4c0d-4253-bd34-79054a144e7c" providerId="AD" clId="Web-{55312EBD-7586-F527-6D2D-EF9E76AD8B57}" dt="2023-04-10T19:23:31.831" v="72" actId="20577"/>
          <ac:spMkLst>
            <pc:docMk/>
            <pc:sldMk cId="1921584018" sldId="264"/>
            <ac:spMk id="3" creationId="{50DF5943-B997-3313-F33A-CB14C0FA0369}"/>
          </ac:spMkLst>
        </pc:spChg>
      </pc:sldChg>
    </pc:docChg>
  </pc:docChgLst>
  <pc:docChgLst>
    <pc:chgData name="Saara Kovanen" userId="S::up202211974@up.pt::830bc375-dae9-42b5-afca-eee1bcd0a4cc" providerId="AD" clId="Web-{AC6032CE-B902-8BC2-87EA-3FEE60B2AC9E}"/>
    <pc:docChg chg="addSld modSld">
      <pc:chgData name="Saara Kovanen" userId="S::up202211974@up.pt::830bc375-dae9-42b5-afca-eee1bcd0a4cc" providerId="AD" clId="Web-{AC6032CE-B902-8BC2-87EA-3FEE60B2AC9E}" dt="2023-04-09T20:47:12.279" v="497" actId="20577"/>
      <pc:docMkLst>
        <pc:docMk/>
      </pc:docMkLst>
      <pc:sldChg chg="modSp">
        <pc:chgData name="Saara Kovanen" userId="S::up202211974@up.pt::830bc375-dae9-42b5-afca-eee1bcd0a4cc" providerId="AD" clId="Web-{AC6032CE-B902-8BC2-87EA-3FEE60B2AC9E}" dt="2023-04-09T20:09:56.037" v="5" actId="20577"/>
        <pc:sldMkLst>
          <pc:docMk/>
          <pc:sldMk cId="1921584018" sldId="264"/>
        </pc:sldMkLst>
        <pc:spChg chg="mod">
          <ac:chgData name="Saara Kovanen" userId="S::up202211974@up.pt::830bc375-dae9-42b5-afca-eee1bcd0a4cc" providerId="AD" clId="Web-{AC6032CE-B902-8BC2-87EA-3FEE60B2AC9E}" dt="2023-04-09T20:09:56.037" v="5" actId="20577"/>
          <ac:spMkLst>
            <pc:docMk/>
            <pc:sldMk cId="1921584018" sldId="264"/>
            <ac:spMk id="3" creationId="{50DF5943-B997-3313-F33A-CB14C0FA0369}"/>
          </ac:spMkLst>
        </pc:spChg>
      </pc:sldChg>
      <pc:sldChg chg="modSp">
        <pc:chgData name="Saara Kovanen" userId="S::up202211974@up.pt::830bc375-dae9-42b5-afca-eee1bcd0a4cc" providerId="AD" clId="Web-{AC6032CE-B902-8BC2-87EA-3FEE60B2AC9E}" dt="2023-04-09T20:11:34.638" v="48" actId="20577"/>
        <pc:sldMkLst>
          <pc:docMk/>
          <pc:sldMk cId="2872145194" sldId="268"/>
        </pc:sldMkLst>
        <pc:spChg chg="mod">
          <ac:chgData name="Saara Kovanen" userId="S::up202211974@up.pt::830bc375-dae9-42b5-afca-eee1bcd0a4cc" providerId="AD" clId="Web-{AC6032CE-B902-8BC2-87EA-3FEE60B2AC9E}" dt="2023-04-09T20:11:34.638" v="48" actId="20577"/>
          <ac:spMkLst>
            <pc:docMk/>
            <pc:sldMk cId="2872145194" sldId="268"/>
            <ac:spMk id="3" creationId="{687FE3A0-D061-D4A4-ED17-DFF2B8B8757A}"/>
          </ac:spMkLst>
        </pc:spChg>
      </pc:sldChg>
      <pc:sldChg chg="addSp modSp">
        <pc:chgData name="Saara Kovanen" userId="S::up202211974@up.pt::830bc375-dae9-42b5-afca-eee1bcd0a4cc" providerId="AD" clId="Web-{AC6032CE-B902-8BC2-87EA-3FEE60B2AC9E}" dt="2023-04-09T20:16:26.052" v="94" actId="20577"/>
        <pc:sldMkLst>
          <pc:docMk/>
          <pc:sldMk cId="2339599848" sldId="269"/>
        </pc:sldMkLst>
        <pc:spChg chg="mod">
          <ac:chgData name="Saara Kovanen" userId="S::up202211974@up.pt::830bc375-dae9-42b5-afca-eee1bcd0a4cc" providerId="AD" clId="Web-{AC6032CE-B902-8BC2-87EA-3FEE60B2AC9E}" dt="2023-04-09T20:16:26.052" v="94" actId="20577"/>
          <ac:spMkLst>
            <pc:docMk/>
            <pc:sldMk cId="2339599848" sldId="269"/>
            <ac:spMk id="2" creationId="{1008D971-7C3B-CF1A-A6E3-C12B21B380E3}"/>
          </ac:spMkLst>
        </pc:spChg>
        <pc:spChg chg="mod">
          <ac:chgData name="Saara Kovanen" userId="S::up202211974@up.pt::830bc375-dae9-42b5-afca-eee1bcd0a4cc" providerId="AD" clId="Web-{AC6032CE-B902-8BC2-87EA-3FEE60B2AC9E}" dt="2023-04-09T20:15:01.795" v="79" actId="1076"/>
          <ac:spMkLst>
            <pc:docMk/>
            <pc:sldMk cId="2339599848" sldId="269"/>
            <ac:spMk id="3" creationId="{DBE0E916-173B-B05C-A14E-B8AE3E6AED37}"/>
          </ac:spMkLst>
        </pc:spChg>
        <pc:picChg chg="add mod">
          <ac:chgData name="Saara Kovanen" userId="S::up202211974@up.pt::830bc375-dae9-42b5-afca-eee1bcd0a4cc" providerId="AD" clId="Web-{AC6032CE-B902-8BC2-87EA-3FEE60B2AC9E}" dt="2023-04-09T20:15:20.703" v="85" actId="14100"/>
          <ac:picMkLst>
            <pc:docMk/>
            <pc:sldMk cId="2339599848" sldId="269"/>
            <ac:picMk id="4" creationId="{4A12CC14-A894-93FA-980E-A4E4124CBEB8}"/>
          </ac:picMkLst>
        </pc:picChg>
        <pc:picChg chg="add mod">
          <ac:chgData name="Saara Kovanen" userId="S::up202211974@up.pt::830bc375-dae9-42b5-afca-eee1bcd0a4cc" providerId="AD" clId="Web-{AC6032CE-B902-8BC2-87EA-3FEE60B2AC9E}" dt="2023-04-09T20:15:16.703" v="84" actId="14100"/>
          <ac:picMkLst>
            <pc:docMk/>
            <pc:sldMk cId="2339599848" sldId="269"/>
            <ac:picMk id="5" creationId="{CCFA88B9-221B-4EC9-2B5C-059B304A6780}"/>
          </ac:picMkLst>
        </pc:picChg>
      </pc:sldChg>
      <pc:sldChg chg="modSp">
        <pc:chgData name="Saara Kovanen" userId="S::up202211974@up.pt::830bc375-dae9-42b5-afca-eee1bcd0a4cc" providerId="AD" clId="Web-{AC6032CE-B902-8BC2-87EA-3FEE60B2AC9E}" dt="2023-04-09T20:27:59.984" v="280" actId="1076"/>
        <pc:sldMkLst>
          <pc:docMk/>
          <pc:sldMk cId="1682751482" sldId="270"/>
        </pc:sldMkLst>
        <pc:spChg chg="mod">
          <ac:chgData name="Saara Kovanen" userId="S::up202211974@up.pt::830bc375-dae9-42b5-afca-eee1bcd0a4cc" providerId="AD" clId="Web-{AC6032CE-B902-8BC2-87EA-3FEE60B2AC9E}" dt="2023-04-09T20:27:59.984" v="280" actId="1076"/>
          <ac:spMkLst>
            <pc:docMk/>
            <pc:sldMk cId="1682751482" sldId="270"/>
            <ac:spMk id="3" creationId="{1BC1AF46-B217-605A-86F8-0CAF55909861}"/>
          </ac:spMkLst>
        </pc:spChg>
        <pc:spChg chg="mod">
          <ac:chgData name="Saara Kovanen" userId="S::up202211974@up.pt::830bc375-dae9-42b5-afca-eee1bcd0a4cc" providerId="AD" clId="Web-{AC6032CE-B902-8BC2-87EA-3FEE60B2AC9E}" dt="2023-04-09T20:27:36.092" v="277" actId="14100"/>
          <ac:spMkLst>
            <pc:docMk/>
            <pc:sldMk cId="1682751482" sldId="270"/>
            <ac:spMk id="5" creationId="{FE6C2C5C-6C81-0DF0-0253-BE4EBD43A422}"/>
          </ac:spMkLst>
        </pc:spChg>
      </pc:sldChg>
      <pc:sldChg chg="addSp modSp mod setBg setClrOvrMap">
        <pc:chgData name="Saara Kovanen" userId="S::up202211974@up.pt::830bc375-dae9-42b5-afca-eee1bcd0a4cc" providerId="AD" clId="Web-{AC6032CE-B902-8BC2-87EA-3FEE60B2AC9E}" dt="2023-04-09T20:38:31.271" v="422" actId="20577"/>
        <pc:sldMkLst>
          <pc:docMk/>
          <pc:sldMk cId="719007397" sldId="271"/>
        </pc:sldMkLst>
        <pc:spChg chg="mod">
          <ac:chgData name="Saara Kovanen" userId="S::up202211974@up.pt::830bc375-dae9-42b5-afca-eee1bcd0a4cc" providerId="AD" clId="Web-{AC6032CE-B902-8BC2-87EA-3FEE60B2AC9E}" dt="2023-04-09T20:35:36.554" v="365"/>
          <ac:spMkLst>
            <pc:docMk/>
            <pc:sldMk cId="719007397" sldId="271"/>
            <ac:spMk id="2" creationId="{0DDB55BF-4A63-C6E3-EC80-8CEA947470B5}"/>
          </ac:spMkLst>
        </pc:spChg>
        <pc:spChg chg="mod">
          <ac:chgData name="Saara Kovanen" userId="S::up202211974@up.pt::830bc375-dae9-42b5-afca-eee1bcd0a4cc" providerId="AD" clId="Web-{AC6032CE-B902-8BC2-87EA-3FEE60B2AC9E}" dt="2023-04-09T20:38:31.271" v="422" actId="20577"/>
          <ac:spMkLst>
            <pc:docMk/>
            <pc:sldMk cId="719007397" sldId="271"/>
            <ac:spMk id="3" creationId="{7F53308F-D3A4-56B2-B1BD-0CA0815BE929}"/>
          </ac:spMkLst>
        </pc:spChg>
        <pc:spChg chg="add">
          <ac:chgData name="Saara Kovanen" userId="S::up202211974@up.pt::830bc375-dae9-42b5-afca-eee1bcd0a4cc" providerId="AD" clId="Web-{AC6032CE-B902-8BC2-87EA-3FEE60B2AC9E}" dt="2023-04-09T20:35:36.554" v="365"/>
          <ac:spMkLst>
            <pc:docMk/>
            <pc:sldMk cId="719007397" sldId="271"/>
            <ac:spMk id="9" creationId="{2FCD9B94-D70B-4446-85E5-ACD3904289CB}"/>
          </ac:spMkLst>
        </pc:spChg>
        <pc:picChg chg="add">
          <ac:chgData name="Saara Kovanen" userId="S::up202211974@up.pt::830bc375-dae9-42b5-afca-eee1bcd0a4cc" providerId="AD" clId="Web-{AC6032CE-B902-8BC2-87EA-3FEE60B2AC9E}" dt="2023-04-09T20:35:36.554" v="365"/>
          <ac:picMkLst>
            <pc:docMk/>
            <pc:sldMk cId="719007397" sldId="271"/>
            <ac:picMk id="5" creationId="{B5D38264-DF40-F6A2-93A3-F42EA60DDF78}"/>
          </ac:picMkLst>
        </pc:picChg>
        <pc:cxnChg chg="add">
          <ac:chgData name="Saara Kovanen" userId="S::up202211974@up.pt::830bc375-dae9-42b5-afca-eee1bcd0a4cc" providerId="AD" clId="Web-{AC6032CE-B902-8BC2-87EA-3FEE60B2AC9E}" dt="2023-04-09T20:35:36.554" v="365"/>
          <ac:cxnSpMkLst>
            <pc:docMk/>
            <pc:sldMk cId="719007397" sldId="271"/>
            <ac:cxnSpMk id="11" creationId="{3378FF8B-3743-48E1-88E3-F4CADB3DECE5}"/>
          </ac:cxnSpMkLst>
        </pc:cxnChg>
      </pc:sldChg>
      <pc:sldChg chg="modSp new">
        <pc:chgData name="Saara Kovanen" userId="S::up202211974@up.pt::830bc375-dae9-42b5-afca-eee1bcd0a4cc" providerId="AD" clId="Web-{AC6032CE-B902-8BC2-87EA-3FEE60B2AC9E}" dt="2023-04-09T20:16:35.162" v="97" actId="20577"/>
        <pc:sldMkLst>
          <pc:docMk/>
          <pc:sldMk cId="3215819748" sldId="272"/>
        </pc:sldMkLst>
        <pc:spChg chg="mod">
          <ac:chgData name="Saara Kovanen" userId="S::up202211974@up.pt::830bc375-dae9-42b5-afca-eee1bcd0a4cc" providerId="AD" clId="Web-{AC6032CE-B902-8BC2-87EA-3FEE60B2AC9E}" dt="2023-04-09T20:16:35.162" v="97" actId="20577"/>
          <ac:spMkLst>
            <pc:docMk/>
            <pc:sldMk cId="3215819748" sldId="272"/>
            <ac:spMk id="2" creationId="{831F3AC2-BABF-B0C9-C53B-7A76B6E31578}"/>
          </ac:spMkLst>
        </pc:spChg>
      </pc:sldChg>
      <pc:sldChg chg="addSp modSp new mod setBg setClrOvrMap">
        <pc:chgData name="Saara Kovanen" userId="S::up202211974@up.pt::830bc375-dae9-42b5-afca-eee1bcd0a4cc" providerId="AD" clId="Web-{AC6032CE-B902-8BC2-87EA-3FEE60B2AC9E}" dt="2023-04-09T20:47:12.279" v="497" actId="20577"/>
        <pc:sldMkLst>
          <pc:docMk/>
          <pc:sldMk cId="71191007" sldId="273"/>
        </pc:sldMkLst>
        <pc:spChg chg="mod">
          <ac:chgData name="Saara Kovanen" userId="S::up202211974@up.pt::830bc375-dae9-42b5-afca-eee1bcd0a4cc" providerId="AD" clId="Web-{AC6032CE-B902-8BC2-87EA-3FEE60B2AC9E}" dt="2023-04-09T20:46:38.074" v="494"/>
          <ac:spMkLst>
            <pc:docMk/>
            <pc:sldMk cId="71191007" sldId="273"/>
            <ac:spMk id="2" creationId="{50A39D57-845D-F31B-8EF5-2E876C10FEE1}"/>
          </ac:spMkLst>
        </pc:spChg>
        <pc:spChg chg="mod">
          <ac:chgData name="Saara Kovanen" userId="S::up202211974@up.pt::830bc375-dae9-42b5-afca-eee1bcd0a4cc" providerId="AD" clId="Web-{AC6032CE-B902-8BC2-87EA-3FEE60B2AC9E}" dt="2023-04-09T20:47:12.279" v="497" actId="20577"/>
          <ac:spMkLst>
            <pc:docMk/>
            <pc:sldMk cId="71191007" sldId="273"/>
            <ac:spMk id="3" creationId="{58542BDC-F8D1-972D-B09A-3029D40E3B68}"/>
          </ac:spMkLst>
        </pc:spChg>
        <pc:spChg chg="add">
          <ac:chgData name="Saara Kovanen" userId="S::up202211974@up.pt::830bc375-dae9-42b5-afca-eee1bcd0a4cc" providerId="AD" clId="Web-{AC6032CE-B902-8BC2-87EA-3FEE60B2AC9E}" dt="2023-04-09T20:46:38.074" v="494"/>
          <ac:spMkLst>
            <pc:docMk/>
            <pc:sldMk cId="71191007" sldId="273"/>
            <ac:spMk id="9" creationId="{2FCD9B94-D70B-4446-85E5-ACD3904289CB}"/>
          </ac:spMkLst>
        </pc:spChg>
        <pc:picChg chg="add">
          <ac:chgData name="Saara Kovanen" userId="S::up202211974@up.pt::830bc375-dae9-42b5-afca-eee1bcd0a4cc" providerId="AD" clId="Web-{AC6032CE-B902-8BC2-87EA-3FEE60B2AC9E}" dt="2023-04-09T20:46:38.074" v="494"/>
          <ac:picMkLst>
            <pc:docMk/>
            <pc:sldMk cId="71191007" sldId="273"/>
            <ac:picMk id="5" creationId="{AB7E07E7-30D7-898F-F39E-BC2EE2AE2224}"/>
          </ac:picMkLst>
        </pc:picChg>
        <pc:cxnChg chg="add">
          <ac:chgData name="Saara Kovanen" userId="S::up202211974@up.pt::830bc375-dae9-42b5-afca-eee1bcd0a4cc" providerId="AD" clId="Web-{AC6032CE-B902-8BC2-87EA-3FEE60B2AC9E}" dt="2023-04-09T20:46:38.074" v="494"/>
          <ac:cxnSpMkLst>
            <pc:docMk/>
            <pc:sldMk cId="71191007" sldId="273"/>
            <ac:cxnSpMk id="11" creationId="{3378FF8B-3743-48E1-88E3-F4CADB3DECE5}"/>
          </ac:cxnSpMkLst>
        </pc:cxnChg>
      </pc:sldChg>
    </pc:docChg>
  </pc:docChgLst>
  <pc:docChgLst>
    <pc:chgData name="Saara Kovanen" userId="S::up202211974@up.pt::830bc375-dae9-42b5-afca-eee1bcd0a4cc" providerId="AD" clId="Web-{9861AAAD-E9D9-35B3-0AD6-73A08CCE910C}"/>
    <pc:docChg chg="addSld modSld addMainMaster delMainMaster">
      <pc:chgData name="Saara Kovanen" userId="S::up202211974@up.pt::830bc375-dae9-42b5-afca-eee1bcd0a4cc" providerId="AD" clId="Web-{9861AAAD-E9D9-35B3-0AD6-73A08CCE910C}" dt="2023-04-08T10:58:09.015" v="786" actId="20577"/>
      <pc:docMkLst>
        <pc:docMk/>
      </pc:docMkLst>
      <pc:sldChg chg="addSp delSp modSp mod setBg modClrScheme addAnim setClrOvrMap chgLayout">
        <pc:chgData name="Saara Kovanen" userId="S::up202211974@up.pt::830bc375-dae9-42b5-afca-eee1bcd0a4cc" providerId="AD" clId="Web-{9861AAAD-E9D9-35B3-0AD6-73A08CCE910C}" dt="2023-04-08T10:54:55.194" v="706"/>
        <pc:sldMkLst>
          <pc:docMk/>
          <pc:sldMk cId="3721769343" sldId="256"/>
        </pc:sldMkLst>
        <pc:spChg chg="mod ord">
          <ac:chgData name="Saara Kovanen" userId="S::up202211974@up.pt::830bc375-dae9-42b5-afca-eee1bcd0a4cc" providerId="AD" clId="Web-{9861AAAD-E9D9-35B3-0AD6-73A08CCE910C}" dt="2023-04-08T10:54:55.194" v="706"/>
          <ac:spMkLst>
            <pc:docMk/>
            <pc:sldMk cId="3721769343" sldId="256"/>
            <ac:spMk id="2" creationId="{9B8866B0-D255-CDA9-60B6-BE110BF47E49}"/>
          </ac:spMkLst>
        </pc:spChg>
        <pc:spChg chg="mod ord">
          <ac:chgData name="Saara Kovanen" userId="S::up202211974@up.pt::830bc375-dae9-42b5-afca-eee1bcd0a4cc" providerId="AD" clId="Web-{9861AAAD-E9D9-35B3-0AD6-73A08CCE910C}" dt="2023-04-08T10:54:55.194" v="706"/>
          <ac:spMkLst>
            <pc:docMk/>
            <pc:sldMk cId="3721769343" sldId="256"/>
            <ac:spMk id="3" creationId="{325FD0AD-DD32-F881-766B-46A2B2A71FF0}"/>
          </ac:spMkLst>
        </pc:spChg>
        <pc:spChg chg="add del">
          <ac:chgData name="Saara Kovanen" userId="S::up202211974@up.pt::830bc375-dae9-42b5-afca-eee1bcd0a4cc" providerId="AD" clId="Web-{9861AAAD-E9D9-35B3-0AD6-73A08CCE910C}" dt="2023-04-08T10:14:28.929" v="49"/>
          <ac:spMkLst>
            <pc:docMk/>
            <pc:sldMk cId="3721769343" sldId="256"/>
            <ac:spMk id="9" creationId="{E58348C3-6249-4952-AA86-C63DB35EA9F2}"/>
          </ac:spMkLst>
        </pc:spChg>
        <pc:spChg chg="add del">
          <ac:chgData name="Saara Kovanen" userId="S::up202211974@up.pt::830bc375-dae9-42b5-afca-eee1bcd0a4cc" providerId="AD" clId="Web-{9861AAAD-E9D9-35B3-0AD6-73A08CCE910C}" dt="2023-04-08T10:28:33.538" v="268"/>
          <ac:spMkLst>
            <pc:docMk/>
            <pc:sldMk cId="3721769343" sldId="256"/>
            <ac:spMk id="33" creationId="{F64080D6-34DE-4277-97CC-2FB3812846DA}"/>
          </ac:spMkLst>
        </pc:spChg>
        <pc:spChg chg="add del">
          <ac:chgData name="Saara Kovanen" userId="S::up202211974@up.pt::830bc375-dae9-42b5-afca-eee1bcd0a4cc" providerId="AD" clId="Web-{9861AAAD-E9D9-35B3-0AD6-73A08CCE910C}" dt="2023-04-08T10:54:55.194" v="706"/>
          <ac:spMkLst>
            <pc:docMk/>
            <pc:sldMk cId="3721769343" sldId="256"/>
            <ac:spMk id="35" creationId="{C884A6B2-90E9-4BDB-8503-71AC02D3956A}"/>
          </ac:spMkLst>
        </pc:spChg>
        <pc:spChg chg="add del">
          <ac:chgData name="Saara Kovanen" userId="S::up202211974@up.pt::830bc375-dae9-42b5-afca-eee1bcd0a4cc" providerId="AD" clId="Web-{9861AAAD-E9D9-35B3-0AD6-73A08CCE910C}" dt="2023-04-08T10:54:55.194" v="706"/>
          <ac:spMkLst>
            <pc:docMk/>
            <pc:sldMk cId="3721769343" sldId="256"/>
            <ac:spMk id="36" creationId="{5EF08599-3FED-4288-A20D-E7BCAC3B8E26}"/>
          </ac:spMkLst>
        </pc:spChg>
        <pc:spChg chg="add">
          <ac:chgData name="Saara Kovanen" userId="S::up202211974@up.pt::830bc375-dae9-42b5-afca-eee1bcd0a4cc" providerId="AD" clId="Web-{9861AAAD-E9D9-35B3-0AD6-73A08CCE910C}" dt="2023-04-08T10:54:55.194" v="706"/>
          <ac:spMkLst>
            <pc:docMk/>
            <pc:sldMk cId="3721769343" sldId="256"/>
            <ac:spMk id="48" creationId="{C2A2366C-96BE-4587-BABC-529047265AC1}"/>
          </ac:spMkLst>
        </pc:spChg>
        <pc:grpChg chg="add del">
          <ac:chgData name="Saara Kovanen" userId="S::up202211974@up.pt::830bc375-dae9-42b5-afca-eee1bcd0a4cc" providerId="AD" clId="Web-{9861AAAD-E9D9-35B3-0AD6-73A08CCE910C}" dt="2023-04-08T10:14:28.929" v="49"/>
          <ac:grpSpMkLst>
            <pc:docMk/>
            <pc:sldMk cId="3721769343" sldId="256"/>
            <ac:grpSpMk id="11" creationId="{DE6174AD-DBB0-43E6-98C2-738DB3A15244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28:33.585" v="269"/>
          <ac:grpSpMkLst>
            <pc:docMk/>
            <pc:sldMk cId="3721769343" sldId="256"/>
            <ac:grpSpMk id="22" creationId="{503816F2-40D5-4C23-AF57-063E3923610A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54:55.194" v="706"/>
          <ac:grpSpMkLst>
            <pc:docMk/>
            <pc:sldMk cId="3721769343" sldId="256"/>
            <ac:grpSpMk id="37" creationId="{E9046BC8-D404-4E7D-9202-A07F3FDD3823}"/>
          </ac:grpSpMkLst>
        </pc:grpChg>
        <pc:picChg chg="add mod ord">
          <ac:chgData name="Saara Kovanen" userId="S::up202211974@up.pt::830bc375-dae9-42b5-afca-eee1bcd0a4cc" providerId="AD" clId="Web-{9861AAAD-E9D9-35B3-0AD6-73A08CCE910C}" dt="2023-04-08T10:54:55.194" v="706"/>
          <ac:picMkLst>
            <pc:docMk/>
            <pc:sldMk cId="3721769343" sldId="256"/>
            <ac:picMk id="5" creationId="{809099A9-B6D4-97A2-73CF-3F78EF7F0D62}"/>
          </ac:picMkLst>
        </pc:picChg>
      </pc:sldChg>
      <pc:sldChg chg="addSp delSp modSp new mod setBg setClrOvrMap">
        <pc:chgData name="Saara Kovanen" userId="S::up202211974@up.pt::830bc375-dae9-42b5-afca-eee1bcd0a4cc" providerId="AD" clId="Web-{9861AAAD-E9D9-35B3-0AD6-73A08CCE910C}" dt="2023-04-08T10:42:32.510" v="426"/>
        <pc:sldMkLst>
          <pc:docMk/>
          <pc:sldMk cId="829714835" sldId="257"/>
        </pc:sldMkLst>
        <pc:spChg chg="mod">
          <ac:chgData name="Saara Kovanen" userId="S::up202211974@up.pt::830bc375-dae9-42b5-afca-eee1bcd0a4cc" providerId="AD" clId="Web-{9861AAAD-E9D9-35B3-0AD6-73A08CCE910C}" dt="2023-04-08T10:42:32.510" v="426"/>
          <ac:spMkLst>
            <pc:docMk/>
            <pc:sldMk cId="829714835" sldId="257"/>
            <ac:spMk id="2" creationId="{94176310-832F-409A-3795-A7CF94188C66}"/>
          </ac:spMkLst>
        </pc:spChg>
        <pc:spChg chg="mod">
          <ac:chgData name="Saara Kovanen" userId="S::up202211974@up.pt::830bc375-dae9-42b5-afca-eee1bcd0a4cc" providerId="AD" clId="Web-{9861AAAD-E9D9-35B3-0AD6-73A08CCE910C}" dt="2023-04-08T10:42:32.510" v="426"/>
          <ac:spMkLst>
            <pc:docMk/>
            <pc:sldMk cId="829714835" sldId="257"/>
            <ac:spMk id="3" creationId="{C336EDA1-073D-DFFD-2989-4BC8DB672D03}"/>
          </ac:spMkLst>
        </pc:spChg>
        <pc:spChg chg="add del">
          <ac:chgData name="Saara Kovanen" userId="S::up202211974@up.pt::830bc375-dae9-42b5-afca-eee1bcd0a4cc" providerId="AD" clId="Web-{9861AAAD-E9D9-35B3-0AD6-73A08CCE910C}" dt="2023-04-08T10:20:13.770" v="97"/>
          <ac:spMkLst>
            <pc:docMk/>
            <pc:sldMk cId="829714835" sldId="257"/>
            <ac:spMk id="8" creationId="{01355D4F-439D-46D1-9007-6D39B8422A19}"/>
          </ac:spMkLst>
        </pc:spChg>
        <pc:spChg chg="add del">
          <ac:chgData name="Saara Kovanen" userId="S::up202211974@up.pt::830bc375-dae9-42b5-afca-eee1bcd0a4cc" providerId="AD" clId="Web-{9861AAAD-E9D9-35B3-0AD6-73A08CCE910C}" dt="2023-04-08T10:28:00.100" v="262"/>
          <ac:spMkLst>
            <pc:docMk/>
            <pc:sldMk cId="829714835" sldId="257"/>
            <ac:spMk id="22" creationId="{2FCD9B94-D70B-4446-85E5-ACD3904289CB}"/>
          </ac:spMkLst>
        </pc:spChg>
        <pc:spChg chg="add del">
          <ac:chgData name="Saara Kovanen" userId="S::up202211974@up.pt::830bc375-dae9-42b5-afca-eee1bcd0a4cc" providerId="AD" clId="Web-{9861AAAD-E9D9-35B3-0AD6-73A08CCE910C}" dt="2023-04-08T10:28:24.038" v="265"/>
          <ac:spMkLst>
            <pc:docMk/>
            <pc:sldMk cId="829714835" sldId="257"/>
            <ac:spMk id="40" creationId="{2FCD9B94-D70B-4446-85E5-ACD3904289CB}"/>
          </ac:spMkLst>
        </pc:spChg>
        <pc:spChg chg="add del">
          <ac:chgData name="Saara Kovanen" userId="S::up202211974@up.pt::830bc375-dae9-42b5-afca-eee1bcd0a4cc" providerId="AD" clId="Web-{9861AAAD-E9D9-35B3-0AD6-73A08CCE910C}" dt="2023-04-08T10:41:31.477" v="425"/>
          <ac:spMkLst>
            <pc:docMk/>
            <pc:sldMk cId="829714835" sldId="257"/>
            <ac:spMk id="43" creationId="{2FCD9B94-D70B-4446-85E5-ACD3904289CB}"/>
          </ac:spMkLst>
        </pc:spChg>
        <pc:spChg chg="add del">
          <ac:chgData name="Saara Kovanen" userId="S::up202211974@up.pt::830bc375-dae9-42b5-afca-eee1bcd0a4cc" providerId="AD" clId="Web-{9861AAAD-E9D9-35B3-0AD6-73A08CCE910C}" dt="2023-04-08T10:42:32.510" v="426"/>
          <ac:spMkLst>
            <pc:docMk/>
            <pc:sldMk cId="829714835" sldId="257"/>
            <ac:spMk id="48" creationId="{6AD30037-67ED-4367-9BE0-45787510BF13}"/>
          </ac:spMkLst>
        </pc:spChg>
        <pc:spChg chg="add del">
          <ac:chgData name="Saara Kovanen" userId="S::up202211974@up.pt::830bc375-dae9-42b5-afca-eee1bcd0a4cc" providerId="AD" clId="Web-{9861AAAD-E9D9-35B3-0AD6-73A08CCE910C}" dt="2023-04-08T10:42:32.510" v="426"/>
          <ac:spMkLst>
            <pc:docMk/>
            <pc:sldMk cId="829714835" sldId="257"/>
            <ac:spMk id="50" creationId="{AAAE29C6-F6DD-4D29-805A-6C214EA9C040}"/>
          </ac:spMkLst>
        </pc:spChg>
        <pc:spChg chg="add">
          <ac:chgData name="Saara Kovanen" userId="S::up202211974@up.pt::830bc375-dae9-42b5-afca-eee1bcd0a4cc" providerId="AD" clId="Web-{9861AAAD-E9D9-35B3-0AD6-73A08CCE910C}" dt="2023-04-08T10:42:32.510" v="426"/>
          <ac:spMkLst>
            <pc:docMk/>
            <pc:sldMk cId="829714835" sldId="257"/>
            <ac:spMk id="63" creationId="{85428F22-76B3-4107-AADE-3F9EC95FD325}"/>
          </ac:spMkLst>
        </pc:spChg>
        <pc:grpChg chg="add del">
          <ac:chgData name="Saara Kovanen" userId="S::up202211974@up.pt::830bc375-dae9-42b5-afca-eee1bcd0a4cc" providerId="AD" clId="Web-{9861AAAD-E9D9-35B3-0AD6-73A08CCE910C}" dt="2023-04-08T10:20:13.770" v="97"/>
          <ac:grpSpMkLst>
            <pc:docMk/>
            <pc:sldMk cId="829714835" sldId="257"/>
            <ac:grpSpMk id="10" creationId="{BAACB4EA-FD87-4345-AC16-8265F9596779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28:24.054" v="266"/>
          <ac:grpSpMkLst>
            <pc:docMk/>
            <pc:sldMk cId="829714835" sldId="257"/>
            <ac:grpSpMk id="29" creationId="{CE44BAAA-0355-4DE7-A0FE-B7F21F18A48F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42:32.510" v="426"/>
          <ac:grpSpMkLst>
            <pc:docMk/>
            <pc:sldMk cId="829714835" sldId="257"/>
            <ac:grpSpMk id="52" creationId="{50841A4E-5BC1-44B4-83CF-D524E8AEAD64}"/>
          </ac:grpSpMkLst>
        </pc:grpChg>
        <pc:grpChg chg="add">
          <ac:chgData name="Saara Kovanen" userId="S::up202211974@up.pt::830bc375-dae9-42b5-afca-eee1bcd0a4cc" providerId="AD" clId="Web-{9861AAAD-E9D9-35B3-0AD6-73A08CCE910C}" dt="2023-04-08T10:42:32.510" v="426"/>
          <ac:grpSpMkLst>
            <pc:docMk/>
            <pc:sldMk cId="829714835" sldId="257"/>
            <ac:grpSpMk id="65" creationId="{5346FBCF-5353-4172-96F5-4B7EB07777C4}"/>
          </ac:grpSpMkLst>
        </pc:grpChg>
        <pc:grpChg chg="add">
          <ac:chgData name="Saara Kovanen" userId="S::up202211974@up.pt::830bc375-dae9-42b5-afca-eee1bcd0a4cc" providerId="AD" clId="Web-{9861AAAD-E9D9-35B3-0AD6-73A08CCE910C}" dt="2023-04-08T10:42:32.510" v="426"/>
          <ac:grpSpMkLst>
            <pc:docMk/>
            <pc:sldMk cId="829714835" sldId="257"/>
            <ac:grpSpMk id="69" creationId="{78326E10-C8CB-487F-A110-F861268DE619}"/>
          </ac:grpSpMkLst>
        </pc:grpChg>
        <pc:picChg chg="add mod ord">
          <ac:chgData name="Saara Kovanen" userId="S::up202211974@up.pt::830bc375-dae9-42b5-afca-eee1bcd0a4cc" providerId="AD" clId="Web-{9861AAAD-E9D9-35B3-0AD6-73A08CCE910C}" dt="2023-04-08T10:42:32.510" v="426"/>
          <ac:picMkLst>
            <pc:docMk/>
            <pc:sldMk cId="829714835" sldId="257"/>
            <ac:picMk id="18" creationId="{5475E8B0-8211-46A4-6BF6-D6E019F0F214}"/>
          </ac:picMkLst>
        </pc:picChg>
        <pc:cxnChg chg="add del">
          <ac:chgData name="Saara Kovanen" userId="S::up202211974@up.pt::830bc375-dae9-42b5-afca-eee1bcd0a4cc" providerId="AD" clId="Web-{9861AAAD-E9D9-35B3-0AD6-73A08CCE910C}" dt="2023-04-08T10:28:00.100" v="262"/>
          <ac:cxnSpMkLst>
            <pc:docMk/>
            <pc:sldMk cId="829714835" sldId="257"/>
            <ac:cxnSpMk id="24" creationId="{3378FF8B-3743-48E1-88E3-F4CADB3DECE5}"/>
          </ac:cxnSpMkLst>
        </pc:cxnChg>
        <pc:cxnChg chg="add del">
          <ac:chgData name="Saara Kovanen" userId="S::up202211974@up.pt::830bc375-dae9-42b5-afca-eee1bcd0a4cc" providerId="AD" clId="Web-{9861AAAD-E9D9-35B3-0AD6-73A08CCE910C}" dt="2023-04-08T10:41:31.477" v="425"/>
          <ac:cxnSpMkLst>
            <pc:docMk/>
            <pc:sldMk cId="829714835" sldId="257"/>
            <ac:cxnSpMk id="42" creationId="{3378FF8B-3743-48E1-88E3-F4CADB3DECE5}"/>
          </ac:cxnSpMkLst>
        </pc:cxnChg>
      </pc:sldChg>
      <pc:sldChg chg="addSp delSp modSp new mod setBg setClrOvrMap">
        <pc:chgData name="Saara Kovanen" userId="S::up202211974@up.pt::830bc375-dae9-42b5-afca-eee1bcd0a4cc" providerId="AD" clId="Web-{9861AAAD-E9D9-35B3-0AD6-73A08CCE910C}" dt="2023-04-08T10:54:35.974" v="705" actId="1076"/>
        <pc:sldMkLst>
          <pc:docMk/>
          <pc:sldMk cId="1304837355" sldId="258"/>
        </pc:sldMkLst>
        <pc:spChg chg="mod ord">
          <ac:chgData name="Saara Kovanen" userId="S::up202211974@up.pt::830bc375-dae9-42b5-afca-eee1bcd0a4cc" providerId="AD" clId="Web-{9861AAAD-E9D9-35B3-0AD6-73A08CCE910C}" dt="2023-04-08T10:54:35.974" v="705" actId="1076"/>
          <ac:spMkLst>
            <pc:docMk/>
            <pc:sldMk cId="1304837355" sldId="258"/>
            <ac:spMk id="2" creationId="{DCCDAC6B-3075-75F0-433F-548B79BD326F}"/>
          </ac:spMkLst>
        </pc:spChg>
        <pc:spChg chg="mod">
          <ac:chgData name="Saara Kovanen" userId="S::up202211974@up.pt::830bc375-dae9-42b5-afca-eee1bcd0a4cc" providerId="AD" clId="Web-{9861AAAD-E9D9-35B3-0AD6-73A08CCE910C}" dt="2023-04-08T10:54:31.630" v="704" actId="20577"/>
          <ac:spMkLst>
            <pc:docMk/>
            <pc:sldMk cId="1304837355" sldId="258"/>
            <ac:spMk id="3" creationId="{6F57ABB0-864F-2DDF-DA4C-41C2AF349289}"/>
          </ac:spMkLst>
        </pc:spChg>
        <pc:spChg chg="add del">
          <ac:chgData name="Saara Kovanen" userId="S::up202211974@up.pt::830bc375-dae9-42b5-afca-eee1bcd0a4cc" providerId="AD" clId="Web-{9861AAAD-E9D9-35B3-0AD6-73A08CCE910C}" dt="2023-04-08T10:32:43.391" v="305"/>
          <ac:spMkLst>
            <pc:docMk/>
            <pc:sldMk cId="1304837355" sldId="258"/>
            <ac:spMk id="9" creationId="{2FCD9B94-D70B-4446-85E5-ACD3904289CB}"/>
          </ac:spMkLst>
        </pc:spChg>
        <pc:spChg chg="add del">
          <ac:chgData name="Saara Kovanen" userId="S::up202211974@up.pt::830bc375-dae9-42b5-afca-eee1bcd0a4cc" providerId="AD" clId="Web-{9861AAAD-E9D9-35B3-0AD6-73A08CCE910C}" dt="2023-04-08T10:42:57.199" v="429"/>
          <ac:spMkLst>
            <pc:docMk/>
            <pc:sldMk cId="1304837355" sldId="258"/>
            <ac:spMk id="14" creationId="{85428F22-76B3-4107-AADE-3F9EC95FD325}"/>
          </ac:spMkLst>
        </pc:spChg>
        <pc:spChg chg="add del">
          <ac:chgData name="Saara Kovanen" userId="S::up202211974@up.pt::830bc375-dae9-42b5-afca-eee1bcd0a4cc" providerId="AD" clId="Web-{9861AAAD-E9D9-35B3-0AD6-73A08CCE910C}" dt="2023-04-08T10:42:57.199" v="428"/>
          <ac:spMkLst>
            <pc:docMk/>
            <pc:sldMk cId="1304837355" sldId="258"/>
            <ac:spMk id="27" creationId="{6AD30037-67ED-4367-9BE0-45787510BF13}"/>
          </ac:spMkLst>
        </pc:spChg>
        <pc:spChg chg="add del">
          <ac:chgData name="Saara Kovanen" userId="S::up202211974@up.pt::830bc375-dae9-42b5-afca-eee1bcd0a4cc" providerId="AD" clId="Web-{9861AAAD-E9D9-35B3-0AD6-73A08CCE910C}" dt="2023-04-08T10:42:57.199" v="428"/>
          <ac:spMkLst>
            <pc:docMk/>
            <pc:sldMk cId="1304837355" sldId="258"/>
            <ac:spMk id="29" creationId="{AAAE29C6-F6DD-4D29-805A-6C214EA9C040}"/>
          </ac:spMkLst>
        </pc:spChg>
        <pc:spChg chg="add del">
          <ac:chgData name="Saara Kovanen" userId="S::up202211974@up.pt::830bc375-dae9-42b5-afca-eee1bcd0a4cc" providerId="AD" clId="Web-{9861AAAD-E9D9-35B3-0AD6-73A08CCE910C}" dt="2023-04-08T10:54:24.193" v="702"/>
          <ac:spMkLst>
            <pc:docMk/>
            <pc:sldMk cId="1304837355" sldId="258"/>
            <ac:spMk id="39" creationId="{6CA4EC59-B8A3-489A-9FB4-AA0699200E65}"/>
          </ac:spMkLst>
        </pc:spChg>
        <pc:spChg chg="add del">
          <ac:chgData name="Saara Kovanen" userId="S::up202211974@up.pt::830bc375-dae9-42b5-afca-eee1bcd0a4cc" providerId="AD" clId="Web-{9861AAAD-E9D9-35B3-0AD6-73A08CCE910C}" dt="2023-04-08T10:54:24.193" v="702"/>
          <ac:spMkLst>
            <pc:docMk/>
            <pc:sldMk cId="1304837355" sldId="258"/>
            <ac:spMk id="40" creationId="{1143E968-E203-496D-A1AD-2EA10AB3E786}"/>
          </ac:spMkLst>
        </pc:spChg>
        <pc:spChg chg="add">
          <ac:chgData name="Saara Kovanen" userId="S::up202211974@up.pt::830bc375-dae9-42b5-afca-eee1bcd0a4cc" providerId="AD" clId="Web-{9861AAAD-E9D9-35B3-0AD6-73A08CCE910C}" dt="2023-04-08T10:54:24.193" v="702"/>
          <ac:spMkLst>
            <pc:docMk/>
            <pc:sldMk cId="1304837355" sldId="258"/>
            <ac:spMk id="46" creationId="{85428F22-76B3-4107-AADE-3F9EC95FD325}"/>
          </ac:spMkLst>
        </pc:spChg>
        <pc:grpChg chg="add del">
          <ac:chgData name="Saara Kovanen" userId="S::up202211974@up.pt::830bc375-dae9-42b5-afca-eee1bcd0a4cc" providerId="AD" clId="Web-{9861AAAD-E9D9-35B3-0AD6-73A08CCE910C}" dt="2023-04-08T10:42:57.199" v="429"/>
          <ac:grpSpMkLst>
            <pc:docMk/>
            <pc:sldMk cId="1304837355" sldId="258"/>
            <ac:grpSpMk id="11" creationId="{5346FBCF-5353-4172-96F5-4B7EB07777C4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42:57.199" v="429"/>
          <ac:grpSpMkLst>
            <pc:docMk/>
            <pc:sldMk cId="1304837355" sldId="258"/>
            <ac:grpSpMk id="15" creationId="{78326E10-C8CB-487F-A110-F861268DE619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42:57.199" v="428"/>
          <ac:grpSpMkLst>
            <pc:docMk/>
            <pc:sldMk cId="1304837355" sldId="258"/>
            <ac:grpSpMk id="31" creationId="{50841A4E-5BC1-44B4-83CF-D524E8AEAD64}"/>
          </ac:grpSpMkLst>
        </pc:grpChg>
        <pc:grpChg chg="add del">
          <ac:chgData name="Saara Kovanen" userId="S::up202211974@up.pt::830bc375-dae9-42b5-afca-eee1bcd0a4cc" providerId="AD" clId="Web-{9861AAAD-E9D9-35B3-0AD6-73A08CCE910C}" dt="2023-04-08T10:54:24.193" v="702"/>
          <ac:grpSpMkLst>
            <pc:docMk/>
            <pc:sldMk cId="1304837355" sldId="258"/>
            <ac:grpSpMk id="41" creationId="{FBB3444A-472E-400E-81D0-7CCDEEECC9C3}"/>
          </ac:grpSpMkLst>
        </pc:grpChg>
        <pc:grpChg chg="add">
          <ac:chgData name="Saara Kovanen" userId="S::up202211974@up.pt::830bc375-dae9-42b5-afca-eee1bcd0a4cc" providerId="AD" clId="Web-{9861AAAD-E9D9-35B3-0AD6-73A08CCE910C}" dt="2023-04-08T10:54:24.193" v="702"/>
          <ac:grpSpMkLst>
            <pc:docMk/>
            <pc:sldMk cId="1304837355" sldId="258"/>
            <ac:grpSpMk id="48" creationId="{5346FBCF-5353-4172-96F5-4B7EB07777C4}"/>
          </ac:grpSpMkLst>
        </pc:grpChg>
        <pc:grpChg chg="add">
          <ac:chgData name="Saara Kovanen" userId="S::up202211974@up.pt::830bc375-dae9-42b5-afca-eee1bcd0a4cc" providerId="AD" clId="Web-{9861AAAD-E9D9-35B3-0AD6-73A08CCE910C}" dt="2023-04-08T10:54:24.193" v="702"/>
          <ac:grpSpMkLst>
            <pc:docMk/>
            <pc:sldMk cId="1304837355" sldId="258"/>
            <ac:grpSpMk id="52" creationId="{78326E10-C8CB-487F-A110-F861268DE619}"/>
          </ac:grpSpMkLst>
        </pc:grpChg>
        <pc:picChg chg="add del">
          <ac:chgData name="Saara Kovanen" userId="S::up202211974@up.pt::830bc375-dae9-42b5-afca-eee1bcd0a4cc" providerId="AD" clId="Web-{9861AAAD-E9D9-35B3-0AD6-73A08CCE910C}" dt="2023-04-08T10:32:43.391" v="305"/>
          <ac:picMkLst>
            <pc:docMk/>
            <pc:sldMk cId="1304837355" sldId="258"/>
            <ac:picMk id="5" creationId="{46B11355-AE9F-9BA3-DF80-9BE5EB3F0EA1}"/>
          </ac:picMkLst>
        </pc:picChg>
        <pc:picChg chg="add mod ord">
          <ac:chgData name="Saara Kovanen" userId="S::up202211974@up.pt::830bc375-dae9-42b5-afca-eee1bcd0a4cc" providerId="AD" clId="Web-{9861AAAD-E9D9-35B3-0AD6-73A08CCE910C}" dt="2023-04-08T10:54:24.193" v="702"/>
          <ac:picMkLst>
            <pc:docMk/>
            <pc:sldMk cId="1304837355" sldId="258"/>
            <ac:picMk id="22" creationId="{E0BF22D9-DF87-590D-E4FD-4664413017BF}"/>
          </ac:picMkLst>
        </pc:picChg>
      </pc:sldChg>
      <pc:sldChg chg="addSp delSp modSp new mod setBg">
        <pc:chgData name="Saara Kovanen" userId="S::up202211974@up.pt::830bc375-dae9-42b5-afca-eee1bcd0a4cc" providerId="AD" clId="Web-{9861AAAD-E9D9-35B3-0AD6-73A08CCE910C}" dt="2023-04-08T10:41:01.319" v="423" actId="20577"/>
        <pc:sldMkLst>
          <pc:docMk/>
          <pc:sldMk cId="2069976654" sldId="259"/>
        </pc:sldMkLst>
        <pc:spChg chg="mod">
          <ac:chgData name="Saara Kovanen" userId="S::up202211974@up.pt::830bc375-dae9-42b5-afca-eee1bcd0a4cc" providerId="AD" clId="Web-{9861AAAD-E9D9-35B3-0AD6-73A08CCE910C}" dt="2023-04-08T10:41:01.319" v="423" actId="20577"/>
          <ac:spMkLst>
            <pc:docMk/>
            <pc:sldMk cId="2069976654" sldId="259"/>
            <ac:spMk id="2" creationId="{B234812D-5B3E-56D1-EE16-FB571A0652D2}"/>
          </ac:spMkLst>
        </pc:spChg>
        <pc:spChg chg="del">
          <ac:chgData name="Saara Kovanen" userId="S::up202211974@up.pt::830bc375-dae9-42b5-afca-eee1bcd0a4cc" providerId="AD" clId="Web-{9861AAAD-E9D9-35B3-0AD6-73A08CCE910C}" dt="2023-04-08T10:36:45.404" v="349"/>
          <ac:spMkLst>
            <pc:docMk/>
            <pc:sldMk cId="2069976654" sldId="259"/>
            <ac:spMk id="3" creationId="{202AD308-1454-0462-F7BA-894983CC1762}"/>
          </ac:spMkLst>
        </pc:spChg>
        <pc:spChg chg="add mod ord">
          <ac:chgData name="Saara Kovanen" userId="S::up202211974@up.pt::830bc375-dae9-42b5-afca-eee1bcd0a4cc" providerId="AD" clId="Web-{9861AAAD-E9D9-35B3-0AD6-73A08CCE910C}" dt="2023-04-08T10:40:45.991" v="418"/>
          <ac:spMkLst>
            <pc:docMk/>
            <pc:sldMk cId="2069976654" sldId="259"/>
            <ac:spMk id="8" creationId="{EB7AD5A8-392E-AE32-FBE2-DFF48229B046}"/>
          </ac:spMkLst>
        </pc:spChg>
        <pc:picChg chg="add mod ord">
          <ac:chgData name="Saara Kovanen" userId="S::up202211974@up.pt::830bc375-dae9-42b5-afca-eee1bcd0a4cc" providerId="AD" clId="Web-{9861AAAD-E9D9-35B3-0AD6-73A08CCE910C}" dt="2023-04-08T10:40:56.460" v="422" actId="1076"/>
          <ac:picMkLst>
            <pc:docMk/>
            <pc:sldMk cId="2069976654" sldId="259"/>
            <ac:picMk id="4" creationId="{55378FFE-5797-698A-05C6-FAFA8FD0A3BB}"/>
          </ac:picMkLst>
        </pc:picChg>
      </pc:sldChg>
      <pc:sldChg chg="addSp delSp modSp new">
        <pc:chgData name="Saara Kovanen" userId="S::up202211974@up.pt::830bc375-dae9-42b5-afca-eee1bcd0a4cc" providerId="AD" clId="Web-{9861AAAD-E9D9-35B3-0AD6-73A08CCE910C}" dt="2023-04-08T10:48:08.944" v="556"/>
        <pc:sldMkLst>
          <pc:docMk/>
          <pc:sldMk cId="2267943618" sldId="260"/>
        </pc:sldMkLst>
        <pc:spChg chg="mod">
          <ac:chgData name="Saara Kovanen" userId="S::up202211974@up.pt::830bc375-dae9-42b5-afca-eee1bcd0a4cc" providerId="AD" clId="Web-{9861AAAD-E9D9-35B3-0AD6-73A08CCE910C}" dt="2023-04-08T10:46:00.627" v="471" actId="1076"/>
          <ac:spMkLst>
            <pc:docMk/>
            <pc:sldMk cId="2267943618" sldId="260"/>
            <ac:spMk id="2" creationId="{0049C086-67EB-9B68-4271-4F0F08E0B884}"/>
          </ac:spMkLst>
        </pc:spChg>
        <pc:spChg chg="del">
          <ac:chgData name="Saara Kovanen" userId="S::up202211974@up.pt::830bc375-dae9-42b5-afca-eee1bcd0a4cc" providerId="AD" clId="Web-{9861AAAD-E9D9-35B3-0AD6-73A08CCE910C}" dt="2023-04-08T10:44:38.733" v="458"/>
          <ac:spMkLst>
            <pc:docMk/>
            <pc:sldMk cId="2267943618" sldId="260"/>
            <ac:spMk id="3" creationId="{F2E57985-9694-DB11-EDFC-67478C9E6925}"/>
          </ac:spMkLst>
        </pc:spChg>
        <pc:spChg chg="add mod">
          <ac:chgData name="Saara Kovanen" userId="S::up202211974@up.pt::830bc375-dae9-42b5-afca-eee1bcd0a4cc" providerId="AD" clId="Web-{9861AAAD-E9D9-35B3-0AD6-73A08CCE910C}" dt="2023-04-08T10:47:28.755" v="537" actId="1076"/>
          <ac:spMkLst>
            <pc:docMk/>
            <pc:sldMk cId="2267943618" sldId="260"/>
            <ac:spMk id="8" creationId="{E305BDDA-9314-D830-4329-F82A203DFA87}"/>
          </ac:spMkLst>
        </pc:spChg>
        <pc:graphicFrameChg chg="add mod ord modGraphic">
          <ac:chgData name="Saara Kovanen" userId="S::up202211974@up.pt::830bc375-dae9-42b5-afca-eee1bcd0a4cc" providerId="AD" clId="Web-{9861AAAD-E9D9-35B3-0AD6-73A08CCE910C}" dt="2023-04-08T10:47:54.131" v="553"/>
          <ac:graphicFrameMkLst>
            <pc:docMk/>
            <pc:sldMk cId="2267943618" sldId="260"/>
            <ac:graphicFrameMk id="5" creationId="{A177CF3C-A3C2-F387-3811-98D702AF0C44}"/>
          </ac:graphicFrameMkLst>
        </pc:graphicFrameChg>
        <pc:graphicFrameChg chg="add mod modGraphic">
          <ac:chgData name="Saara Kovanen" userId="S::up202211974@up.pt::830bc375-dae9-42b5-afca-eee1bcd0a4cc" providerId="AD" clId="Web-{9861AAAD-E9D9-35B3-0AD6-73A08CCE910C}" dt="2023-04-08T10:48:08.944" v="556"/>
          <ac:graphicFrameMkLst>
            <pc:docMk/>
            <pc:sldMk cId="2267943618" sldId="260"/>
            <ac:graphicFrameMk id="7" creationId="{EF7A3240-3B60-99E7-7E04-AB0E67294754}"/>
          </ac:graphicFrameMkLst>
        </pc:graphicFrameChg>
      </pc:sldChg>
      <pc:sldChg chg="addSp delSp modSp new mod setBg">
        <pc:chgData name="Saara Kovanen" userId="S::up202211974@up.pt::830bc375-dae9-42b5-afca-eee1bcd0a4cc" providerId="AD" clId="Web-{9861AAAD-E9D9-35B3-0AD6-73A08CCE910C}" dt="2023-04-08T10:51:42.171" v="668"/>
        <pc:sldMkLst>
          <pc:docMk/>
          <pc:sldMk cId="3458328115" sldId="261"/>
        </pc:sldMkLst>
        <pc:spChg chg="mod">
          <ac:chgData name="Saara Kovanen" userId="S::up202211974@up.pt::830bc375-dae9-42b5-afca-eee1bcd0a4cc" providerId="AD" clId="Web-{9861AAAD-E9D9-35B3-0AD6-73A08CCE910C}" dt="2023-04-08T10:51:26.717" v="646" actId="1076"/>
          <ac:spMkLst>
            <pc:docMk/>
            <pc:sldMk cId="3458328115" sldId="261"/>
            <ac:spMk id="2" creationId="{9EEB592B-A077-201A-1295-5733D25B8026}"/>
          </ac:spMkLst>
        </pc:spChg>
        <pc:spChg chg="del">
          <ac:chgData name="Saara Kovanen" userId="S::up202211974@up.pt::830bc375-dae9-42b5-afca-eee1bcd0a4cc" providerId="AD" clId="Web-{9861AAAD-E9D9-35B3-0AD6-73A08CCE910C}" dt="2023-04-08T10:49:08.571" v="577"/>
          <ac:spMkLst>
            <pc:docMk/>
            <pc:sldMk cId="3458328115" sldId="261"/>
            <ac:spMk id="3" creationId="{64E09CD5-EF3C-4562-9A61-B70A83847D89}"/>
          </ac:spMkLst>
        </pc:spChg>
        <pc:spChg chg="add del">
          <ac:chgData name="Saara Kovanen" userId="S::up202211974@up.pt::830bc375-dae9-42b5-afca-eee1bcd0a4cc" providerId="AD" clId="Web-{9861AAAD-E9D9-35B3-0AD6-73A08CCE910C}" dt="2023-04-08T10:49:48.963" v="585"/>
          <ac:spMkLst>
            <pc:docMk/>
            <pc:sldMk cId="3458328115" sldId="261"/>
            <ac:spMk id="10" creationId="{4333A3CD-9DD0-F183-4227-4144DD795F0A}"/>
          </ac:spMkLst>
        </pc:spChg>
        <pc:spChg chg="add del">
          <ac:chgData name="Saara Kovanen" userId="S::up202211974@up.pt::830bc375-dae9-42b5-afca-eee1bcd0a4cc" providerId="AD" clId="Web-{9861AAAD-E9D9-35B3-0AD6-73A08CCE910C}" dt="2023-04-08T10:49:48.963" v="585"/>
          <ac:spMkLst>
            <pc:docMk/>
            <pc:sldMk cId="3458328115" sldId="261"/>
            <ac:spMk id="21" creationId="{21ECAAB0-702B-4C08-B30F-0AFAC3479ADF}"/>
          </ac:spMkLst>
        </pc:spChg>
        <pc:spChg chg="add del">
          <ac:chgData name="Saara Kovanen" userId="S::up202211974@up.pt::830bc375-dae9-42b5-afca-eee1bcd0a4cc" providerId="AD" clId="Web-{9861AAAD-E9D9-35B3-0AD6-73A08CCE910C}" dt="2023-04-08T10:50:06.699" v="587"/>
          <ac:spMkLst>
            <pc:docMk/>
            <pc:sldMk cId="3458328115" sldId="261"/>
            <ac:spMk id="23" creationId="{5610BE4C-08E1-7915-8051-7B93D710F00C}"/>
          </ac:spMkLst>
        </pc:spChg>
        <pc:grpChg chg="add del">
          <ac:chgData name="Saara Kovanen" userId="S::up202211974@up.pt::830bc375-dae9-42b5-afca-eee1bcd0a4cc" providerId="AD" clId="Web-{9861AAAD-E9D9-35B3-0AD6-73A08CCE910C}" dt="2023-04-08T10:49:48.963" v="585"/>
          <ac:grpSpMkLst>
            <pc:docMk/>
            <pc:sldMk cId="3458328115" sldId="261"/>
            <ac:grpSpMk id="13" creationId="{28A4A409-9242-444A-AC1F-809866828B50}"/>
          </ac:grpSpMkLst>
        </pc:grpChg>
        <pc:graphicFrameChg chg="add del mod ord modGraphic">
          <ac:chgData name="Saara Kovanen" userId="S::up202211974@up.pt::830bc375-dae9-42b5-afca-eee1bcd0a4cc" providerId="AD" clId="Web-{9861AAAD-E9D9-35B3-0AD6-73A08CCE910C}" dt="2023-04-08T10:49:48.979" v="586"/>
          <ac:graphicFrameMkLst>
            <pc:docMk/>
            <pc:sldMk cId="3458328115" sldId="261"/>
            <ac:graphicFrameMk id="5" creationId="{98A556A9-DDF7-9E93-E947-55B657F9BB98}"/>
          </ac:graphicFrameMkLst>
        </pc:graphicFrameChg>
        <pc:graphicFrameChg chg="add del">
          <ac:chgData name="Saara Kovanen" userId="S::up202211974@up.pt::830bc375-dae9-42b5-afca-eee1bcd0a4cc" providerId="AD" clId="Web-{9861AAAD-E9D9-35B3-0AD6-73A08CCE910C}" dt="2023-04-08T10:49:48.963" v="585"/>
          <ac:graphicFrameMkLst>
            <pc:docMk/>
            <pc:sldMk cId="3458328115" sldId="261"/>
            <ac:graphicFrameMk id="8" creationId="{98A556A9-DDF7-9E93-E947-55B657F9BB98}"/>
          </ac:graphicFrameMkLst>
        </pc:graphicFrameChg>
        <pc:graphicFrameChg chg="add mod modGraphic">
          <ac:chgData name="Saara Kovanen" userId="S::up202211974@up.pt::830bc375-dae9-42b5-afca-eee1bcd0a4cc" providerId="AD" clId="Web-{9861AAAD-E9D9-35B3-0AD6-73A08CCE910C}" dt="2023-04-08T10:51:42.171" v="668"/>
          <ac:graphicFrameMkLst>
            <pc:docMk/>
            <pc:sldMk cId="3458328115" sldId="261"/>
            <ac:graphicFrameMk id="24" creationId="{98A556A9-DDF7-9E93-E947-55B657F9BB98}"/>
          </ac:graphicFrameMkLst>
        </pc:graphicFrameChg>
      </pc:sldChg>
      <pc:sldChg chg="addSp delSp modSp new mod setBg">
        <pc:chgData name="Saara Kovanen" userId="S::up202211974@up.pt::830bc375-dae9-42b5-afca-eee1bcd0a4cc" providerId="AD" clId="Web-{9861AAAD-E9D9-35B3-0AD6-73A08CCE910C}" dt="2023-04-08T10:58:09.015" v="786" actId="20577"/>
        <pc:sldMkLst>
          <pc:docMk/>
          <pc:sldMk cId="2772203208" sldId="262"/>
        </pc:sldMkLst>
        <pc:spChg chg="mod">
          <ac:chgData name="Saara Kovanen" userId="S::up202211974@up.pt::830bc375-dae9-42b5-afca-eee1bcd0a4cc" providerId="AD" clId="Web-{9861AAAD-E9D9-35B3-0AD6-73A08CCE910C}" dt="2023-04-08T10:57:52.795" v="782"/>
          <ac:spMkLst>
            <pc:docMk/>
            <pc:sldMk cId="2772203208" sldId="262"/>
            <ac:spMk id="2" creationId="{591397D4-D2CD-BCEA-BD5F-7E9405311551}"/>
          </ac:spMkLst>
        </pc:spChg>
        <pc:spChg chg="add del mod">
          <ac:chgData name="Saara Kovanen" userId="S::up202211974@up.pt::830bc375-dae9-42b5-afca-eee1bcd0a4cc" providerId="AD" clId="Web-{9861AAAD-E9D9-35B3-0AD6-73A08CCE910C}" dt="2023-04-08T10:58:09.015" v="786" actId="20577"/>
          <ac:spMkLst>
            <pc:docMk/>
            <pc:sldMk cId="2772203208" sldId="262"/>
            <ac:spMk id="3" creationId="{9D2BFFE5-897B-57F3-E76B-0D60C4B0F7FF}"/>
          </ac:spMkLst>
        </pc:spChg>
        <pc:spChg chg="add del">
          <ac:chgData name="Saara Kovanen" userId="S::up202211974@up.pt::830bc375-dae9-42b5-afca-eee1bcd0a4cc" providerId="AD" clId="Web-{9861AAAD-E9D9-35B3-0AD6-73A08CCE910C}" dt="2023-04-08T10:57:52.795" v="782"/>
          <ac:spMkLst>
            <pc:docMk/>
            <pc:sldMk cId="2772203208" sldId="262"/>
            <ac:spMk id="9" creationId="{94C52C56-BEF2-4E22-8C8E-A7AC96B03A72}"/>
          </ac:spMkLst>
        </pc:spChg>
        <pc:spChg chg="add del">
          <ac:chgData name="Saara Kovanen" userId="S::up202211974@up.pt::830bc375-dae9-42b5-afca-eee1bcd0a4cc" providerId="AD" clId="Web-{9861AAAD-E9D9-35B3-0AD6-73A08CCE910C}" dt="2023-04-08T10:57:52.795" v="782"/>
          <ac:spMkLst>
            <pc:docMk/>
            <pc:sldMk cId="2772203208" sldId="262"/>
            <ac:spMk id="11" creationId="{42285737-90EE-47DC-AC80-8AE156B11969}"/>
          </ac:spMkLst>
        </pc:spChg>
        <pc:grpChg chg="add del">
          <ac:chgData name="Saara Kovanen" userId="S::up202211974@up.pt::830bc375-dae9-42b5-afca-eee1bcd0a4cc" providerId="AD" clId="Web-{9861AAAD-E9D9-35B3-0AD6-73A08CCE910C}" dt="2023-04-08T10:57:52.795" v="782"/>
          <ac:grpSpMkLst>
            <pc:docMk/>
            <pc:sldMk cId="2772203208" sldId="262"/>
            <ac:grpSpMk id="13" creationId="{B57BDC17-F1B3-455F-BBF1-680AA1F25C06}"/>
          </ac:grpSpMkLst>
        </pc:grpChg>
        <pc:graphicFrameChg chg="add del mod">
          <ac:chgData name="Saara Kovanen" userId="S::up202211974@up.pt::830bc375-dae9-42b5-afca-eee1bcd0a4cc" providerId="AD" clId="Web-{9861AAAD-E9D9-35B3-0AD6-73A08CCE910C}" dt="2023-04-08T10:57:52.795" v="782"/>
          <ac:graphicFrameMkLst>
            <pc:docMk/>
            <pc:sldMk cId="2772203208" sldId="262"/>
            <ac:graphicFrameMk id="5" creationId="{66A637F8-B339-5FDB-D050-73B28CB7B692}"/>
          </ac:graphicFrameMkLst>
        </pc:graphicFrameChg>
      </pc:sldChg>
      <pc:sldChg chg="addSp delSp modSp new">
        <pc:chgData name="Saara Kovanen" userId="S::up202211974@up.pt::830bc375-dae9-42b5-afca-eee1bcd0a4cc" providerId="AD" clId="Web-{9861AAAD-E9D9-35B3-0AD6-73A08CCE910C}" dt="2023-04-08T10:53:24.878" v="701" actId="14100"/>
        <pc:sldMkLst>
          <pc:docMk/>
          <pc:sldMk cId="1606209279" sldId="263"/>
        </pc:sldMkLst>
        <pc:spChg chg="mod">
          <ac:chgData name="Saara Kovanen" userId="S::up202211974@up.pt::830bc375-dae9-42b5-afca-eee1bcd0a4cc" providerId="AD" clId="Web-{9861AAAD-E9D9-35B3-0AD6-73A08CCE910C}" dt="2023-04-08T10:53:14.440" v="697" actId="1076"/>
          <ac:spMkLst>
            <pc:docMk/>
            <pc:sldMk cId="1606209279" sldId="263"/>
            <ac:spMk id="2" creationId="{63723D76-A923-97A5-5CDD-BF2ECE1ED1ED}"/>
          </ac:spMkLst>
        </pc:spChg>
        <pc:spChg chg="del">
          <ac:chgData name="Saara Kovanen" userId="S::up202211974@up.pt::830bc375-dae9-42b5-afca-eee1bcd0a4cc" providerId="AD" clId="Web-{9861AAAD-E9D9-35B3-0AD6-73A08CCE910C}" dt="2023-04-08T10:53:00.908" v="694"/>
          <ac:spMkLst>
            <pc:docMk/>
            <pc:sldMk cId="1606209279" sldId="263"/>
            <ac:spMk id="3" creationId="{21D0B4C9-5D9B-1713-1909-DA8B30244759}"/>
          </ac:spMkLst>
        </pc:spChg>
        <pc:picChg chg="add mod ord">
          <ac:chgData name="Saara Kovanen" userId="S::up202211974@up.pt::830bc375-dae9-42b5-afca-eee1bcd0a4cc" providerId="AD" clId="Web-{9861AAAD-E9D9-35B3-0AD6-73A08CCE910C}" dt="2023-04-08T10:53:24.878" v="701" actId="14100"/>
          <ac:picMkLst>
            <pc:docMk/>
            <pc:sldMk cId="1606209279" sldId="263"/>
            <ac:picMk id="4" creationId="{1925C0B8-C0C8-BCE1-647C-44AF13C9D045}"/>
          </ac:picMkLst>
        </pc:picChg>
      </pc:sldChg>
      <pc:sldMasterChg chg="del delSldLayout">
        <pc:chgData name="Saara Kovanen" userId="S::up202211974@up.pt::830bc375-dae9-42b5-afca-eee1bcd0a4cc" providerId="AD" clId="Web-{9861AAAD-E9D9-35B3-0AD6-73A08CCE910C}" dt="2023-04-08T10:13:22.300" v="41"/>
        <pc:sldMasterMkLst>
          <pc:docMk/>
          <pc:sldMasterMk cId="1525800179" sldId="2147483648"/>
        </pc:sldMasterMkLst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3590801987" sldId="2147483649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3384750300" sldId="2147483650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142163692" sldId="2147483651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4061352042" sldId="2147483652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346727410" sldId="2147483653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2266286985" sldId="2147483654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1011817153" sldId="2147483655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56681141" sldId="2147483656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967627353" sldId="2147483657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1250267952" sldId="2147483658"/>
          </pc:sldLayoutMkLst>
        </pc:sldLayoutChg>
        <pc:sldLayoutChg chg="del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1525800179" sldId="2147483648"/>
            <pc:sldLayoutMk cId="1484654748" sldId="2147483659"/>
          </pc:sldLayoutMkLst>
        </pc:sldLayoutChg>
      </pc:sldMasterChg>
      <pc:sldMasterChg chg="add addSldLayout modSldLayout">
        <pc:chgData name="Saara Kovanen" userId="S::up202211974@up.pt::830bc375-dae9-42b5-afca-eee1bcd0a4cc" providerId="AD" clId="Web-{9861AAAD-E9D9-35B3-0AD6-73A08CCE910C}" dt="2023-04-08T10:13:22.300" v="41"/>
        <pc:sldMasterMkLst>
          <pc:docMk/>
          <pc:sldMasterMk cId="3365882931" sldId="2147483660"/>
        </pc:sldMasterMkLst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2564663384" sldId="2147483661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871622199" sldId="2147483662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3238203551" sldId="2147483663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2483342019" sldId="2147483664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1969810789" sldId="2147483665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3022964429" sldId="2147483666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3887764767" sldId="2147483667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1740796110" sldId="2147483668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2770967537" sldId="2147483669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1688351100" sldId="2147483670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3427715430" sldId="2147483671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4239090101" sldId="2147483672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794175933" sldId="2147483673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2427387275" sldId="2147483674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4219943405" sldId="2147483675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1334349800" sldId="2147483676"/>
          </pc:sldLayoutMkLst>
        </pc:sldLayoutChg>
        <pc:sldLayoutChg chg="add mod replId">
          <pc:chgData name="Saara Kovanen" userId="S::up202211974@up.pt::830bc375-dae9-42b5-afca-eee1bcd0a4cc" providerId="AD" clId="Web-{9861AAAD-E9D9-35B3-0AD6-73A08CCE910C}" dt="2023-04-08T10:13:22.300" v="41"/>
          <pc:sldLayoutMkLst>
            <pc:docMk/>
            <pc:sldMasterMk cId="3365882931" sldId="2147483660"/>
            <pc:sldLayoutMk cId="2205681969" sldId="2147483677"/>
          </pc:sldLayoutMkLst>
        </pc:sldLayoutChg>
      </pc:sldMasterChg>
    </pc:docChg>
  </pc:docChgLst>
  <pc:docChgLst>
    <pc:chgData name="Saara Kovanen" userId="S::up202211974@up.pt::830bc375-dae9-42b5-afca-eee1bcd0a4cc" providerId="AD" clId="Web-{1B4D271F-C6E8-3962-9DD8-72C91E5C7A0F}"/>
    <pc:docChg chg="addSld modSld">
      <pc:chgData name="Saara Kovanen" userId="S::up202211974@up.pt::830bc375-dae9-42b5-afca-eee1bcd0a4cc" providerId="AD" clId="Web-{1B4D271F-C6E8-3962-9DD8-72C91E5C7A0F}" dt="2023-04-08T12:07:14.809" v="1115"/>
      <pc:docMkLst>
        <pc:docMk/>
      </pc:docMkLst>
      <pc:sldChg chg="addSp delSp modSp mod setBg setClrOvrMap">
        <pc:chgData name="Saara Kovanen" userId="S::up202211974@up.pt::830bc375-dae9-42b5-afca-eee1bcd0a4cc" providerId="AD" clId="Web-{1B4D271F-C6E8-3962-9DD8-72C91E5C7A0F}" dt="2023-04-08T11:52:36.070" v="961" actId="14100"/>
        <pc:sldMkLst>
          <pc:docMk/>
          <pc:sldMk cId="3721769343" sldId="256"/>
        </pc:sldMkLst>
        <pc:spChg chg="mod">
          <ac:chgData name="Saara Kovanen" userId="S::up202211974@up.pt::830bc375-dae9-42b5-afca-eee1bcd0a4cc" providerId="AD" clId="Web-{1B4D271F-C6E8-3962-9DD8-72C91E5C7A0F}" dt="2023-04-08T11:52:28.210" v="959"/>
          <ac:spMkLst>
            <pc:docMk/>
            <pc:sldMk cId="3721769343" sldId="256"/>
            <ac:spMk id="2" creationId="{9B8866B0-D255-CDA9-60B6-BE110BF47E49}"/>
          </ac:spMkLst>
        </pc:spChg>
        <pc:spChg chg="mod">
          <ac:chgData name="Saara Kovanen" userId="S::up202211974@up.pt::830bc375-dae9-42b5-afca-eee1bcd0a4cc" providerId="AD" clId="Web-{1B4D271F-C6E8-3962-9DD8-72C91E5C7A0F}" dt="2023-04-08T11:52:36.070" v="961" actId="14100"/>
          <ac:spMkLst>
            <pc:docMk/>
            <pc:sldMk cId="3721769343" sldId="256"/>
            <ac:spMk id="3" creationId="{325FD0AD-DD32-F881-766B-46A2B2A71FF0}"/>
          </ac:spMkLst>
        </pc:spChg>
        <pc:spChg chg="del">
          <ac:chgData name="Saara Kovanen" userId="S::up202211974@up.pt::830bc375-dae9-42b5-afca-eee1bcd0a4cc" providerId="AD" clId="Web-{1B4D271F-C6E8-3962-9DD8-72C91E5C7A0F}" dt="2023-04-08T11:52:28.210" v="959"/>
          <ac:spMkLst>
            <pc:docMk/>
            <pc:sldMk cId="3721769343" sldId="256"/>
            <ac:spMk id="48" creationId="{C2A2366C-96BE-4587-BABC-529047265AC1}"/>
          </ac:spMkLst>
        </pc:spChg>
        <pc:spChg chg="add">
          <ac:chgData name="Saara Kovanen" userId="S::up202211974@up.pt::830bc375-dae9-42b5-afca-eee1bcd0a4cc" providerId="AD" clId="Web-{1B4D271F-C6E8-3962-9DD8-72C91E5C7A0F}" dt="2023-04-08T11:52:28.210" v="959"/>
          <ac:spMkLst>
            <pc:docMk/>
            <pc:sldMk cId="3721769343" sldId="256"/>
            <ac:spMk id="53" creationId="{5EF08599-3FED-4288-A20D-E7BCAC3B8E26}"/>
          </ac:spMkLst>
        </pc:spChg>
        <pc:spChg chg="add">
          <ac:chgData name="Saara Kovanen" userId="S::up202211974@up.pt::830bc375-dae9-42b5-afca-eee1bcd0a4cc" providerId="AD" clId="Web-{1B4D271F-C6E8-3962-9DD8-72C91E5C7A0F}" dt="2023-04-08T11:52:28.210" v="959"/>
          <ac:spMkLst>
            <pc:docMk/>
            <pc:sldMk cId="3721769343" sldId="256"/>
            <ac:spMk id="55" creationId="{C884A6B2-90E9-4BDB-8503-71AC02D3956A}"/>
          </ac:spMkLst>
        </pc:spChg>
        <pc:grpChg chg="add">
          <ac:chgData name="Saara Kovanen" userId="S::up202211974@up.pt::830bc375-dae9-42b5-afca-eee1bcd0a4cc" providerId="AD" clId="Web-{1B4D271F-C6E8-3962-9DD8-72C91E5C7A0F}" dt="2023-04-08T11:52:28.210" v="959"/>
          <ac:grpSpMkLst>
            <pc:docMk/>
            <pc:sldMk cId="3721769343" sldId="256"/>
            <ac:grpSpMk id="57" creationId="{E9046BC8-D404-4E7D-9202-A07F3FDD3823}"/>
          </ac:grpSpMkLst>
        </pc:grpChg>
        <pc:picChg chg="mod">
          <ac:chgData name="Saara Kovanen" userId="S::up202211974@up.pt::830bc375-dae9-42b5-afca-eee1bcd0a4cc" providerId="AD" clId="Web-{1B4D271F-C6E8-3962-9DD8-72C91E5C7A0F}" dt="2023-04-08T11:52:28.210" v="959"/>
          <ac:picMkLst>
            <pc:docMk/>
            <pc:sldMk cId="3721769343" sldId="256"/>
            <ac:picMk id="5" creationId="{809099A9-B6D4-97A2-73CF-3F78EF7F0D62}"/>
          </ac:picMkLst>
        </pc:picChg>
      </pc:sldChg>
      <pc:sldChg chg="addSp delSp modSp">
        <pc:chgData name="Saara Kovanen" userId="S::up202211974@up.pt::830bc375-dae9-42b5-afca-eee1bcd0a4cc" providerId="AD" clId="Web-{1B4D271F-C6E8-3962-9DD8-72C91E5C7A0F}" dt="2023-04-08T11:52:56.759" v="962"/>
        <pc:sldMkLst>
          <pc:docMk/>
          <pc:sldMk cId="829714835" sldId="257"/>
        </pc:sldMkLst>
        <pc:spChg chg="mod ord">
          <ac:chgData name="Saara Kovanen" userId="S::up202211974@up.pt::830bc375-dae9-42b5-afca-eee1bcd0a4cc" providerId="AD" clId="Web-{1B4D271F-C6E8-3962-9DD8-72C91E5C7A0F}" dt="2023-04-08T11:52:56.759" v="962"/>
          <ac:spMkLst>
            <pc:docMk/>
            <pc:sldMk cId="829714835" sldId="257"/>
            <ac:spMk id="2" creationId="{94176310-832F-409A-3795-A7CF94188C66}"/>
          </ac:spMkLst>
        </pc:spChg>
        <pc:spChg chg="mod">
          <ac:chgData name="Saara Kovanen" userId="S::up202211974@up.pt::830bc375-dae9-42b5-afca-eee1bcd0a4cc" providerId="AD" clId="Web-{1B4D271F-C6E8-3962-9DD8-72C91E5C7A0F}" dt="2023-04-08T11:52:56.759" v="962"/>
          <ac:spMkLst>
            <pc:docMk/>
            <pc:sldMk cId="829714835" sldId="257"/>
            <ac:spMk id="3" creationId="{C336EDA1-073D-DFFD-2989-4BC8DB672D03}"/>
          </ac:spMkLst>
        </pc:spChg>
        <pc:spChg chg="del">
          <ac:chgData name="Saara Kovanen" userId="S::up202211974@up.pt::830bc375-dae9-42b5-afca-eee1bcd0a4cc" providerId="AD" clId="Web-{1B4D271F-C6E8-3962-9DD8-72C91E5C7A0F}" dt="2023-04-08T11:52:56.759" v="962"/>
          <ac:spMkLst>
            <pc:docMk/>
            <pc:sldMk cId="829714835" sldId="257"/>
            <ac:spMk id="63" creationId="{85428F22-76B3-4107-AADE-3F9EC95FD325}"/>
          </ac:spMkLst>
        </pc:spChg>
        <pc:spChg chg="add">
          <ac:chgData name="Saara Kovanen" userId="S::up202211974@up.pt::830bc375-dae9-42b5-afca-eee1bcd0a4cc" providerId="AD" clId="Web-{1B4D271F-C6E8-3962-9DD8-72C91E5C7A0F}" dt="2023-04-08T11:52:56.759" v="962"/>
          <ac:spMkLst>
            <pc:docMk/>
            <pc:sldMk cId="829714835" sldId="257"/>
            <ac:spMk id="80" creationId="{6AD30037-67ED-4367-9BE0-45787510BF13}"/>
          </ac:spMkLst>
        </pc:spChg>
        <pc:spChg chg="add">
          <ac:chgData name="Saara Kovanen" userId="S::up202211974@up.pt::830bc375-dae9-42b5-afca-eee1bcd0a4cc" providerId="AD" clId="Web-{1B4D271F-C6E8-3962-9DD8-72C91E5C7A0F}" dt="2023-04-08T11:52:56.759" v="962"/>
          <ac:spMkLst>
            <pc:docMk/>
            <pc:sldMk cId="829714835" sldId="257"/>
            <ac:spMk id="82" creationId="{AAAE29C6-F6DD-4D29-805A-6C214EA9C040}"/>
          </ac:spMkLst>
        </pc:spChg>
        <pc:grpChg chg="del">
          <ac:chgData name="Saara Kovanen" userId="S::up202211974@up.pt::830bc375-dae9-42b5-afca-eee1bcd0a4cc" providerId="AD" clId="Web-{1B4D271F-C6E8-3962-9DD8-72C91E5C7A0F}" dt="2023-04-08T11:52:56.759" v="962"/>
          <ac:grpSpMkLst>
            <pc:docMk/>
            <pc:sldMk cId="829714835" sldId="257"/>
            <ac:grpSpMk id="65" creationId="{5346FBCF-5353-4172-96F5-4B7EB07777C4}"/>
          </ac:grpSpMkLst>
        </pc:grpChg>
        <pc:grpChg chg="del">
          <ac:chgData name="Saara Kovanen" userId="S::up202211974@up.pt::830bc375-dae9-42b5-afca-eee1bcd0a4cc" providerId="AD" clId="Web-{1B4D271F-C6E8-3962-9DD8-72C91E5C7A0F}" dt="2023-04-08T11:52:56.759" v="962"/>
          <ac:grpSpMkLst>
            <pc:docMk/>
            <pc:sldMk cId="829714835" sldId="257"/>
            <ac:grpSpMk id="69" creationId="{78326E10-C8CB-487F-A110-F861268DE619}"/>
          </ac:grpSpMkLst>
        </pc:grpChg>
        <pc:grpChg chg="add">
          <ac:chgData name="Saara Kovanen" userId="S::up202211974@up.pt::830bc375-dae9-42b5-afca-eee1bcd0a4cc" providerId="AD" clId="Web-{1B4D271F-C6E8-3962-9DD8-72C91E5C7A0F}" dt="2023-04-08T11:52:56.759" v="962"/>
          <ac:grpSpMkLst>
            <pc:docMk/>
            <pc:sldMk cId="829714835" sldId="257"/>
            <ac:grpSpMk id="84" creationId="{50841A4E-5BC1-44B4-83CF-D524E8AEAD64}"/>
          </ac:grpSpMkLst>
        </pc:grpChg>
        <pc:picChg chg="mod">
          <ac:chgData name="Saara Kovanen" userId="S::up202211974@up.pt::830bc375-dae9-42b5-afca-eee1bcd0a4cc" providerId="AD" clId="Web-{1B4D271F-C6E8-3962-9DD8-72C91E5C7A0F}" dt="2023-04-08T11:52:56.759" v="962"/>
          <ac:picMkLst>
            <pc:docMk/>
            <pc:sldMk cId="829714835" sldId="257"/>
            <ac:picMk id="18" creationId="{5475E8B0-8211-46A4-6BF6-D6E019F0F214}"/>
          </ac:picMkLst>
        </pc:picChg>
      </pc:sldChg>
      <pc:sldChg chg="addSp delSp modSp mod setBg setClrOvrMap">
        <pc:chgData name="Saara Kovanen" userId="S::up202211974@up.pt::830bc375-dae9-42b5-afca-eee1bcd0a4cc" providerId="AD" clId="Web-{1B4D271F-C6E8-3962-9DD8-72C91E5C7A0F}" dt="2023-04-08T11:53:49.545" v="967" actId="20577"/>
        <pc:sldMkLst>
          <pc:docMk/>
          <pc:sldMk cId="1304837355" sldId="258"/>
        </pc:sldMkLst>
        <pc:spChg chg="mod ord">
          <ac:chgData name="Saara Kovanen" userId="S::up202211974@up.pt::830bc375-dae9-42b5-afca-eee1bcd0a4cc" providerId="AD" clId="Web-{1B4D271F-C6E8-3962-9DD8-72C91E5C7A0F}" dt="2023-04-08T11:53:22.699" v="963"/>
          <ac:spMkLst>
            <pc:docMk/>
            <pc:sldMk cId="1304837355" sldId="258"/>
            <ac:spMk id="2" creationId="{DCCDAC6B-3075-75F0-433F-548B79BD326F}"/>
          </ac:spMkLst>
        </pc:spChg>
        <pc:spChg chg="mod">
          <ac:chgData name="Saara Kovanen" userId="S::up202211974@up.pt::830bc375-dae9-42b5-afca-eee1bcd0a4cc" providerId="AD" clId="Web-{1B4D271F-C6E8-3962-9DD8-72C91E5C7A0F}" dt="2023-04-08T11:53:49.545" v="967" actId="20577"/>
          <ac:spMkLst>
            <pc:docMk/>
            <pc:sldMk cId="1304837355" sldId="258"/>
            <ac:spMk id="3" creationId="{6F57ABB0-864F-2DDF-DA4C-41C2AF349289}"/>
          </ac:spMkLst>
        </pc:spChg>
        <pc:spChg chg="del">
          <ac:chgData name="Saara Kovanen" userId="S::up202211974@up.pt::830bc375-dae9-42b5-afca-eee1bcd0a4cc" providerId="AD" clId="Web-{1B4D271F-C6E8-3962-9DD8-72C91E5C7A0F}" dt="2023-04-08T11:53:22.699" v="963"/>
          <ac:spMkLst>
            <pc:docMk/>
            <pc:sldMk cId="1304837355" sldId="258"/>
            <ac:spMk id="46" creationId="{85428F22-76B3-4107-AADE-3F9EC95FD325}"/>
          </ac:spMkLst>
        </pc:spChg>
        <pc:spChg chg="add">
          <ac:chgData name="Saara Kovanen" userId="S::up202211974@up.pt::830bc375-dae9-42b5-afca-eee1bcd0a4cc" providerId="AD" clId="Web-{1B4D271F-C6E8-3962-9DD8-72C91E5C7A0F}" dt="2023-04-08T11:53:22.699" v="963"/>
          <ac:spMkLst>
            <pc:docMk/>
            <pc:sldMk cId="1304837355" sldId="258"/>
            <ac:spMk id="63" creationId="{2FCD9B94-D70B-4446-85E5-ACD3904289CB}"/>
          </ac:spMkLst>
        </pc:spChg>
        <pc:grpChg chg="del">
          <ac:chgData name="Saara Kovanen" userId="S::up202211974@up.pt::830bc375-dae9-42b5-afca-eee1bcd0a4cc" providerId="AD" clId="Web-{1B4D271F-C6E8-3962-9DD8-72C91E5C7A0F}" dt="2023-04-08T11:53:22.699" v="963"/>
          <ac:grpSpMkLst>
            <pc:docMk/>
            <pc:sldMk cId="1304837355" sldId="258"/>
            <ac:grpSpMk id="48" creationId="{5346FBCF-5353-4172-96F5-4B7EB07777C4}"/>
          </ac:grpSpMkLst>
        </pc:grpChg>
        <pc:grpChg chg="del">
          <ac:chgData name="Saara Kovanen" userId="S::up202211974@up.pt::830bc375-dae9-42b5-afca-eee1bcd0a4cc" providerId="AD" clId="Web-{1B4D271F-C6E8-3962-9DD8-72C91E5C7A0F}" dt="2023-04-08T11:53:22.699" v="963"/>
          <ac:grpSpMkLst>
            <pc:docMk/>
            <pc:sldMk cId="1304837355" sldId="258"/>
            <ac:grpSpMk id="52" creationId="{78326E10-C8CB-487F-A110-F861268DE619}"/>
          </ac:grpSpMkLst>
        </pc:grpChg>
        <pc:picChg chg="mod">
          <ac:chgData name="Saara Kovanen" userId="S::up202211974@up.pt::830bc375-dae9-42b5-afca-eee1bcd0a4cc" providerId="AD" clId="Web-{1B4D271F-C6E8-3962-9DD8-72C91E5C7A0F}" dt="2023-04-08T11:53:22.699" v="963"/>
          <ac:picMkLst>
            <pc:docMk/>
            <pc:sldMk cId="1304837355" sldId="258"/>
            <ac:picMk id="22" creationId="{E0BF22D9-DF87-590D-E4FD-4664413017BF}"/>
          </ac:picMkLst>
        </pc:picChg>
        <pc:cxnChg chg="add">
          <ac:chgData name="Saara Kovanen" userId="S::up202211974@up.pt::830bc375-dae9-42b5-afca-eee1bcd0a4cc" providerId="AD" clId="Web-{1B4D271F-C6E8-3962-9DD8-72C91E5C7A0F}" dt="2023-04-08T11:53:22.699" v="963"/>
          <ac:cxnSpMkLst>
            <pc:docMk/>
            <pc:sldMk cId="1304837355" sldId="258"/>
            <ac:cxnSpMk id="65" creationId="{3378FF8B-3743-48E1-88E3-F4CADB3DECE5}"/>
          </ac:cxnSpMkLst>
        </pc:cxnChg>
      </pc:sldChg>
      <pc:sldChg chg="addSp delSp modSp">
        <pc:chgData name="Saara Kovanen" userId="S::up202211974@up.pt::830bc375-dae9-42b5-afca-eee1bcd0a4cc" providerId="AD" clId="Web-{1B4D271F-C6E8-3962-9DD8-72C91E5C7A0F}" dt="2023-04-08T12:07:14.809" v="1115"/>
        <pc:sldMkLst>
          <pc:docMk/>
          <pc:sldMk cId="2069976654" sldId="259"/>
        </pc:sldMkLst>
        <pc:graphicFrameChg chg="add mod modGraphic">
          <ac:chgData name="Saara Kovanen" userId="S::up202211974@up.pt::830bc375-dae9-42b5-afca-eee1bcd0a4cc" providerId="AD" clId="Web-{1B4D271F-C6E8-3962-9DD8-72C91E5C7A0F}" dt="2023-04-08T12:07:14.809" v="1115"/>
          <ac:graphicFrameMkLst>
            <pc:docMk/>
            <pc:sldMk cId="2069976654" sldId="259"/>
            <ac:graphicFrameMk id="5" creationId="{BAE5D89B-D92E-F0A1-7B69-62B722BF4F43}"/>
          </ac:graphicFrameMkLst>
        </pc:graphicFrameChg>
        <pc:picChg chg="del">
          <ac:chgData name="Saara Kovanen" userId="S::up202211974@up.pt::830bc375-dae9-42b5-afca-eee1bcd0a4cc" providerId="AD" clId="Web-{1B4D271F-C6E8-3962-9DD8-72C91E5C7A0F}" dt="2023-04-08T12:04:04.077" v="1042"/>
          <ac:picMkLst>
            <pc:docMk/>
            <pc:sldMk cId="2069976654" sldId="259"/>
            <ac:picMk id="4" creationId="{55378FFE-5797-698A-05C6-FAFA8FD0A3BB}"/>
          </ac:picMkLst>
        </pc:picChg>
      </pc:sldChg>
      <pc:sldChg chg="modSp">
        <pc:chgData name="Saara Kovanen" userId="S::up202211974@up.pt::830bc375-dae9-42b5-afca-eee1bcd0a4cc" providerId="AD" clId="Web-{1B4D271F-C6E8-3962-9DD8-72C91E5C7A0F}" dt="2023-04-08T11:55:09.738" v="1004"/>
        <pc:sldMkLst>
          <pc:docMk/>
          <pc:sldMk cId="2267943618" sldId="260"/>
        </pc:sldMkLst>
        <pc:spChg chg="mod">
          <ac:chgData name="Saara Kovanen" userId="S::up202211974@up.pt::830bc375-dae9-42b5-afca-eee1bcd0a4cc" providerId="AD" clId="Web-{1B4D271F-C6E8-3962-9DD8-72C91E5C7A0F}" dt="2023-04-08T11:54:54.596" v="988"/>
          <ac:spMkLst>
            <pc:docMk/>
            <pc:sldMk cId="2267943618" sldId="260"/>
            <ac:spMk id="8" creationId="{E305BDDA-9314-D830-4329-F82A203DFA87}"/>
          </ac:spMkLst>
        </pc:spChg>
        <pc:graphicFrameChg chg="mod modGraphic">
          <ac:chgData name="Saara Kovanen" userId="S::up202211974@up.pt::830bc375-dae9-42b5-afca-eee1bcd0a4cc" providerId="AD" clId="Web-{1B4D271F-C6E8-3962-9DD8-72C91E5C7A0F}" dt="2023-04-08T11:55:09.738" v="1004"/>
          <ac:graphicFrameMkLst>
            <pc:docMk/>
            <pc:sldMk cId="2267943618" sldId="260"/>
            <ac:graphicFrameMk id="5" creationId="{A177CF3C-A3C2-F387-3811-98D702AF0C44}"/>
          </ac:graphicFrameMkLst>
        </pc:graphicFrameChg>
        <pc:graphicFrameChg chg="mod modGraphic">
          <ac:chgData name="Saara Kovanen" userId="S::up202211974@up.pt::830bc375-dae9-42b5-afca-eee1bcd0a4cc" providerId="AD" clId="Web-{1B4D271F-C6E8-3962-9DD8-72C91E5C7A0F}" dt="2023-04-08T11:55:02.644" v="996"/>
          <ac:graphicFrameMkLst>
            <pc:docMk/>
            <pc:sldMk cId="2267943618" sldId="260"/>
            <ac:graphicFrameMk id="7" creationId="{EF7A3240-3B60-99E7-7E04-AB0E67294754}"/>
          </ac:graphicFrameMkLst>
        </pc:graphicFrameChg>
      </pc:sldChg>
      <pc:sldChg chg="modSp">
        <pc:chgData name="Saara Kovanen" userId="S::up202211974@up.pt::830bc375-dae9-42b5-afca-eee1bcd0a4cc" providerId="AD" clId="Web-{1B4D271F-C6E8-3962-9DD8-72C91E5C7A0F}" dt="2023-04-08T11:55:52.022" v="1034"/>
        <pc:sldMkLst>
          <pc:docMk/>
          <pc:sldMk cId="3458328115" sldId="261"/>
        </pc:sldMkLst>
        <pc:graphicFrameChg chg="mod modGraphic">
          <ac:chgData name="Saara Kovanen" userId="S::up202211974@up.pt::830bc375-dae9-42b5-afca-eee1bcd0a4cc" providerId="AD" clId="Web-{1B4D271F-C6E8-3962-9DD8-72C91E5C7A0F}" dt="2023-04-08T11:55:52.022" v="1034"/>
          <ac:graphicFrameMkLst>
            <pc:docMk/>
            <pc:sldMk cId="3458328115" sldId="261"/>
            <ac:graphicFrameMk id="24" creationId="{98A556A9-DDF7-9E93-E947-55B657F9BB98}"/>
          </ac:graphicFrameMkLst>
        </pc:graphicFrameChg>
      </pc:sldChg>
      <pc:sldChg chg="addSp delSp modSp mod setBg">
        <pc:chgData name="Saara Kovanen" userId="S::up202211974@up.pt::830bc375-dae9-42b5-afca-eee1bcd0a4cc" providerId="AD" clId="Web-{1B4D271F-C6E8-3962-9DD8-72C91E5C7A0F}" dt="2023-04-08T11:09:40.912" v="42" actId="20577"/>
        <pc:sldMkLst>
          <pc:docMk/>
          <pc:sldMk cId="2772203208" sldId="262"/>
        </pc:sldMkLst>
        <pc:spChg chg="mod">
          <ac:chgData name="Saara Kovanen" userId="S::up202211974@up.pt::830bc375-dae9-42b5-afca-eee1bcd0a4cc" providerId="AD" clId="Web-{1B4D271F-C6E8-3962-9DD8-72C91E5C7A0F}" dt="2023-04-08T11:09:20.488" v="40" actId="20577"/>
          <ac:spMkLst>
            <pc:docMk/>
            <pc:sldMk cId="2772203208" sldId="262"/>
            <ac:spMk id="2" creationId="{591397D4-D2CD-BCEA-BD5F-7E9405311551}"/>
          </ac:spMkLst>
        </pc:spChg>
        <pc:spChg chg="del">
          <ac:chgData name="Saara Kovanen" userId="S::up202211974@up.pt::830bc375-dae9-42b5-afca-eee1bcd0a4cc" providerId="AD" clId="Web-{1B4D271F-C6E8-3962-9DD8-72C91E5C7A0F}" dt="2023-04-08T11:05:19.278" v="0"/>
          <ac:spMkLst>
            <pc:docMk/>
            <pc:sldMk cId="2772203208" sldId="262"/>
            <ac:spMk id="3" creationId="{9D2BFFE5-897B-57F3-E76B-0D60C4B0F7FF}"/>
          </ac:spMkLst>
        </pc:spChg>
        <pc:spChg chg="add del">
          <ac:chgData name="Saara Kovanen" userId="S::up202211974@up.pt::830bc375-dae9-42b5-afca-eee1bcd0a4cc" providerId="AD" clId="Web-{1B4D271F-C6E8-3962-9DD8-72C91E5C7A0F}" dt="2023-04-08T11:06:06.266" v="3"/>
          <ac:spMkLst>
            <pc:docMk/>
            <pc:sldMk cId="2772203208" sldId="262"/>
            <ac:spMk id="6" creationId="{94C52C56-BEF2-4E22-8C8E-A7AC96B03A72}"/>
          </ac:spMkLst>
        </pc:spChg>
        <pc:spChg chg="add del">
          <ac:chgData name="Saara Kovanen" userId="S::up202211974@up.pt::830bc375-dae9-42b5-afca-eee1bcd0a4cc" providerId="AD" clId="Web-{1B4D271F-C6E8-3962-9DD8-72C91E5C7A0F}" dt="2023-04-08T11:06:06.266" v="3"/>
          <ac:spMkLst>
            <pc:docMk/>
            <pc:sldMk cId="2772203208" sldId="262"/>
            <ac:spMk id="7" creationId="{42285737-90EE-47DC-AC80-8AE156B11969}"/>
          </ac:spMkLst>
        </pc:spChg>
        <pc:spChg chg="add del">
          <ac:chgData name="Saara Kovanen" userId="S::up202211974@up.pt::830bc375-dae9-42b5-afca-eee1bcd0a4cc" providerId="AD" clId="Web-{1B4D271F-C6E8-3962-9DD8-72C91E5C7A0F}" dt="2023-04-08T11:09:12.925" v="39"/>
          <ac:spMkLst>
            <pc:docMk/>
            <pc:sldMk cId="2772203208" sldId="262"/>
            <ac:spMk id="24" creationId="{94C52C56-BEF2-4E22-8C8E-A7AC96B03A72}"/>
          </ac:spMkLst>
        </pc:spChg>
        <pc:spChg chg="add del">
          <ac:chgData name="Saara Kovanen" userId="S::up202211974@up.pt::830bc375-dae9-42b5-afca-eee1bcd0a4cc" providerId="AD" clId="Web-{1B4D271F-C6E8-3962-9DD8-72C91E5C7A0F}" dt="2023-04-08T11:09:12.925" v="39"/>
          <ac:spMkLst>
            <pc:docMk/>
            <pc:sldMk cId="2772203208" sldId="262"/>
            <ac:spMk id="26" creationId="{42285737-90EE-47DC-AC80-8AE156B11969}"/>
          </ac:spMkLst>
        </pc:spChg>
        <pc:spChg chg="add">
          <ac:chgData name="Saara Kovanen" userId="S::up202211974@up.pt::830bc375-dae9-42b5-afca-eee1bcd0a4cc" providerId="AD" clId="Web-{1B4D271F-C6E8-3962-9DD8-72C91E5C7A0F}" dt="2023-04-08T11:09:12.925" v="39"/>
          <ac:spMkLst>
            <pc:docMk/>
            <pc:sldMk cId="2772203208" sldId="262"/>
            <ac:spMk id="39" creationId="{94C52C56-BEF2-4E22-8C8E-A7AC96B03A72}"/>
          </ac:spMkLst>
        </pc:spChg>
        <pc:spChg chg="add">
          <ac:chgData name="Saara Kovanen" userId="S::up202211974@up.pt::830bc375-dae9-42b5-afca-eee1bcd0a4cc" providerId="AD" clId="Web-{1B4D271F-C6E8-3962-9DD8-72C91E5C7A0F}" dt="2023-04-08T11:09:12.925" v="39"/>
          <ac:spMkLst>
            <pc:docMk/>
            <pc:sldMk cId="2772203208" sldId="262"/>
            <ac:spMk id="41" creationId="{42285737-90EE-47DC-AC80-8AE156B11969}"/>
          </ac:spMkLst>
        </pc:spChg>
        <pc:grpChg chg="add del">
          <ac:chgData name="Saara Kovanen" userId="S::up202211974@up.pt::830bc375-dae9-42b5-afca-eee1bcd0a4cc" providerId="AD" clId="Web-{1B4D271F-C6E8-3962-9DD8-72C91E5C7A0F}" dt="2023-04-08T11:06:06.266" v="3"/>
          <ac:grpSpMkLst>
            <pc:docMk/>
            <pc:sldMk cId="2772203208" sldId="262"/>
            <ac:grpSpMk id="8" creationId="{B57BDC17-F1B3-455F-BBF1-680AA1F25C06}"/>
          </ac:grpSpMkLst>
        </pc:grpChg>
        <pc:grpChg chg="add del">
          <ac:chgData name="Saara Kovanen" userId="S::up202211974@up.pt::830bc375-dae9-42b5-afca-eee1bcd0a4cc" providerId="AD" clId="Web-{1B4D271F-C6E8-3962-9DD8-72C91E5C7A0F}" dt="2023-04-08T11:09:12.925" v="39"/>
          <ac:grpSpMkLst>
            <pc:docMk/>
            <pc:sldMk cId="2772203208" sldId="262"/>
            <ac:grpSpMk id="28" creationId="{B57BDC17-F1B3-455F-BBF1-680AA1F25C06}"/>
          </ac:grpSpMkLst>
        </pc:grpChg>
        <pc:grpChg chg="add">
          <ac:chgData name="Saara Kovanen" userId="S::up202211974@up.pt::830bc375-dae9-42b5-afca-eee1bcd0a4cc" providerId="AD" clId="Web-{1B4D271F-C6E8-3962-9DD8-72C91E5C7A0F}" dt="2023-04-08T11:09:12.925" v="39"/>
          <ac:grpSpMkLst>
            <pc:docMk/>
            <pc:sldMk cId="2772203208" sldId="262"/>
            <ac:grpSpMk id="43" creationId="{B57BDC17-F1B3-455F-BBF1-680AA1F25C06}"/>
          </ac:grpSpMkLst>
        </pc:grpChg>
        <pc:graphicFrameChg chg="add mod modGraphic">
          <ac:chgData name="Saara Kovanen" userId="S::up202211974@up.pt::830bc375-dae9-42b5-afca-eee1bcd0a4cc" providerId="AD" clId="Web-{1B4D271F-C6E8-3962-9DD8-72C91E5C7A0F}" dt="2023-04-08T11:09:40.912" v="42" actId="20577"/>
          <ac:graphicFrameMkLst>
            <pc:docMk/>
            <pc:sldMk cId="2772203208" sldId="262"/>
            <ac:graphicFrameMk id="10" creationId="{54BB82D1-9089-2635-5E45-A0E9D525239D}"/>
          </ac:graphicFrameMkLst>
        </pc:graphicFrameChg>
      </pc:sldChg>
      <pc:sldChg chg="addSp modSp new mod setBg setClrOvrMap">
        <pc:chgData name="Saara Kovanen" userId="S::up202211974@up.pt::830bc375-dae9-42b5-afca-eee1bcd0a4cc" providerId="AD" clId="Web-{1B4D271F-C6E8-3962-9DD8-72C91E5C7A0F}" dt="2023-04-08T11:56:28.931" v="1038" actId="14100"/>
        <pc:sldMkLst>
          <pc:docMk/>
          <pc:sldMk cId="1921584018" sldId="264"/>
        </pc:sldMkLst>
        <pc:spChg chg="mod">
          <ac:chgData name="Saara Kovanen" userId="S::up202211974@up.pt::830bc375-dae9-42b5-afca-eee1bcd0a4cc" providerId="AD" clId="Web-{1B4D271F-C6E8-3962-9DD8-72C91E5C7A0F}" dt="2023-04-08T11:56:14.555" v="1035"/>
          <ac:spMkLst>
            <pc:docMk/>
            <pc:sldMk cId="1921584018" sldId="264"/>
            <ac:spMk id="2" creationId="{5D517F56-559C-5790-10BA-799D7084CF9F}"/>
          </ac:spMkLst>
        </pc:spChg>
        <pc:spChg chg="mod">
          <ac:chgData name="Saara Kovanen" userId="S::up202211974@up.pt::830bc375-dae9-42b5-afca-eee1bcd0a4cc" providerId="AD" clId="Web-{1B4D271F-C6E8-3962-9DD8-72C91E5C7A0F}" dt="2023-04-08T11:56:28.931" v="1038" actId="14100"/>
          <ac:spMkLst>
            <pc:docMk/>
            <pc:sldMk cId="1921584018" sldId="264"/>
            <ac:spMk id="3" creationId="{50DF5943-B997-3313-F33A-CB14C0FA0369}"/>
          </ac:spMkLst>
        </pc:spChg>
        <pc:spChg chg="add">
          <ac:chgData name="Saara Kovanen" userId="S::up202211974@up.pt::830bc375-dae9-42b5-afca-eee1bcd0a4cc" providerId="AD" clId="Web-{1B4D271F-C6E8-3962-9DD8-72C91E5C7A0F}" dt="2023-04-08T11:56:14.555" v="1035"/>
          <ac:spMkLst>
            <pc:docMk/>
            <pc:sldMk cId="1921584018" sldId="264"/>
            <ac:spMk id="9" creationId="{2FCD9B94-D70B-4446-85E5-ACD3904289CB}"/>
          </ac:spMkLst>
        </pc:spChg>
        <pc:picChg chg="add">
          <ac:chgData name="Saara Kovanen" userId="S::up202211974@up.pt::830bc375-dae9-42b5-afca-eee1bcd0a4cc" providerId="AD" clId="Web-{1B4D271F-C6E8-3962-9DD8-72C91E5C7A0F}" dt="2023-04-08T11:56:14.555" v="1035"/>
          <ac:picMkLst>
            <pc:docMk/>
            <pc:sldMk cId="1921584018" sldId="264"/>
            <ac:picMk id="5" creationId="{59CFA036-3A04-6FD7-BA51-C887D1CD48B9}"/>
          </ac:picMkLst>
        </pc:picChg>
      </pc:sldChg>
      <pc:sldChg chg="addSp delSp modSp new mod setBg modClrScheme chgLayout">
        <pc:chgData name="Saara Kovanen" userId="S::up202211974@up.pt::830bc375-dae9-42b5-afca-eee1bcd0a4cc" providerId="AD" clId="Web-{1B4D271F-C6E8-3962-9DD8-72C91E5C7A0F}" dt="2023-04-08T11:15:52.235" v="146" actId="20577"/>
        <pc:sldMkLst>
          <pc:docMk/>
          <pc:sldMk cId="2037952088" sldId="265"/>
        </pc:sldMkLst>
        <pc:spChg chg="mod ord">
          <ac:chgData name="Saara Kovanen" userId="S::up202211974@up.pt::830bc375-dae9-42b5-afca-eee1bcd0a4cc" providerId="AD" clId="Web-{1B4D271F-C6E8-3962-9DD8-72C91E5C7A0F}" dt="2023-04-08T11:15:52.235" v="146" actId="20577"/>
          <ac:spMkLst>
            <pc:docMk/>
            <pc:sldMk cId="2037952088" sldId="265"/>
            <ac:spMk id="2" creationId="{69E74F70-D3DB-8A72-EA3D-2DDD27616C7C}"/>
          </ac:spMkLst>
        </pc:spChg>
        <pc:spChg chg="del mod ord">
          <ac:chgData name="Saara Kovanen" userId="S::up202211974@up.pt::830bc375-dae9-42b5-afca-eee1bcd0a4cc" providerId="AD" clId="Web-{1B4D271F-C6E8-3962-9DD8-72C91E5C7A0F}" dt="2023-04-08T11:15:24.124" v="142"/>
          <ac:spMkLst>
            <pc:docMk/>
            <pc:sldMk cId="2037952088" sldId="265"/>
            <ac:spMk id="3" creationId="{6DDEE440-998C-807A-1CA6-7164A65B0F3A}"/>
          </ac:spMkLst>
        </pc:spChg>
        <pc:spChg chg="add">
          <ac:chgData name="Saara Kovanen" userId="S::up202211974@up.pt::830bc375-dae9-42b5-afca-eee1bcd0a4cc" providerId="AD" clId="Web-{1B4D271F-C6E8-3962-9DD8-72C91E5C7A0F}" dt="2023-04-08T11:15:24.124" v="142"/>
          <ac:spMkLst>
            <pc:docMk/>
            <pc:sldMk cId="2037952088" sldId="265"/>
            <ac:spMk id="9" creationId="{94C52C56-BEF2-4E22-8C8E-A7AC96B03A72}"/>
          </ac:spMkLst>
        </pc:spChg>
        <pc:spChg chg="add">
          <ac:chgData name="Saara Kovanen" userId="S::up202211974@up.pt::830bc375-dae9-42b5-afca-eee1bcd0a4cc" providerId="AD" clId="Web-{1B4D271F-C6E8-3962-9DD8-72C91E5C7A0F}" dt="2023-04-08T11:15:24.124" v="142"/>
          <ac:spMkLst>
            <pc:docMk/>
            <pc:sldMk cId="2037952088" sldId="265"/>
            <ac:spMk id="11" creationId="{42285737-90EE-47DC-AC80-8AE156B11969}"/>
          </ac:spMkLst>
        </pc:spChg>
        <pc:grpChg chg="add">
          <ac:chgData name="Saara Kovanen" userId="S::up202211974@up.pt::830bc375-dae9-42b5-afca-eee1bcd0a4cc" providerId="AD" clId="Web-{1B4D271F-C6E8-3962-9DD8-72C91E5C7A0F}" dt="2023-04-08T11:15:24.124" v="142"/>
          <ac:grpSpMkLst>
            <pc:docMk/>
            <pc:sldMk cId="2037952088" sldId="265"/>
            <ac:grpSpMk id="13" creationId="{B57BDC17-F1B3-455F-BBF1-680AA1F25C06}"/>
          </ac:grpSpMkLst>
        </pc:grpChg>
        <pc:graphicFrameChg chg="add mod">
          <ac:chgData name="Saara Kovanen" userId="S::up202211974@up.pt::830bc375-dae9-42b5-afca-eee1bcd0a4cc" providerId="AD" clId="Web-{1B4D271F-C6E8-3962-9DD8-72C91E5C7A0F}" dt="2023-04-08T11:15:43.454" v="145" actId="14100"/>
          <ac:graphicFrameMkLst>
            <pc:docMk/>
            <pc:sldMk cId="2037952088" sldId="265"/>
            <ac:graphicFrameMk id="5" creationId="{B808BD33-4E8E-34C4-24DB-018E5834D25C}"/>
          </ac:graphicFrameMkLst>
        </pc:graphicFrameChg>
      </pc:sldChg>
      <pc:sldChg chg="addSp delSp modSp new mod setBg">
        <pc:chgData name="Saara Kovanen" userId="S::up202211974@up.pt::830bc375-dae9-42b5-afca-eee1bcd0a4cc" providerId="AD" clId="Web-{1B4D271F-C6E8-3962-9DD8-72C91E5C7A0F}" dt="2023-04-08T11:18:11.089" v="171"/>
        <pc:sldMkLst>
          <pc:docMk/>
          <pc:sldMk cId="1241600940" sldId="266"/>
        </pc:sldMkLst>
        <pc:spChg chg="mod">
          <ac:chgData name="Saara Kovanen" userId="S::up202211974@up.pt::830bc375-dae9-42b5-afca-eee1bcd0a4cc" providerId="AD" clId="Web-{1B4D271F-C6E8-3962-9DD8-72C91E5C7A0F}" dt="2023-04-08T11:18:11.089" v="171"/>
          <ac:spMkLst>
            <pc:docMk/>
            <pc:sldMk cId="1241600940" sldId="266"/>
            <ac:spMk id="2" creationId="{A0053E19-AAA7-3E74-3E35-1087C0E742D5}"/>
          </ac:spMkLst>
        </pc:spChg>
        <pc:spChg chg="del mod">
          <ac:chgData name="Saara Kovanen" userId="S::up202211974@up.pt::830bc375-dae9-42b5-afca-eee1bcd0a4cc" providerId="AD" clId="Web-{1B4D271F-C6E8-3962-9DD8-72C91E5C7A0F}" dt="2023-04-08T11:18:11.089" v="171"/>
          <ac:spMkLst>
            <pc:docMk/>
            <pc:sldMk cId="1241600940" sldId="266"/>
            <ac:spMk id="3" creationId="{62778B54-8D28-4C1B-F6CA-F8850D132AB2}"/>
          </ac:spMkLst>
        </pc:spChg>
        <pc:spChg chg="add">
          <ac:chgData name="Saara Kovanen" userId="S::up202211974@up.pt::830bc375-dae9-42b5-afca-eee1bcd0a4cc" providerId="AD" clId="Web-{1B4D271F-C6E8-3962-9DD8-72C91E5C7A0F}" dt="2023-04-08T11:18:11.089" v="171"/>
          <ac:spMkLst>
            <pc:docMk/>
            <pc:sldMk cId="1241600940" sldId="266"/>
            <ac:spMk id="9" creationId="{94C52C56-BEF2-4E22-8C8E-A7AC96B03A72}"/>
          </ac:spMkLst>
        </pc:spChg>
        <pc:spChg chg="add">
          <ac:chgData name="Saara Kovanen" userId="S::up202211974@up.pt::830bc375-dae9-42b5-afca-eee1bcd0a4cc" providerId="AD" clId="Web-{1B4D271F-C6E8-3962-9DD8-72C91E5C7A0F}" dt="2023-04-08T11:18:11.089" v="171"/>
          <ac:spMkLst>
            <pc:docMk/>
            <pc:sldMk cId="1241600940" sldId="266"/>
            <ac:spMk id="11" creationId="{42285737-90EE-47DC-AC80-8AE156B11969}"/>
          </ac:spMkLst>
        </pc:spChg>
        <pc:grpChg chg="add">
          <ac:chgData name="Saara Kovanen" userId="S::up202211974@up.pt::830bc375-dae9-42b5-afca-eee1bcd0a4cc" providerId="AD" clId="Web-{1B4D271F-C6E8-3962-9DD8-72C91E5C7A0F}" dt="2023-04-08T11:18:11.089" v="171"/>
          <ac:grpSpMkLst>
            <pc:docMk/>
            <pc:sldMk cId="1241600940" sldId="266"/>
            <ac:grpSpMk id="13" creationId="{B57BDC17-F1B3-455F-BBF1-680AA1F25C06}"/>
          </ac:grpSpMkLst>
        </pc:grpChg>
        <pc:graphicFrameChg chg="add">
          <ac:chgData name="Saara Kovanen" userId="S::up202211974@up.pt::830bc375-dae9-42b5-afca-eee1bcd0a4cc" providerId="AD" clId="Web-{1B4D271F-C6E8-3962-9DD8-72C91E5C7A0F}" dt="2023-04-08T11:18:11.089" v="171"/>
          <ac:graphicFrameMkLst>
            <pc:docMk/>
            <pc:sldMk cId="1241600940" sldId="266"/>
            <ac:graphicFrameMk id="5" creationId="{8BA30F1F-BAC8-0710-FF81-BEB9F94E940E}"/>
          </ac:graphicFrameMkLst>
        </pc:graphicFrameChg>
      </pc:sldChg>
      <pc:sldChg chg="addSp delSp modSp new mod setBg">
        <pc:chgData name="Saara Kovanen" userId="S::up202211974@up.pt::830bc375-dae9-42b5-afca-eee1bcd0a4cc" providerId="AD" clId="Web-{1B4D271F-C6E8-3962-9DD8-72C91E5C7A0F}" dt="2023-04-08T11:21:33.338" v="241" actId="20577"/>
        <pc:sldMkLst>
          <pc:docMk/>
          <pc:sldMk cId="570648067" sldId="267"/>
        </pc:sldMkLst>
        <pc:spChg chg="mod">
          <ac:chgData name="Saara Kovanen" userId="S::up202211974@up.pt::830bc375-dae9-42b5-afca-eee1bcd0a4cc" providerId="AD" clId="Web-{1B4D271F-C6E8-3962-9DD8-72C91E5C7A0F}" dt="2023-04-08T11:21:33.338" v="241" actId="20577"/>
          <ac:spMkLst>
            <pc:docMk/>
            <pc:sldMk cId="570648067" sldId="267"/>
            <ac:spMk id="2" creationId="{1287C95C-0972-249B-97B0-4610AA95F68A}"/>
          </ac:spMkLst>
        </pc:spChg>
        <pc:spChg chg="del mod">
          <ac:chgData name="Saara Kovanen" userId="S::up202211974@up.pt::830bc375-dae9-42b5-afca-eee1bcd0a4cc" providerId="AD" clId="Web-{1B4D271F-C6E8-3962-9DD8-72C91E5C7A0F}" dt="2023-04-08T11:21:12.696" v="237"/>
          <ac:spMkLst>
            <pc:docMk/>
            <pc:sldMk cId="570648067" sldId="267"/>
            <ac:spMk id="3" creationId="{36C2E899-71F3-15D3-6538-751CFFCAD099}"/>
          </ac:spMkLst>
        </pc:spChg>
        <pc:spChg chg="add">
          <ac:chgData name="Saara Kovanen" userId="S::up202211974@up.pt::830bc375-dae9-42b5-afca-eee1bcd0a4cc" providerId="AD" clId="Web-{1B4D271F-C6E8-3962-9DD8-72C91E5C7A0F}" dt="2023-04-08T11:21:12.696" v="237"/>
          <ac:spMkLst>
            <pc:docMk/>
            <pc:sldMk cId="570648067" sldId="267"/>
            <ac:spMk id="9" creationId="{94C52C56-BEF2-4E22-8C8E-A7AC96B03A72}"/>
          </ac:spMkLst>
        </pc:spChg>
        <pc:spChg chg="add">
          <ac:chgData name="Saara Kovanen" userId="S::up202211974@up.pt::830bc375-dae9-42b5-afca-eee1bcd0a4cc" providerId="AD" clId="Web-{1B4D271F-C6E8-3962-9DD8-72C91E5C7A0F}" dt="2023-04-08T11:21:12.696" v="237"/>
          <ac:spMkLst>
            <pc:docMk/>
            <pc:sldMk cId="570648067" sldId="267"/>
            <ac:spMk id="11" creationId="{42285737-90EE-47DC-AC80-8AE156B11969}"/>
          </ac:spMkLst>
        </pc:spChg>
        <pc:grpChg chg="add">
          <ac:chgData name="Saara Kovanen" userId="S::up202211974@up.pt::830bc375-dae9-42b5-afca-eee1bcd0a4cc" providerId="AD" clId="Web-{1B4D271F-C6E8-3962-9DD8-72C91E5C7A0F}" dt="2023-04-08T11:21:12.696" v="237"/>
          <ac:grpSpMkLst>
            <pc:docMk/>
            <pc:sldMk cId="570648067" sldId="267"/>
            <ac:grpSpMk id="13" creationId="{B57BDC17-F1B3-455F-BBF1-680AA1F25C06}"/>
          </ac:grpSpMkLst>
        </pc:grpChg>
        <pc:graphicFrameChg chg="add mod">
          <ac:chgData name="Saara Kovanen" userId="S::up202211974@up.pt::830bc375-dae9-42b5-afca-eee1bcd0a4cc" providerId="AD" clId="Web-{1B4D271F-C6E8-3962-9DD8-72C91E5C7A0F}" dt="2023-04-08T11:21:26.603" v="240" actId="14100"/>
          <ac:graphicFrameMkLst>
            <pc:docMk/>
            <pc:sldMk cId="570648067" sldId="267"/>
            <ac:graphicFrameMk id="5" creationId="{FE9979EC-C106-BF2B-E3B6-9829A47B0E8B}"/>
          </ac:graphicFrameMkLst>
        </pc:graphicFrameChg>
      </pc:sldChg>
      <pc:sldChg chg="addSp modSp new mod setBg setClrOvrMap">
        <pc:chgData name="Saara Kovanen" userId="S::up202211974@up.pt::830bc375-dae9-42b5-afca-eee1bcd0a4cc" providerId="AD" clId="Web-{1B4D271F-C6E8-3962-9DD8-72C91E5C7A0F}" dt="2023-04-08T11:57:23.982" v="1039"/>
        <pc:sldMkLst>
          <pc:docMk/>
          <pc:sldMk cId="2872145194" sldId="268"/>
        </pc:sldMkLst>
        <pc:spChg chg="mod">
          <ac:chgData name="Saara Kovanen" userId="S::up202211974@up.pt::830bc375-dae9-42b5-afca-eee1bcd0a4cc" providerId="AD" clId="Web-{1B4D271F-C6E8-3962-9DD8-72C91E5C7A0F}" dt="2023-04-08T11:57:23.982" v="1039"/>
          <ac:spMkLst>
            <pc:docMk/>
            <pc:sldMk cId="2872145194" sldId="268"/>
            <ac:spMk id="2" creationId="{E315E35B-E33B-B486-6A40-6B5708D83A75}"/>
          </ac:spMkLst>
        </pc:spChg>
        <pc:spChg chg="mod">
          <ac:chgData name="Saara Kovanen" userId="S::up202211974@up.pt::830bc375-dae9-42b5-afca-eee1bcd0a4cc" providerId="AD" clId="Web-{1B4D271F-C6E8-3962-9DD8-72C91E5C7A0F}" dt="2023-04-08T11:57:23.982" v="1039"/>
          <ac:spMkLst>
            <pc:docMk/>
            <pc:sldMk cId="2872145194" sldId="268"/>
            <ac:spMk id="3" creationId="{687FE3A0-D061-D4A4-ED17-DFF2B8B8757A}"/>
          </ac:spMkLst>
        </pc:spChg>
        <pc:spChg chg="add">
          <ac:chgData name="Saara Kovanen" userId="S::up202211974@up.pt::830bc375-dae9-42b5-afca-eee1bcd0a4cc" providerId="AD" clId="Web-{1B4D271F-C6E8-3962-9DD8-72C91E5C7A0F}" dt="2023-04-08T11:57:23.982" v="1039"/>
          <ac:spMkLst>
            <pc:docMk/>
            <pc:sldMk cId="2872145194" sldId="268"/>
            <ac:spMk id="9" creationId="{2FCD9B94-D70B-4446-85E5-ACD3904289CB}"/>
          </ac:spMkLst>
        </pc:spChg>
        <pc:picChg chg="add">
          <ac:chgData name="Saara Kovanen" userId="S::up202211974@up.pt::830bc375-dae9-42b5-afca-eee1bcd0a4cc" providerId="AD" clId="Web-{1B4D271F-C6E8-3962-9DD8-72C91E5C7A0F}" dt="2023-04-08T11:57:23.982" v="1039"/>
          <ac:picMkLst>
            <pc:docMk/>
            <pc:sldMk cId="2872145194" sldId="268"/>
            <ac:picMk id="5" creationId="{01C3511F-0D4A-1657-E417-2931AAEB01E4}"/>
          </ac:picMkLst>
        </pc:picChg>
        <pc:cxnChg chg="add">
          <ac:chgData name="Saara Kovanen" userId="S::up202211974@up.pt::830bc375-dae9-42b5-afca-eee1bcd0a4cc" providerId="AD" clId="Web-{1B4D271F-C6E8-3962-9DD8-72C91E5C7A0F}" dt="2023-04-08T11:57:23.982" v="1039"/>
          <ac:cxnSpMkLst>
            <pc:docMk/>
            <pc:sldMk cId="2872145194" sldId="268"/>
            <ac:cxnSpMk id="11" creationId="{3378FF8B-3743-48E1-88E3-F4CADB3DECE5}"/>
          </ac:cxnSpMkLst>
        </pc:cxnChg>
      </pc:sldChg>
      <pc:sldChg chg="modSp new">
        <pc:chgData name="Saara Kovanen" userId="S::up202211974@up.pt::830bc375-dae9-42b5-afca-eee1bcd0a4cc" providerId="AD" clId="Web-{1B4D271F-C6E8-3962-9DD8-72C91E5C7A0F}" dt="2023-04-08T11:29:50.422" v="472" actId="20577"/>
        <pc:sldMkLst>
          <pc:docMk/>
          <pc:sldMk cId="2339599848" sldId="269"/>
        </pc:sldMkLst>
        <pc:spChg chg="mod">
          <ac:chgData name="Saara Kovanen" userId="S::up202211974@up.pt::830bc375-dae9-42b5-afca-eee1bcd0a4cc" providerId="AD" clId="Web-{1B4D271F-C6E8-3962-9DD8-72C91E5C7A0F}" dt="2023-04-08T11:29:50.422" v="472" actId="20577"/>
          <ac:spMkLst>
            <pc:docMk/>
            <pc:sldMk cId="2339599848" sldId="269"/>
            <ac:spMk id="2" creationId="{1008D971-7C3B-CF1A-A6E3-C12B21B380E3}"/>
          </ac:spMkLst>
        </pc:spChg>
      </pc:sldChg>
      <pc:sldChg chg="addSp modSp new mod setBg">
        <pc:chgData name="Saara Kovanen" userId="S::up202211974@up.pt::830bc375-dae9-42b5-afca-eee1bcd0a4cc" providerId="AD" clId="Web-{1B4D271F-C6E8-3962-9DD8-72C91E5C7A0F}" dt="2023-04-08T11:57:46.140" v="1041" actId="14100"/>
        <pc:sldMkLst>
          <pc:docMk/>
          <pc:sldMk cId="1682751482" sldId="270"/>
        </pc:sldMkLst>
        <pc:spChg chg="mod">
          <ac:chgData name="Saara Kovanen" userId="S::up202211974@up.pt::830bc375-dae9-42b5-afca-eee1bcd0a4cc" providerId="AD" clId="Web-{1B4D271F-C6E8-3962-9DD8-72C91E5C7A0F}" dt="2023-04-08T11:57:40.608" v="1040"/>
          <ac:spMkLst>
            <pc:docMk/>
            <pc:sldMk cId="1682751482" sldId="270"/>
            <ac:spMk id="2" creationId="{96813B06-6C9E-5FFC-0AB4-882765403D25}"/>
          </ac:spMkLst>
        </pc:spChg>
        <pc:spChg chg="mod">
          <ac:chgData name="Saara Kovanen" userId="S::up202211974@up.pt::830bc375-dae9-42b5-afca-eee1bcd0a4cc" providerId="AD" clId="Web-{1B4D271F-C6E8-3962-9DD8-72C91E5C7A0F}" dt="2023-04-08T11:57:46.140" v="1041" actId="14100"/>
          <ac:spMkLst>
            <pc:docMk/>
            <pc:sldMk cId="1682751482" sldId="270"/>
            <ac:spMk id="3" creationId="{1BC1AF46-B217-605A-86F8-0CAF55909861}"/>
          </ac:spMkLst>
        </pc:spChg>
        <pc:spChg chg="add mod">
          <ac:chgData name="Saara Kovanen" userId="S::up202211974@up.pt::830bc375-dae9-42b5-afca-eee1bcd0a4cc" providerId="AD" clId="Web-{1B4D271F-C6E8-3962-9DD8-72C91E5C7A0F}" dt="2023-04-08T11:57:40.608" v="1040"/>
          <ac:spMkLst>
            <pc:docMk/>
            <pc:sldMk cId="1682751482" sldId="270"/>
            <ac:spMk id="5" creationId="{FE6C2C5C-6C81-0DF0-0253-BE4EBD43A422}"/>
          </ac:spMkLst>
        </pc:spChg>
        <pc:spChg chg="add">
          <ac:chgData name="Saara Kovanen" userId="S::up202211974@up.pt::830bc375-dae9-42b5-afca-eee1bcd0a4cc" providerId="AD" clId="Web-{1B4D271F-C6E8-3962-9DD8-72C91E5C7A0F}" dt="2023-04-08T11:57:40.608" v="1040"/>
          <ac:spMkLst>
            <pc:docMk/>
            <pc:sldMk cId="1682751482" sldId="270"/>
            <ac:spMk id="10" creationId="{94C52C56-BEF2-4E22-8C8E-A7AC96B03A72}"/>
          </ac:spMkLst>
        </pc:spChg>
        <pc:spChg chg="add">
          <ac:chgData name="Saara Kovanen" userId="S::up202211974@up.pt::830bc375-dae9-42b5-afca-eee1bcd0a4cc" providerId="AD" clId="Web-{1B4D271F-C6E8-3962-9DD8-72C91E5C7A0F}" dt="2023-04-08T11:57:40.608" v="1040"/>
          <ac:spMkLst>
            <pc:docMk/>
            <pc:sldMk cId="1682751482" sldId="270"/>
            <ac:spMk id="12" creationId="{42285737-90EE-47DC-AC80-8AE156B11969}"/>
          </ac:spMkLst>
        </pc:spChg>
        <pc:grpChg chg="add">
          <ac:chgData name="Saara Kovanen" userId="S::up202211974@up.pt::830bc375-dae9-42b5-afca-eee1bcd0a4cc" providerId="AD" clId="Web-{1B4D271F-C6E8-3962-9DD8-72C91E5C7A0F}" dt="2023-04-08T11:57:40.608" v="1040"/>
          <ac:grpSpMkLst>
            <pc:docMk/>
            <pc:sldMk cId="1682751482" sldId="270"/>
            <ac:grpSpMk id="14" creationId="{B57BDC17-F1B3-455F-BBF1-680AA1F25C06}"/>
          </ac:grpSpMkLst>
        </pc:grpChg>
      </pc:sldChg>
      <pc:sldChg chg="modSp new">
        <pc:chgData name="Saara Kovanen" userId="S::up202211974@up.pt::830bc375-dae9-42b5-afca-eee1bcd0a4cc" providerId="AD" clId="Web-{1B4D271F-C6E8-3962-9DD8-72C91E5C7A0F}" dt="2023-04-08T11:52:00.427" v="958" actId="20577"/>
        <pc:sldMkLst>
          <pc:docMk/>
          <pc:sldMk cId="719007397" sldId="271"/>
        </pc:sldMkLst>
        <pc:spChg chg="mod">
          <ac:chgData name="Saara Kovanen" userId="S::up202211974@up.pt::830bc375-dae9-42b5-afca-eee1bcd0a4cc" providerId="AD" clId="Web-{1B4D271F-C6E8-3962-9DD8-72C91E5C7A0F}" dt="2023-04-08T11:30:13.080" v="480" actId="20577"/>
          <ac:spMkLst>
            <pc:docMk/>
            <pc:sldMk cId="719007397" sldId="271"/>
            <ac:spMk id="2" creationId="{0DDB55BF-4A63-C6E3-EC80-8CEA947470B5}"/>
          </ac:spMkLst>
        </pc:spChg>
        <pc:spChg chg="mod">
          <ac:chgData name="Saara Kovanen" userId="S::up202211974@up.pt::830bc375-dae9-42b5-afca-eee1bcd0a4cc" providerId="AD" clId="Web-{1B4D271F-C6E8-3962-9DD8-72C91E5C7A0F}" dt="2023-04-08T11:52:00.427" v="958" actId="20577"/>
          <ac:spMkLst>
            <pc:docMk/>
            <pc:sldMk cId="719007397" sldId="271"/>
            <ac:spMk id="3" creationId="{7F53308F-D3A4-56B2-B1BD-0CA0815BE929}"/>
          </ac:spMkLst>
        </pc:spChg>
      </pc:sldChg>
    </pc:docChg>
  </pc:docChgLst>
  <pc:docChgLst>
    <pc:chgData name="Saara Kovanen" userId="S::up202211974@up.pt::830bc375-dae9-42b5-afca-eee1bcd0a4cc" providerId="AD" clId="Web-{E35BB12B-B669-EEB4-908D-9C3B38CA2FF8}"/>
    <pc:docChg chg="modSld">
      <pc:chgData name="Saara Kovanen" userId="S::up202211974@up.pt::830bc375-dae9-42b5-afca-eee1bcd0a4cc" providerId="AD" clId="Web-{E35BB12B-B669-EEB4-908D-9C3B38CA2FF8}" dt="2023-04-08T12:13:45.405" v="54" actId="20577"/>
      <pc:docMkLst>
        <pc:docMk/>
      </pc:docMkLst>
      <pc:sldChg chg="modSp">
        <pc:chgData name="Saara Kovanen" userId="S::up202211974@up.pt::830bc375-dae9-42b5-afca-eee1bcd0a4cc" providerId="AD" clId="Web-{E35BB12B-B669-EEB4-908D-9C3B38CA2FF8}" dt="2023-04-08T12:09:13.523" v="10"/>
        <pc:sldMkLst>
          <pc:docMk/>
          <pc:sldMk cId="2069976654" sldId="259"/>
        </pc:sldMkLst>
        <pc:graphicFrameChg chg="mod modGraphic">
          <ac:chgData name="Saara Kovanen" userId="S::up202211974@up.pt::830bc375-dae9-42b5-afca-eee1bcd0a4cc" providerId="AD" clId="Web-{E35BB12B-B669-EEB4-908D-9C3B38CA2FF8}" dt="2023-04-08T12:09:13.523" v="10"/>
          <ac:graphicFrameMkLst>
            <pc:docMk/>
            <pc:sldMk cId="2069976654" sldId="259"/>
            <ac:graphicFrameMk id="5" creationId="{BAE5D89B-D92E-F0A1-7B69-62B722BF4F43}"/>
          </ac:graphicFrameMkLst>
        </pc:graphicFrameChg>
      </pc:sldChg>
      <pc:sldChg chg="modSp">
        <pc:chgData name="Saara Kovanen" userId="S::up202211974@up.pt::830bc375-dae9-42b5-afca-eee1bcd0a4cc" providerId="AD" clId="Web-{E35BB12B-B669-EEB4-908D-9C3B38CA2FF8}" dt="2023-04-08T12:11:20.339" v="12" actId="14100"/>
        <pc:sldMkLst>
          <pc:docMk/>
          <pc:sldMk cId="1606209279" sldId="263"/>
        </pc:sldMkLst>
        <pc:picChg chg="mod">
          <ac:chgData name="Saara Kovanen" userId="S::up202211974@up.pt::830bc375-dae9-42b5-afca-eee1bcd0a4cc" providerId="AD" clId="Web-{E35BB12B-B669-EEB4-908D-9C3B38CA2FF8}" dt="2023-04-08T12:11:20.339" v="12" actId="14100"/>
          <ac:picMkLst>
            <pc:docMk/>
            <pc:sldMk cId="1606209279" sldId="263"/>
            <ac:picMk id="4" creationId="{1925C0B8-C0C8-BCE1-647C-44AF13C9D045}"/>
          </ac:picMkLst>
        </pc:picChg>
      </pc:sldChg>
      <pc:sldChg chg="modSp">
        <pc:chgData name="Saara Kovanen" userId="S::up202211974@up.pt::830bc375-dae9-42b5-afca-eee1bcd0a4cc" providerId="AD" clId="Web-{E35BB12B-B669-EEB4-908D-9C3B38CA2FF8}" dt="2023-04-08T12:10:46.072" v="11" actId="20577"/>
        <pc:sldMkLst>
          <pc:docMk/>
          <pc:sldMk cId="1241600940" sldId="266"/>
        </pc:sldMkLst>
        <pc:spChg chg="mod">
          <ac:chgData name="Saara Kovanen" userId="S::up202211974@up.pt::830bc375-dae9-42b5-afca-eee1bcd0a4cc" providerId="AD" clId="Web-{E35BB12B-B669-EEB4-908D-9C3B38CA2FF8}" dt="2023-04-08T12:10:46.072" v="11" actId="20577"/>
          <ac:spMkLst>
            <pc:docMk/>
            <pc:sldMk cId="1241600940" sldId="266"/>
            <ac:spMk id="2" creationId="{A0053E19-AAA7-3E74-3E35-1087C0E742D5}"/>
          </ac:spMkLst>
        </pc:spChg>
      </pc:sldChg>
      <pc:sldChg chg="modSp">
        <pc:chgData name="Saara Kovanen" userId="S::up202211974@up.pt::830bc375-dae9-42b5-afca-eee1bcd0a4cc" providerId="AD" clId="Web-{E35BB12B-B669-EEB4-908D-9C3B38CA2FF8}" dt="2023-04-08T12:11:46.246" v="26" actId="20577"/>
        <pc:sldMkLst>
          <pc:docMk/>
          <pc:sldMk cId="2872145194" sldId="268"/>
        </pc:sldMkLst>
        <pc:spChg chg="mod">
          <ac:chgData name="Saara Kovanen" userId="S::up202211974@up.pt::830bc375-dae9-42b5-afca-eee1bcd0a4cc" providerId="AD" clId="Web-{E35BB12B-B669-EEB4-908D-9C3B38CA2FF8}" dt="2023-04-08T12:11:46.246" v="26" actId="20577"/>
          <ac:spMkLst>
            <pc:docMk/>
            <pc:sldMk cId="2872145194" sldId="268"/>
            <ac:spMk id="3" creationId="{687FE3A0-D061-D4A4-ED17-DFF2B8B8757A}"/>
          </ac:spMkLst>
        </pc:spChg>
      </pc:sldChg>
      <pc:sldChg chg="modSp">
        <pc:chgData name="Saara Kovanen" userId="S::up202211974@up.pt::830bc375-dae9-42b5-afca-eee1bcd0a4cc" providerId="AD" clId="Web-{E35BB12B-B669-EEB4-908D-9C3B38CA2FF8}" dt="2023-04-08T12:13:45.405" v="54" actId="20577"/>
        <pc:sldMkLst>
          <pc:docMk/>
          <pc:sldMk cId="1682751482" sldId="270"/>
        </pc:sldMkLst>
        <pc:spChg chg="mod">
          <ac:chgData name="Saara Kovanen" userId="S::up202211974@up.pt::830bc375-dae9-42b5-afca-eee1bcd0a4cc" providerId="AD" clId="Web-{E35BB12B-B669-EEB4-908D-9C3B38CA2FF8}" dt="2023-04-08T12:13:00.560" v="48" actId="1076"/>
          <ac:spMkLst>
            <pc:docMk/>
            <pc:sldMk cId="1682751482" sldId="270"/>
            <ac:spMk id="3" creationId="{1BC1AF46-B217-605A-86F8-0CAF55909861}"/>
          </ac:spMkLst>
        </pc:spChg>
        <pc:spChg chg="mod">
          <ac:chgData name="Saara Kovanen" userId="S::up202211974@up.pt::830bc375-dae9-42b5-afca-eee1bcd0a4cc" providerId="AD" clId="Web-{E35BB12B-B669-EEB4-908D-9C3B38CA2FF8}" dt="2023-04-08T12:13:45.405" v="54" actId="20577"/>
          <ac:spMkLst>
            <pc:docMk/>
            <pc:sldMk cId="1682751482" sldId="270"/>
            <ac:spMk id="5" creationId="{FE6C2C5C-6C81-0DF0-0253-BE4EBD43A422}"/>
          </ac:spMkLst>
        </pc:spChg>
      </pc:sldChg>
    </pc:docChg>
  </pc:docChgLst>
  <pc:docChgLst>
    <pc:chgData name="Saara Kovanen" userId="S::up202211974@up.pt::830bc375-dae9-42b5-afca-eee1bcd0a4cc" providerId="AD" clId="Web-{2B8E4C71-56F1-D292-0741-FFDDECA58391}"/>
    <pc:docChg chg="addSld modSld">
      <pc:chgData name="Saara Kovanen" userId="S::up202211974@up.pt::830bc375-dae9-42b5-afca-eee1bcd0a4cc" providerId="AD" clId="Web-{2B8E4C71-56F1-D292-0741-FFDDECA58391}" dt="2023-04-10T21:38:27.455" v="312" actId="14100"/>
      <pc:docMkLst>
        <pc:docMk/>
      </pc:docMkLst>
      <pc:sldChg chg="modSp">
        <pc:chgData name="Saara Kovanen" userId="S::up202211974@up.pt::830bc375-dae9-42b5-afca-eee1bcd0a4cc" providerId="AD" clId="Web-{2B8E4C71-56F1-D292-0741-FFDDECA58391}" dt="2023-04-10T19:47:31.248" v="91" actId="20577"/>
        <pc:sldMkLst>
          <pc:docMk/>
          <pc:sldMk cId="3721769343" sldId="256"/>
        </pc:sldMkLst>
        <pc:spChg chg="mod">
          <ac:chgData name="Saara Kovanen" userId="S::up202211974@up.pt::830bc375-dae9-42b5-afca-eee1bcd0a4cc" providerId="AD" clId="Web-{2B8E4C71-56F1-D292-0741-FFDDECA58391}" dt="2023-04-10T19:47:31.248" v="91" actId="20577"/>
          <ac:spMkLst>
            <pc:docMk/>
            <pc:sldMk cId="3721769343" sldId="256"/>
            <ac:spMk id="3" creationId="{325FD0AD-DD32-F881-766B-46A2B2A71FF0}"/>
          </ac:spMkLst>
        </pc:spChg>
      </pc:sldChg>
      <pc:sldChg chg="modSp">
        <pc:chgData name="Saara Kovanen" userId="S::up202211974@up.pt::830bc375-dae9-42b5-afca-eee1bcd0a4cc" providerId="AD" clId="Web-{2B8E4C71-56F1-D292-0741-FFDDECA58391}" dt="2023-04-10T19:56:13.516" v="94" actId="20577"/>
        <pc:sldMkLst>
          <pc:docMk/>
          <pc:sldMk cId="2772203208" sldId="262"/>
        </pc:sldMkLst>
        <pc:graphicFrameChg chg="modGraphic">
          <ac:chgData name="Saara Kovanen" userId="S::up202211974@up.pt::830bc375-dae9-42b5-afca-eee1bcd0a4cc" providerId="AD" clId="Web-{2B8E4C71-56F1-D292-0741-FFDDECA58391}" dt="2023-04-10T19:56:13.516" v="94" actId="20577"/>
          <ac:graphicFrameMkLst>
            <pc:docMk/>
            <pc:sldMk cId="2772203208" sldId="262"/>
            <ac:graphicFrameMk id="10" creationId="{54BB82D1-9089-2635-5E45-A0E9D525239D}"/>
          </ac:graphicFrameMkLst>
        </pc:graphicFrameChg>
      </pc:sldChg>
      <pc:sldChg chg="modSp">
        <pc:chgData name="Saara Kovanen" userId="S::up202211974@up.pt::830bc375-dae9-42b5-afca-eee1bcd0a4cc" providerId="AD" clId="Web-{2B8E4C71-56F1-D292-0741-FFDDECA58391}" dt="2023-04-10T19:57:59.756" v="100" actId="20577"/>
        <pc:sldMkLst>
          <pc:docMk/>
          <pc:sldMk cId="1921584018" sldId="264"/>
        </pc:sldMkLst>
        <pc:spChg chg="mod">
          <ac:chgData name="Saara Kovanen" userId="S::up202211974@up.pt::830bc375-dae9-42b5-afca-eee1bcd0a4cc" providerId="AD" clId="Web-{2B8E4C71-56F1-D292-0741-FFDDECA58391}" dt="2023-04-10T19:57:59.756" v="100" actId="20577"/>
          <ac:spMkLst>
            <pc:docMk/>
            <pc:sldMk cId="1921584018" sldId="264"/>
            <ac:spMk id="3" creationId="{50DF5943-B997-3313-F33A-CB14C0FA0369}"/>
          </ac:spMkLst>
        </pc:spChg>
      </pc:sldChg>
      <pc:sldChg chg="modSp">
        <pc:chgData name="Saara Kovanen" userId="S::up202211974@up.pt::830bc375-dae9-42b5-afca-eee1bcd0a4cc" providerId="AD" clId="Web-{2B8E4C71-56F1-D292-0741-FFDDECA58391}" dt="2023-04-10T20:00:45.370" v="140" actId="14100"/>
        <pc:sldMkLst>
          <pc:docMk/>
          <pc:sldMk cId="1241600940" sldId="266"/>
        </pc:sldMkLst>
        <pc:graphicFrameChg chg="mod modGraphic">
          <ac:chgData name="Saara Kovanen" userId="S::up202211974@up.pt::830bc375-dae9-42b5-afca-eee1bcd0a4cc" providerId="AD" clId="Web-{2B8E4C71-56F1-D292-0741-FFDDECA58391}" dt="2023-04-10T20:00:45.370" v="140" actId="14100"/>
          <ac:graphicFrameMkLst>
            <pc:docMk/>
            <pc:sldMk cId="1241600940" sldId="266"/>
            <ac:graphicFrameMk id="5" creationId="{8BA30F1F-BAC8-0710-FF81-BEB9F94E940E}"/>
          </ac:graphicFrameMkLst>
        </pc:graphicFrameChg>
      </pc:sldChg>
      <pc:sldChg chg="modSp">
        <pc:chgData name="Saara Kovanen" userId="S::up202211974@up.pt::830bc375-dae9-42b5-afca-eee1bcd0a4cc" providerId="AD" clId="Web-{2B8E4C71-56F1-D292-0741-FFDDECA58391}" dt="2023-04-10T21:36:14.085" v="295" actId="20577"/>
        <pc:sldMkLst>
          <pc:docMk/>
          <pc:sldMk cId="1682751482" sldId="270"/>
        </pc:sldMkLst>
        <pc:spChg chg="mod">
          <ac:chgData name="Saara Kovanen" userId="S::up202211974@up.pt::830bc375-dae9-42b5-afca-eee1bcd0a4cc" providerId="AD" clId="Web-{2B8E4C71-56F1-D292-0741-FFDDECA58391}" dt="2023-04-10T21:36:14.085" v="295" actId="20577"/>
          <ac:spMkLst>
            <pc:docMk/>
            <pc:sldMk cId="1682751482" sldId="270"/>
            <ac:spMk id="3" creationId="{1BC1AF46-B217-605A-86F8-0CAF55909861}"/>
          </ac:spMkLst>
        </pc:spChg>
        <pc:spChg chg="mod">
          <ac:chgData name="Saara Kovanen" userId="S::up202211974@up.pt::830bc375-dae9-42b5-afca-eee1bcd0a4cc" providerId="AD" clId="Web-{2B8E4C71-56F1-D292-0741-FFDDECA58391}" dt="2023-04-10T19:40:40.144" v="51" actId="20577"/>
          <ac:spMkLst>
            <pc:docMk/>
            <pc:sldMk cId="1682751482" sldId="270"/>
            <ac:spMk id="5" creationId="{FE6C2C5C-6C81-0DF0-0253-BE4EBD43A422}"/>
          </ac:spMkLst>
        </pc:spChg>
      </pc:sldChg>
      <pc:sldChg chg="modSp">
        <pc:chgData name="Saara Kovanen" userId="S::up202211974@up.pt::830bc375-dae9-42b5-afca-eee1bcd0a4cc" providerId="AD" clId="Web-{2B8E4C71-56F1-D292-0741-FFDDECA58391}" dt="2023-04-10T20:12:56.194" v="189" actId="20577"/>
        <pc:sldMkLst>
          <pc:docMk/>
          <pc:sldMk cId="719007397" sldId="271"/>
        </pc:sldMkLst>
        <pc:spChg chg="mod">
          <ac:chgData name="Saara Kovanen" userId="S::up202211974@up.pt::830bc375-dae9-42b5-afca-eee1bcd0a4cc" providerId="AD" clId="Web-{2B8E4C71-56F1-D292-0741-FFDDECA58391}" dt="2023-04-10T20:12:56.194" v="189" actId="20577"/>
          <ac:spMkLst>
            <pc:docMk/>
            <pc:sldMk cId="719007397" sldId="271"/>
            <ac:spMk id="3" creationId="{7F53308F-D3A4-56B2-B1BD-0CA0815BE929}"/>
          </ac:spMkLst>
        </pc:spChg>
      </pc:sldChg>
      <pc:sldChg chg="addSp delSp modSp">
        <pc:chgData name="Saara Kovanen" userId="S::up202211974@up.pt::830bc375-dae9-42b5-afca-eee1bcd0a4cc" providerId="AD" clId="Web-{2B8E4C71-56F1-D292-0741-FFDDECA58391}" dt="2023-04-10T21:25:27.429" v="235" actId="20577"/>
        <pc:sldMkLst>
          <pc:docMk/>
          <pc:sldMk cId="3215819748" sldId="272"/>
        </pc:sldMkLst>
        <pc:spChg chg="mod">
          <ac:chgData name="Saara Kovanen" userId="S::up202211974@up.pt::830bc375-dae9-42b5-afca-eee1bcd0a4cc" providerId="AD" clId="Web-{2B8E4C71-56F1-D292-0741-FFDDECA58391}" dt="2023-04-10T21:25:27.429" v="235" actId="20577"/>
          <ac:spMkLst>
            <pc:docMk/>
            <pc:sldMk cId="3215819748" sldId="272"/>
            <ac:spMk id="2" creationId="{831F3AC2-BABF-B0C9-C53B-7A76B6E31578}"/>
          </ac:spMkLst>
        </pc:spChg>
        <pc:spChg chg="del">
          <ac:chgData name="Saara Kovanen" userId="S::up202211974@up.pt::830bc375-dae9-42b5-afca-eee1bcd0a4cc" providerId="AD" clId="Web-{2B8E4C71-56F1-D292-0741-FFDDECA58391}" dt="2023-04-10T21:20:59.224" v="201"/>
          <ac:spMkLst>
            <pc:docMk/>
            <pc:sldMk cId="3215819748" sldId="272"/>
            <ac:spMk id="3" creationId="{49D14B10-DC0E-B3EC-23A8-DB3E07BE313F}"/>
          </ac:spMkLst>
        </pc:spChg>
        <pc:spChg chg="add del mod">
          <ac:chgData name="Saara Kovanen" userId="S::up202211974@up.pt::830bc375-dae9-42b5-afca-eee1bcd0a4cc" providerId="AD" clId="Web-{2B8E4C71-56F1-D292-0741-FFDDECA58391}" dt="2023-04-10T21:21:17.725" v="203"/>
          <ac:spMkLst>
            <pc:docMk/>
            <pc:sldMk cId="3215819748" sldId="272"/>
            <ac:spMk id="6" creationId="{774B8751-0D03-30D3-EE82-31A7BAF5EE59}"/>
          </ac:spMkLst>
        </pc:spChg>
        <pc:picChg chg="add del mod ord">
          <ac:chgData name="Saara Kovanen" userId="S::up202211974@up.pt::830bc375-dae9-42b5-afca-eee1bcd0a4cc" providerId="AD" clId="Web-{2B8E4C71-56F1-D292-0741-FFDDECA58391}" dt="2023-04-10T21:21:03.208" v="202"/>
          <ac:picMkLst>
            <pc:docMk/>
            <pc:sldMk cId="3215819748" sldId="272"/>
            <ac:picMk id="4" creationId="{E23A7C00-03CB-A83F-442C-31270FAF0B1C}"/>
          </ac:picMkLst>
        </pc:picChg>
        <pc:picChg chg="add mod ord">
          <ac:chgData name="Saara Kovanen" userId="S::up202211974@up.pt::830bc375-dae9-42b5-afca-eee1bcd0a4cc" providerId="AD" clId="Web-{2B8E4C71-56F1-D292-0741-FFDDECA58391}" dt="2023-04-10T21:25:20.382" v="234" actId="14100"/>
          <ac:picMkLst>
            <pc:docMk/>
            <pc:sldMk cId="3215819748" sldId="272"/>
            <ac:picMk id="7" creationId="{140D994D-73AB-39E4-A8BE-20EA75979F38}"/>
          </ac:picMkLst>
        </pc:picChg>
      </pc:sldChg>
      <pc:sldChg chg="modSp">
        <pc:chgData name="Saara Kovanen" userId="S::up202211974@up.pt::830bc375-dae9-42b5-afca-eee1bcd0a4cc" providerId="AD" clId="Web-{2B8E4C71-56F1-D292-0741-FFDDECA58391}" dt="2023-04-10T20:13:38.445" v="200" actId="20577"/>
        <pc:sldMkLst>
          <pc:docMk/>
          <pc:sldMk cId="71191007" sldId="273"/>
        </pc:sldMkLst>
        <pc:spChg chg="mod">
          <ac:chgData name="Saara Kovanen" userId="S::up202211974@up.pt::830bc375-dae9-42b5-afca-eee1bcd0a4cc" providerId="AD" clId="Web-{2B8E4C71-56F1-D292-0741-FFDDECA58391}" dt="2023-04-10T20:13:38.445" v="200" actId="20577"/>
          <ac:spMkLst>
            <pc:docMk/>
            <pc:sldMk cId="71191007" sldId="273"/>
            <ac:spMk id="3" creationId="{58542BDC-F8D1-972D-B09A-3029D40E3B68}"/>
          </ac:spMkLst>
        </pc:spChg>
      </pc:sldChg>
      <pc:sldChg chg="addSp delSp modSp new">
        <pc:chgData name="Saara Kovanen" userId="S::up202211974@up.pt::830bc375-dae9-42b5-afca-eee1bcd0a4cc" providerId="AD" clId="Web-{2B8E4C71-56F1-D292-0741-FFDDECA58391}" dt="2023-04-10T20:04:24.781" v="180" actId="1076"/>
        <pc:sldMkLst>
          <pc:docMk/>
          <pc:sldMk cId="518204648" sldId="274"/>
        </pc:sldMkLst>
        <pc:spChg chg="mod">
          <ac:chgData name="Saara Kovanen" userId="S::up202211974@up.pt::830bc375-dae9-42b5-afca-eee1bcd0a4cc" providerId="AD" clId="Web-{2B8E4C71-56F1-D292-0741-FFDDECA58391}" dt="2023-04-10T20:04:24.781" v="180" actId="1076"/>
          <ac:spMkLst>
            <pc:docMk/>
            <pc:sldMk cId="518204648" sldId="274"/>
            <ac:spMk id="2" creationId="{B01F7EE4-46F3-BA72-6BEE-8B0693400C47}"/>
          </ac:spMkLst>
        </pc:spChg>
        <pc:spChg chg="del">
          <ac:chgData name="Saara Kovanen" userId="S::up202211974@up.pt::830bc375-dae9-42b5-afca-eee1bcd0a4cc" providerId="AD" clId="Web-{2B8E4C71-56F1-D292-0741-FFDDECA58391}" dt="2023-04-10T20:01:58.700" v="153"/>
          <ac:spMkLst>
            <pc:docMk/>
            <pc:sldMk cId="518204648" sldId="274"/>
            <ac:spMk id="3" creationId="{C928089A-BB79-5DEC-0E23-CE9F54992286}"/>
          </ac:spMkLst>
        </pc:spChg>
        <pc:picChg chg="add mod ord">
          <ac:chgData name="Saara Kovanen" userId="S::up202211974@up.pt::830bc375-dae9-42b5-afca-eee1bcd0a4cc" providerId="AD" clId="Web-{2B8E4C71-56F1-D292-0741-FFDDECA58391}" dt="2023-04-10T20:04:19.172" v="179" actId="14100"/>
          <ac:picMkLst>
            <pc:docMk/>
            <pc:sldMk cId="518204648" sldId="274"/>
            <ac:picMk id="4" creationId="{CFC294D0-2288-30F3-8794-FD8516C76BF2}"/>
          </ac:picMkLst>
        </pc:picChg>
        <pc:picChg chg="add mod">
          <ac:chgData name="Saara Kovanen" userId="S::up202211974@up.pt::830bc375-dae9-42b5-afca-eee1bcd0a4cc" providerId="AD" clId="Web-{2B8E4C71-56F1-D292-0741-FFDDECA58391}" dt="2023-04-10T20:04:07.937" v="177" actId="14100"/>
          <ac:picMkLst>
            <pc:docMk/>
            <pc:sldMk cId="518204648" sldId="274"/>
            <ac:picMk id="5" creationId="{F7C2628E-526A-0F81-BB68-F3A2C540EF80}"/>
          </ac:picMkLst>
        </pc:picChg>
      </pc:sldChg>
      <pc:sldChg chg="addSp delSp modSp new mod setBg setClrOvrMap">
        <pc:chgData name="Saara Kovanen" userId="S::up202211974@up.pt::830bc375-dae9-42b5-afca-eee1bcd0a4cc" providerId="AD" clId="Web-{2B8E4C71-56F1-D292-0741-FFDDECA58391}" dt="2023-04-10T21:38:27.455" v="312" actId="14100"/>
        <pc:sldMkLst>
          <pc:docMk/>
          <pc:sldMk cId="38754995" sldId="275"/>
        </pc:sldMkLst>
        <pc:spChg chg="mod ord">
          <ac:chgData name="Saara Kovanen" userId="S::up202211974@up.pt::830bc375-dae9-42b5-afca-eee1bcd0a4cc" providerId="AD" clId="Web-{2B8E4C71-56F1-D292-0741-FFDDECA58391}" dt="2023-04-10T21:38:19.767" v="310" actId="1076"/>
          <ac:spMkLst>
            <pc:docMk/>
            <pc:sldMk cId="38754995" sldId="275"/>
            <ac:spMk id="2" creationId="{60E53866-56B3-9341-1F60-D8D71A966B4E}"/>
          </ac:spMkLst>
        </pc:spChg>
        <pc:spChg chg="del">
          <ac:chgData name="Saara Kovanen" userId="S::up202211974@up.pt::830bc375-dae9-42b5-afca-eee1bcd0a4cc" providerId="AD" clId="Web-{2B8E4C71-56F1-D292-0741-FFDDECA58391}" dt="2023-04-10T21:26:26.152" v="237"/>
          <ac:spMkLst>
            <pc:docMk/>
            <pc:sldMk cId="38754995" sldId="275"/>
            <ac:spMk id="3" creationId="{0B54486D-3E05-96E4-2082-314F573F55AB}"/>
          </ac:spMkLst>
        </pc:spChg>
        <pc:spChg chg="add del">
          <ac:chgData name="Saara Kovanen" userId="S::up202211974@up.pt::830bc375-dae9-42b5-afca-eee1bcd0a4cc" providerId="AD" clId="Web-{2B8E4C71-56F1-D292-0741-FFDDECA58391}" dt="2023-04-10T21:36:36.711" v="297"/>
          <ac:spMkLst>
            <pc:docMk/>
            <pc:sldMk cId="38754995" sldId="275"/>
            <ac:spMk id="8" creationId="{D5D3FD24-588B-5920-F04A-8FFB05717B62}"/>
          </ac:spMkLst>
        </pc:spChg>
        <pc:spChg chg="add del">
          <ac:chgData name="Saara Kovanen" userId="S::up202211974@up.pt::830bc375-dae9-42b5-afca-eee1bcd0a4cc" providerId="AD" clId="Web-{2B8E4C71-56F1-D292-0741-FFDDECA58391}" dt="2023-04-10T21:27:27.453" v="266"/>
          <ac:spMkLst>
            <pc:docMk/>
            <pc:sldMk cId="38754995" sldId="275"/>
            <ac:spMk id="17" creationId="{C2A2366C-96BE-4587-BABC-529047265AC1}"/>
          </ac:spMkLst>
        </pc:spChg>
        <pc:spChg chg="add del">
          <ac:chgData name="Saara Kovanen" userId="S::up202211974@up.pt::830bc375-dae9-42b5-afca-eee1bcd0a4cc" providerId="AD" clId="Web-{2B8E4C71-56F1-D292-0741-FFDDECA58391}" dt="2023-04-10T21:36:36.711" v="297"/>
          <ac:spMkLst>
            <pc:docMk/>
            <pc:sldMk cId="38754995" sldId="275"/>
            <ac:spMk id="19" creationId="{21ECAAB0-702B-4C08-B30F-0AFAC3479ADF}"/>
          </ac:spMkLst>
        </pc:spChg>
        <pc:spChg chg="add">
          <ac:chgData name="Saara Kovanen" userId="S::up202211974@up.pt::830bc375-dae9-42b5-afca-eee1bcd0a4cc" providerId="AD" clId="Web-{2B8E4C71-56F1-D292-0741-FFDDECA58391}" dt="2023-04-10T21:36:36.727" v="298"/>
          <ac:spMkLst>
            <pc:docMk/>
            <pc:sldMk cId="38754995" sldId="275"/>
            <ac:spMk id="27" creationId="{8D6B9972-4A81-4223-9901-0E559A1D5E59}"/>
          </ac:spMkLst>
        </pc:spChg>
        <pc:spChg chg="add">
          <ac:chgData name="Saara Kovanen" userId="S::up202211974@up.pt::830bc375-dae9-42b5-afca-eee1bcd0a4cc" providerId="AD" clId="Web-{2B8E4C71-56F1-D292-0741-FFDDECA58391}" dt="2023-04-10T21:36:36.727" v="298"/>
          <ac:spMkLst>
            <pc:docMk/>
            <pc:sldMk cId="38754995" sldId="275"/>
            <ac:spMk id="29" creationId="{A6073935-E043-4801-AF06-06093A9145F7}"/>
          </ac:spMkLst>
        </pc:spChg>
        <pc:grpChg chg="add del">
          <ac:chgData name="Saara Kovanen" userId="S::up202211974@up.pt::830bc375-dae9-42b5-afca-eee1bcd0a4cc" providerId="AD" clId="Web-{2B8E4C71-56F1-D292-0741-FFDDECA58391}" dt="2023-04-10T21:27:27.453" v="266"/>
          <ac:grpSpMkLst>
            <pc:docMk/>
            <pc:sldMk cId="38754995" sldId="275"/>
            <ac:grpSpMk id="9" creationId="{08F94D66-27EC-4CB8-8226-D7F41C161863}"/>
          </ac:grpSpMkLst>
        </pc:grpChg>
        <pc:grpChg chg="add del">
          <ac:chgData name="Saara Kovanen" userId="S::up202211974@up.pt::830bc375-dae9-42b5-afca-eee1bcd0a4cc" providerId="AD" clId="Web-{2B8E4C71-56F1-D292-0741-FFDDECA58391}" dt="2023-04-10T21:36:36.711" v="297"/>
          <ac:grpSpMkLst>
            <pc:docMk/>
            <pc:sldMk cId="38754995" sldId="275"/>
            <ac:grpSpMk id="11" creationId="{28A4A409-9242-444A-AC1F-809866828B50}"/>
          </ac:grpSpMkLst>
        </pc:grpChg>
        <pc:grpChg chg="add">
          <ac:chgData name="Saara Kovanen" userId="S::up202211974@up.pt::830bc375-dae9-42b5-afca-eee1bcd0a4cc" providerId="AD" clId="Web-{2B8E4C71-56F1-D292-0741-FFDDECA58391}" dt="2023-04-10T21:36:36.727" v="298"/>
          <ac:grpSpMkLst>
            <pc:docMk/>
            <pc:sldMk cId="38754995" sldId="275"/>
            <ac:grpSpMk id="26" creationId="{C616B3DC-C165-433D-9187-62DCC0E317D3}"/>
          </ac:grpSpMkLst>
        </pc:grpChg>
        <pc:grpChg chg="add">
          <ac:chgData name="Saara Kovanen" userId="S::up202211974@up.pt::830bc375-dae9-42b5-afca-eee1bcd0a4cc" providerId="AD" clId="Web-{2B8E4C71-56F1-D292-0741-FFDDECA58391}" dt="2023-04-10T21:36:36.727" v="298"/>
          <ac:grpSpMkLst>
            <pc:docMk/>
            <pc:sldMk cId="38754995" sldId="275"/>
            <ac:grpSpMk id="30" creationId="{8AC26FF4-D6F9-4A94-A837-D051A101EDD3}"/>
          </ac:grpSpMkLst>
        </pc:grpChg>
        <pc:picChg chg="add mod ord">
          <ac:chgData name="Saara Kovanen" userId="S::up202211974@up.pt::830bc375-dae9-42b5-afca-eee1bcd0a4cc" providerId="AD" clId="Web-{2B8E4C71-56F1-D292-0741-FFDDECA58391}" dt="2023-04-10T21:38:27.455" v="312" actId="14100"/>
          <ac:picMkLst>
            <pc:docMk/>
            <pc:sldMk cId="38754995" sldId="275"/>
            <ac:picMk id="4" creationId="{8B56FB38-9F8B-8D89-CD3A-A10BE317C7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EFE07-36FB-44F8-B221-257AFCA7A1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A46EEB-69E6-48FE-A978-A5851A541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Integration</a:t>
          </a:r>
        </a:p>
      </dgm:t>
    </dgm:pt>
    <dgm:pt modelId="{D9E48F42-BC1F-4F46-B757-3EA93A0D5787}" type="parTrans" cxnId="{1402F4A2-C74B-41B6-96F0-B51B4097406D}">
      <dgm:prSet/>
      <dgm:spPr/>
      <dgm:t>
        <a:bodyPr/>
        <a:lstStyle/>
        <a:p>
          <a:endParaRPr lang="en-US"/>
        </a:p>
      </dgm:t>
    </dgm:pt>
    <dgm:pt modelId="{78AF942C-CB02-4F03-8777-CFFCE5E8C54C}" type="sibTrans" cxnId="{1402F4A2-C74B-41B6-96F0-B51B4097406D}">
      <dgm:prSet/>
      <dgm:spPr/>
      <dgm:t>
        <a:bodyPr/>
        <a:lstStyle/>
        <a:p>
          <a:endParaRPr lang="en-US"/>
        </a:p>
      </dgm:t>
    </dgm:pt>
    <dgm:pt modelId="{A2259E95-3C77-49B2-80C8-B6960C4FE8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data warehouse</a:t>
          </a:r>
          <a:r>
            <a:rPr lang="en-US" dirty="0">
              <a:latin typeface="Corbel" panose="020B0503020204020204"/>
            </a:rPr>
            <a:t> should</a:t>
          </a:r>
          <a:r>
            <a:rPr lang="en-US" dirty="0"/>
            <a:t> </a:t>
          </a:r>
          <a:r>
            <a:rPr lang="en-US" dirty="0">
              <a:latin typeface="Corbel" panose="020B0503020204020204"/>
            </a:rPr>
            <a:t>integrate</a:t>
          </a:r>
          <a:r>
            <a:rPr lang="en-US" dirty="0"/>
            <a:t> data from various sources</a:t>
          </a:r>
        </a:p>
      </dgm:t>
    </dgm:pt>
    <dgm:pt modelId="{11998D44-912A-4ECB-95FF-28915AFDB1DB}" type="parTrans" cxnId="{BD9EA83B-B3E7-4A54-B71E-903CC6F18058}">
      <dgm:prSet/>
      <dgm:spPr/>
      <dgm:t>
        <a:bodyPr/>
        <a:lstStyle/>
        <a:p>
          <a:endParaRPr lang="en-US"/>
        </a:p>
      </dgm:t>
    </dgm:pt>
    <dgm:pt modelId="{B9C1C83B-AD83-4051-955F-59BBBA7C777F}" type="sibTrans" cxnId="{BD9EA83B-B3E7-4A54-B71E-903CC6F18058}">
      <dgm:prSet/>
      <dgm:spPr/>
      <dgm:t>
        <a:bodyPr/>
        <a:lstStyle/>
        <a:p>
          <a:endParaRPr lang="en-US"/>
        </a:p>
      </dgm:t>
    </dgm:pt>
    <dgm:pt modelId="{C52A0DF3-6814-4F77-A556-A597E22183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Storage and Management</a:t>
          </a:r>
        </a:p>
      </dgm:t>
    </dgm:pt>
    <dgm:pt modelId="{337A270B-1057-420F-BCBE-AE452F4BB011}" type="parTrans" cxnId="{8D4ECD36-B6C5-44D7-B3ED-3A7CF95B9B3E}">
      <dgm:prSet/>
      <dgm:spPr/>
      <dgm:t>
        <a:bodyPr/>
        <a:lstStyle/>
        <a:p>
          <a:endParaRPr lang="en-US"/>
        </a:p>
      </dgm:t>
    </dgm:pt>
    <dgm:pt modelId="{6D5DC863-8F8F-457E-A2AC-5BF42A085CB9}" type="sibTrans" cxnId="{8D4ECD36-B6C5-44D7-B3ED-3A7CF95B9B3E}">
      <dgm:prSet/>
      <dgm:spPr/>
      <dgm:t>
        <a:bodyPr/>
        <a:lstStyle/>
        <a:p>
          <a:endParaRPr lang="en-US"/>
        </a:p>
      </dgm:t>
    </dgm:pt>
    <dgm:pt modelId="{B4D1FB09-A7D2-41D7-A860-E23F32D4A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warehouse should efficiently store and manage large volumes of data</a:t>
          </a:r>
        </a:p>
      </dgm:t>
    </dgm:pt>
    <dgm:pt modelId="{468F4F22-ED42-48E6-BD16-36B52EE9D296}" type="parTrans" cxnId="{BF9412D3-BAB5-4391-AC6F-646E06ADC0C0}">
      <dgm:prSet/>
      <dgm:spPr/>
      <dgm:t>
        <a:bodyPr/>
        <a:lstStyle/>
        <a:p>
          <a:endParaRPr lang="en-US"/>
        </a:p>
      </dgm:t>
    </dgm:pt>
    <dgm:pt modelId="{D5A4B9B1-2D05-453E-A9BC-78E9EEC490AD}" type="sibTrans" cxnId="{BF9412D3-BAB5-4391-AC6F-646E06ADC0C0}">
      <dgm:prSet/>
      <dgm:spPr/>
      <dgm:t>
        <a:bodyPr/>
        <a:lstStyle/>
        <a:p>
          <a:endParaRPr lang="en-US"/>
        </a:p>
      </dgm:t>
    </dgm:pt>
    <dgm:pt modelId="{99E12E3D-8D55-4CFF-9D40-2EC37069D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 and Reporting</a:t>
          </a:r>
        </a:p>
      </dgm:t>
    </dgm:pt>
    <dgm:pt modelId="{3D8442BB-E30D-4AF2-BBDA-457349F861E3}" type="parTrans" cxnId="{D9A113D5-6514-463C-990A-54CB361B489B}">
      <dgm:prSet/>
      <dgm:spPr/>
      <dgm:t>
        <a:bodyPr/>
        <a:lstStyle/>
        <a:p>
          <a:endParaRPr lang="en-US"/>
        </a:p>
      </dgm:t>
    </dgm:pt>
    <dgm:pt modelId="{267CB092-F1C1-40F6-BDF9-2135AEB445DE}" type="sibTrans" cxnId="{D9A113D5-6514-463C-990A-54CB361B489B}">
      <dgm:prSet/>
      <dgm:spPr/>
      <dgm:t>
        <a:bodyPr/>
        <a:lstStyle/>
        <a:p>
          <a:endParaRPr lang="en-US"/>
        </a:p>
      </dgm:t>
    </dgm:pt>
    <dgm:pt modelId="{B5952BF1-07C2-404C-9C54-2B8D4766E6E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data warehouse </a:t>
          </a:r>
          <a:r>
            <a:rPr lang="en-US" dirty="0">
              <a:latin typeface="Corbel" panose="020B0503020204020204"/>
            </a:rPr>
            <a:t>should</a:t>
          </a:r>
          <a:r>
            <a:rPr lang="en-US" dirty="0"/>
            <a:t> support advanced analytics and reporting capabilities</a:t>
          </a:r>
          <a:r>
            <a:rPr lang="en-US" dirty="0">
              <a:latin typeface="Corbel" panose="020B0503020204020204"/>
            </a:rPr>
            <a:t> </a:t>
          </a:r>
          <a:endParaRPr lang="en-US" b="0" dirty="0">
            <a:latin typeface="Corbel" panose="020B0503020204020204"/>
          </a:endParaRPr>
        </a:p>
      </dgm:t>
    </dgm:pt>
    <dgm:pt modelId="{53BE1345-9BCB-4C5C-86FB-8A1AD9B46AE4}" type="parTrans" cxnId="{541520D0-7C76-4EDD-9368-C9070C4A8CDF}">
      <dgm:prSet/>
      <dgm:spPr/>
      <dgm:t>
        <a:bodyPr/>
        <a:lstStyle/>
        <a:p>
          <a:endParaRPr lang="en-US"/>
        </a:p>
      </dgm:t>
    </dgm:pt>
    <dgm:pt modelId="{AAC19E21-83B5-4C31-9759-0302BC0BBCE9}" type="sibTrans" cxnId="{541520D0-7C76-4EDD-9368-C9070C4A8CDF}">
      <dgm:prSet/>
      <dgm:spPr/>
      <dgm:t>
        <a:bodyPr/>
        <a:lstStyle/>
        <a:p>
          <a:endParaRPr lang="en-US"/>
        </a:p>
      </dgm:t>
    </dgm:pt>
    <dgm:pt modelId="{552F56A9-76BA-4F4B-A056-BE0116BB4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warehouse should implement robust security measures to protect the data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3A2A96D2-95C4-416F-A503-BA2E9081D363}" type="parTrans" cxnId="{C9882D61-E36B-47D3-BA90-D4892D14D067}">
      <dgm:prSet/>
      <dgm:spPr/>
      <dgm:t>
        <a:bodyPr/>
        <a:lstStyle/>
        <a:p>
          <a:endParaRPr lang="en-US"/>
        </a:p>
      </dgm:t>
    </dgm:pt>
    <dgm:pt modelId="{101B54A5-0DE6-4E8F-94FD-60F72549AC0E}" type="sibTrans" cxnId="{C9882D61-E36B-47D3-BA90-D4892D14D067}">
      <dgm:prSet/>
      <dgm:spPr/>
      <dgm:t>
        <a:bodyPr/>
        <a:lstStyle/>
        <a:p>
          <a:endParaRPr lang="en-US"/>
        </a:p>
      </dgm:t>
    </dgm:pt>
    <dgm:pt modelId="{B0DCE3C5-314D-4D4D-AC54-ABEC25D9280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orbel" panose="020B0503020204020204"/>
            </a:rPr>
            <a:t>Security</a:t>
          </a:r>
          <a:r>
            <a:rPr lang="en-US" b="0" dirty="0"/>
            <a:t> and Data Privacy</a:t>
          </a:r>
        </a:p>
      </dgm:t>
    </dgm:pt>
    <dgm:pt modelId="{CFDC9D62-57AB-4BAF-9D55-E0A45C72AB85}" type="parTrans" cxnId="{8ED4AFF9-1479-469F-924C-C597A0F5D9B6}">
      <dgm:prSet/>
      <dgm:spPr/>
    </dgm:pt>
    <dgm:pt modelId="{FE6F336E-3D23-41D5-A17A-CEC8740CB755}" type="sibTrans" cxnId="{8ED4AFF9-1479-469F-924C-C597A0F5D9B6}">
      <dgm:prSet/>
      <dgm:spPr/>
    </dgm:pt>
    <dgm:pt modelId="{53E46418-CC4F-46C1-AE09-D156B3AB619A}" type="pres">
      <dgm:prSet presAssocID="{C63EFE07-36FB-44F8-B221-257AFCA7A134}" presName="root" presStyleCnt="0">
        <dgm:presLayoutVars>
          <dgm:dir/>
          <dgm:resizeHandles val="exact"/>
        </dgm:presLayoutVars>
      </dgm:prSet>
      <dgm:spPr/>
    </dgm:pt>
    <dgm:pt modelId="{0C0B8335-8537-4373-9C21-64183AE99335}" type="pres">
      <dgm:prSet presAssocID="{0FA46EEB-69E6-48FE-A978-A5851A541ACD}" presName="compNode" presStyleCnt="0"/>
      <dgm:spPr/>
    </dgm:pt>
    <dgm:pt modelId="{26C1FD45-B39B-4259-94FB-9CF90AE77744}" type="pres">
      <dgm:prSet presAssocID="{0FA46EEB-69E6-48FE-A978-A5851A541ACD}" presName="bgRect" presStyleLbl="bgShp" presStyleIdx="0" presStyleCnt="4"/>
      <dgm:spPr/>
    </dgm:pt>
    <dgm:pt modelId="{0B842EA1-4F48-4692-91DE-756A7D1B4AA4}" type="pres">
      <dgm:prSet presAssocID="{0FA46EEB-69E6-48FE-A978-A5851A541A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tokanta"/>
        </a:ext>
      </dgm:extLst>
    </dgm:pt>
    <dgm:pt modelId="{E00B6A22-FB27-47C5-8A14-88CBD5CE3B0B}" type="pres">
      <dgm:prSet presAssocID="{0FA46EEB-69E6-48FE-A978-A5851A541ACD}" presName="spaceRect" presStyleCnt="0"/>
      <dgm:spPr/>
    </dgm:pt>
    <dgm:pt modelId="{C9D44F86-5A8C-403A-8C92-616FA484320B}" type="pres">
      <dgm:prSet presAssocID="{0FA46EEB-69E6-48FE-A978-A5851A541ACD}" presName="parTx" presStyleLbl="revTx" presStyleIdx="0" presStyleCnt="8">
        <dgm:presLayoutVars>
          <dgm:chMax val="0"/>
          <dgm:chPref val="0"/>
        </dgm:presLayoutVars>
      </dgm:prSet>
      <dgm:spPr/>
    </dgm:pt>
    <dgm:pt modelId="{1DAE339D-03EC-4474-BE94-49783341B709}" type="pres">
      <dgm:prSet presAssocID="{0FA46EEB-69E6-48FE-A978-A5851A541ACD}" presName="desTx" presStyleLbl="revTx" presStyleIdx="1" presStyleCnt="8">
        <dgm:presLayoutVars/>
      </dgm:prSet>
      <dgm:spPr/>
    </dgm:pt>
    <dgm:pt modelId="{0E6BBE01-7AF8-45F9-BC4A-C751A24A7681}" type="pres">
      <dgm:prSet presAssocID="{78AF942C-CB02-4F03-8777-CFFCE5E8C54C}" presName="sibTrans" presStyleCnt="0"/>
      <dgm:spPr/>
    </dgm:pt>
    <dgm:pt modelId="{F7DC048D-0DF6-46C2-948F-DDD5FA580D5A}" type="pres">
      <dgm:prSet presAssocID="{C52A0DF3-6814-4F77-A556-A597E2218387}" presName="compNode" presStyleCnt="0"/>
      <dgm:spPr/>
    </dgm:pt>
    <dgm:pt modelId="{34276A68-24A2-4E8A-A303-69AF2B9B2C5F}" type="pres">
      <dgm:prSet presAssocID="{C52A0DF3-6814-4F77-A556-A597E2218387}" presName="bgRect" presStyleLbl="bgShp" presStyleIdx="1" presStyleCnt="4"/>
      <dgm:spPr/>
    </dgm:pt>
    <dgm:pt modelId="{ECAB29CB-5D09-415B-AA5F-B85E7F556985}" type="pres">
      <dgm:prSet presAssocID="{C52A0DF3-6814-4F77-A556-A597E22183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essori"/>
        </a:ext>
      </dgm:extLst>
    </dgm:pt>
    <dgm:pt modelId="{7F795EA0-CF8A-46D1-826E-3BBA7798EB97}" type="pres">
      <dgm:prSet presAssocID="{C52A0DF3-6814-4F77-A556-A597E2218387}" presName="spaceRect" presStyleCnt="0"/>
      <dgm:spPr/>
    </dgm:pt>
    <dgm:pt modelId="{2FA4D9D9-011D-45D5-AF23-7F1C8409CB7F}" type="pres">
      <dgm:prSet presAssocID="{C52A0DF3-6814-4F77-A556-A597E2218387}" presName="parTx" presStyleLbl="revTx" presStyleIdx="2" presStyleCnt="8">
        <dgm:presLayoutVars>
          <dgm:chMax val="0"/>
          <dgm:chPref val="0"/>
        </dgm:presLayoutVars>
      </dgm:prSet>
      <dgm:spPr/>
    </dgm:pt>
    <dgm:pt modelId="{C49717DD-AD16-451B-BC1A-9022DDA2F456}" type="pres">
      <dgm:prSet presAssocID="{C52A0DF3-6814-4F77-A556-A597E2218387}" presName="desTx" presStyleLbl="revTx" presStyleIdx="3" presStyleCnt="8">
        <dgm:presLayoutVars/>
      </dgm:prSet>
      <dgm:spPr/>
    </dgm:pt>
    <dgm:pt modelId="{94A2E045-3EE1-4501-B69D-7D61982F5C05}" type="pres">
      <dgm:prSet presAssocID="{6D5DC863-8F8F-457E-A2AC-5BF42A085CB9}" presName="sibTrans" presStyleCnt="0"/>
      <dgm:spPr/>
    </dgm:pt>
    <dgm:pt modelId="{9B30A789-1647-4066-B659-165F37AC0E0E}" type="pres">
      <dgm:prSet presAssocID="{99E12E3D-8D55-4CFF-9D40-2EC37069D2AF}" presName="compNode" presStyleCnt="0"/>
      <dgm:spPr/>
    </dgm:pt>
    <dgm:pt modelId="{F51ADD24-D19A-417B-BF54-9CBC0C33ADB7}" type="pres">
      <dgm:prSet presAssocID="{99E12E3D-8D55-4CFF-9D40-2EC37069D2AF}" presName="bgRect" presStyleLbl="bgShp" presStyleIdx="2" presStyleCnt="4"/>
      <dgm:spPr/>
    </dgm:pt>
    <dgm:pt modelId="{307D16E3-DD18-4054-9EE7-BC7EE69083C3}" type="pres">
      <dgm:prSet presAssocID="{99E12E3D-8D55-4CFF-9D40-2EC37069D2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74714D1-C81F-448B-AA47-46DD744BB152}" type="pres">
      <dgm:prSet presAssocID="{99E12E3D-8D55-4CFF-9D40-2EC37069D2AF}" presName="spaceRect" presStyleCnt="0"/>
      <dgm:spPr/>
    </dgm:pt>
    <dgm:pt modelId="{0B7DCF47-2443-4000-AE76-7DE2945919D5}" type="pres">
      <dgm:prSet presAssocID="{99E12E3D-8D55-4CFF-9D40-2EC37069D2AF}" presName="parTx" presStyleLbl="revTx" presStyleIdx="4" presStyleCnt="8">
        <dgm:presLayoutVars>
          <dgm:chMax val="0"/>
          <dgm:chPref val="0"/>
        </dgm:presLayoutVars>
      </dgm:prSet>
      <dgm:spPr/>
    </dgm:pt>
    <dgm:pt modelId="{E8BA84E1-40C2-4C13-A590-C400FA1DDF40}" type="pres">
      <dgm:prSet presAssocID="{99E12E3D-8D55-4CFF-9D40-2EC37069D2AF}" presName="desTx" presStyleLbl="revTx" presStyleIdx="5" presStyleCnt="8">
        <dgm:presLayoutVars/>
      </dgm:prSet>
      <dgm:spPr/>
    </dgm:pt>
    <dgm:pt modelId="{24ADEB7B-B913-4E44-A136-68885F59A768}" type="pres">
      <dgm:prSet presAssocID="{267CB092-F1C1-40F6-BDF9-2135AEB445DE}" presName="sibTrans" presStyleCnt="0"/>
      <dgm:spPr/>
    </dgm:pt>
    <dgm:pt modelId="{C7C02609-B958-41A0-B717-5F3CEB8BC3A4}" type="pres">
      <dgm:prSet presAssocID="{B0DCE3C5-314D-4D4D-AC54-ABEC25D9280B}" presName="compNode" presStyleCnt="0"/>
      <dgm:spPr/>
    </dgm:pt>
    <dgm:pt modelId="{E81CD038-468A-4CC4-983A-7FE5FB035A6D}" type="pres">
      <dgm:prSet presAssocID="{B0DCE3C5-314D-4D4D-AC54-ABEC25D9280B}" presName="bgRect" presStyleLbl="bgShp" presStyleIdx="3" presStyleCnt="4"/>
      <dgm:spPr/>
    </dgm:pt>
    <dgm:pt modelId="{7740DC5D-D3D5-42AE-B321-C6B502E13510}" type="pres">
      <dgm:prSet presAssocID="{B0DCE3C5-314D-4D4D-AC54-ABEC25D928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77AD700B-1BBC-4BB7-9A89-95C3B2F0A908}" type="pres">
      <dgm:prSet presAssocID="{B0DCE3C5-314D-4D4D-AC54-ABEC25D9280B}" presName="spaceRect" presStyleCnt="0"/>
      <dgm:spPr/>
    </dgm:pt>
    <dgm:pt modelId="{4B3984B1-7D22-4F22-B2DC-C7F5C9DD0DAC}" type="pres">
      <dgm:prSet presAssocID="{B0DCE3C5-314D-4D4D-AC54-ABEC25D9280B}" presName="parTx" presStyleLbl="revTx" presStyleIdx="6" presStyleCnt="8">
        <dgm:presLayoutVars>
          <dgm:chMax val="0"/>
          <dgm:chPref val="0"/>
        </dgm:presLayoutVars>
      </dgm:prSet>
      <dgm:spPr/>
    </dgm:pt>
    <dgm:pt modelId="{650CD6FC-666D-4C72-9525-419C37A4AF0E}" type="pres">
      <dgm:prSet presAssocID="{B0DCE3C5-314D-4D4D-AC54-ABEC25D9280B}" presName="desTx" presStyleLbl="revTx" presStyleIdx="7" presStyleCnt="8">
        <dgm:presLayoutVars/>
      </dgm:prSet>
      <dgm:spPr/>
    </dgm:pt>
  </dgm:ptLst>
  <dgm:cxnLst>
    <dgm:cxn modelId="{ED42DC04-17F6-42FB-8106-35FD2AB08728}" type="presOf" srcId="{A2259E95-3C77-49B2-80C8-B6960C4FE881}" destId="{1DAE339D-03EC-4474-BE94-49783341B709}" srcOrd="0" destOrd="0" presId="urn:microsoft.com/office/officeart/2018/2/layout/IconVerticalSolidList"/>
    <dgm:cxn modelId="{8CEF2315-226E-4734-A38E-08187627C98F}" type="presOf" srcId="{99E12E3D-8D55-4CFF-9D40-2EC37069D2AF}" destId="{0B7DCF47-2443-4000-AE76-7DE2945919D5}" srcOrd="0" destOrd="0" presId="urn:microsoft.com/office/officeart/2018/2/layout/IconVerticalSolidList"/>
    <dgm:cxn modelId="{128DB818-3E04-4893-B0EC-3E37D590FF17}" type="presOf" srcId="{B4D1FB09-A7D2-41D7-A860-E23F32D4A091}" destId="{C49717DD-AD16-451B-BC1A-9022DDA2F456}" srcOrd="0" destOrd="0" presId="urn:microsoft.com/office/officeart/2018/2/layout/IconVerticalSolidList"/>
    <dgm:cxn modelId="{747D8121-B6A5-4999-951D-AAD8AD78B4D4}" type="presOf" srcId="{552F56A9-76BA-4F4B-A056-BE0116BB4062}" destId="{650CD6FC-666D-4C72-9525-419C37A4AF0E}" srcOrd="0" destOrd="0" presId="urn:microsoft.com/office/officeart/2018/2/layout/IconVerticalSolidList"/>
    <dgm:cxn modelId="{8D4ECD36-B6C5-44D7-B3ED-3A7CF95B9B3E}" srcId="{C63EFE07-36FB-44F8-B221-257AFCA7A134}" destId="{C52A0DF3-6814-4F77-A556-A597E2218387}" srcOrd="1" destOrd="0" parTransId="{337A270B-1057-420F-BCBE-AE452F4BB011}" sibTransId="{6D5DC863-8F8F-457E-A2AC-5BF42A085CB9}"/>
    <dgm:cxn modelId="{9696403A-5D19-41DA-8A42-4C5F8A4C2B41}" type="presOf" srcId="{C52A0DF3-6814-4F77-A556-A597E2218387}" destId="{2FA4D9D9-011D-45D5-AF23-7F1C8409CB7F}" srcOrd="0" destOrd="0" presId="urn:microsoft.com/office/officeart/2018/2/layout/IconVerticalSolidList"/>
    <dgm:cxn modelId="{BD9EA83B-B3E7-4A54-B71E-903CC6F18058}" srcId="{0FA46EEB-69E6-48FE-A978-A5851A541ACD}" destId="{A2259E95-3C77-49B2-80C8-B6960C4FE881}" srcOrd="0" destOrd="0" parTransId="{11998D44-912A-4ECB-95FF-28915AFDB1DB}" sibTransId="{B9C1C83B-AD83-4051-955F-59BBBA7C777F}"/>
    <dgm:cxn modelId="{29ACE53C-6C45-4924-B669-87D5A7C685E1}" type="presOf" srcId="{0FA46EEB-69E6-48FE-A978-A5851A541ACD}" destId="{C9D44F86-5A8C-403A-8C92-616FA484320B}" srcOrd="0" destOrd="0" presId="urn:microsoft.com/office/officeart/2018/2/layout/IconVerticalSolidList"/>
    <dgm:cxn modelId="{C9882D61-E36B-47D3-BA90-D4892D14D067}" srcId="{B0DCE3C5-314D-4D4D-AC54-ABEC25D9280B}" destId="{552F56A9-76BA-4F4B-A056-BE0116BB4062}" srcOrd="0" destOrd="0" parTransId="{3A2A96D2-95C4-416F-A503-BA2E9081D363}" sibTransId="{101B54A5-0DE6-4E8F-94FD-60F72549AC0E}"/>
    <dgm:cxn modelId="{1402F4A2-C74B-41B6-96F0-B51B4097406D}" srcId="{C63EFE07-36FB-44F8-B221-257AFCA7A134}" destId="{0FA46EEB-69E6-48FE-A978-A5851A541ACD}" srcOrd="0" destOrd="0" parTransId="{D9E48F42-BC1F-4F46-B757-3EA93A0D5787}" sibTransId="{78AF942C-CB02-4F03-8777-CFFCE5E8C54C}"/>
    <dgm:cxn modelId="{052B85A6-29AC-4644-9334-25F99FB791F6}" type="presOf" srcId="{C63EFE07-36FB-44F8-B221-257AFCA7A134}" destId="{53E46418-CC4F-46C1-AE09-D156B3AB619A}" srcOrd="0" destOrd="0" presId="urn:microsoft.com/office/officeart/2018/2/layout/IconVerticalSolidList"/>
    <dgm:cxn modelId="{B0AE23B3-AC47-4C2D-A101-DF883627E0BA}" type="presOf" srcId="{B5952BF1-07C2-404C-9C54-2B8D4766E6E6}" destId="{E8BA84E1-40C2-4C13-A590-C400FA1DDF40}" srcOrd="0" destOrd="0" presId="urn:microsoft.com/office/officeart/2018/2/layout/IconVerticalSolidList"/>
    <dgm:cxn modelId="{541520D0-7C76-4EDD-9368-C9070C4A8CDF}" srcId="{99E12E3D-8D55-4CFF-9D40-2EC37069D2AF}" destId="{B5952BF1-07C2-404C-9C54-2B8D4766E6E6}" srcOrd="0" destOrd="0" parTransId="{53BE1345-9BCB-4C5C-86FB-8A1AD9B46AE4}" sibTransId="{AAC19E21-83B5-4C31-9759-0302BC0BBCE9}"/>
    <dgm:cxn modelId="{BF9412D3-BAB5-4391-AC6F-646E06ADC0C0}" srcId="{C52A0DF3-6814-4F77-A556-A597E2218387}" destId="{B4D1FB09-A7D2-41D7-A860-E23F32D4A091}" srcOrd="0" destOrd="0" parTransId="{468F4F22-ED42-48E6-BD16-36B52EE9D296}" sibTransId="{D5A4B9B1-2D05-453E-A9BC-78E9EEC490AD}"/>
    <dgm:cxn modelId="{D9A113D5-6514-463C-990A-54CB361B489B}" srcId="{C63EFE07-36FB-44F8-B221-257AFCA7A134}" destId="{99E12E3D-8D55-4CFF-9D40-2EC37069D2AF}" srcOrd="2" destOrd="0" parTransId="{3D8442BB-E30D-4AF2-BBDA-457349F861E3}" sibTransId="{267CB092-F1C1-40F6-BDF9-2135AEB445DE}"/>
    <dgm:cxn modelId="{8ED4AFF9-1479-469F-924C-C597A0F5D9B6}" srcId="{C63EFE07-36FB-44F8-B221-257AFCA7A134}" destId="{B0DCE3C5-314D-4D4D-AC54-ABEC25D9280B}" srcOrd="3" destOrd="0" parTransId="{CFDC9D62-57AB-4BAF-9D55-E0A45C72AB85}" sibTransId="{FE6F336E-3D23-41D5-A17A-CEC8740CB755}"/>
    <dgm:cxn modelId="{BCC942FC-49BF-4CF6-A40F-2202A4D13A59}" type="presOf" srcId="{B0DCE3C5-314D-4D4D-AC54-ABEC25D9280B}" destId="{4B3984B1-7D22-4F22-B2DC-C7F5C9DD0DAC}" srcOrd="0" destOrd="0" presId="urn:microsoft.com/office/officeart/2018/2/layout/IconVerticalSolidList"/>
    <dgm:cxn modelId="{722F0A34-52BE-4701-BC67-64C0EB6CA2CB}" type="presParOf" srcId="{53E46418-CC4F-46C1-AE09-D156B3AB619A}" destId="{0C0B8335-8537-4373-9C21-64183AE99335}" srcOrd="0" destOrd="0" presId="urn:microsoft.com/office/officeart/2018/2/layout/IconVerticalSolidList"/>
    <dgm:cxn modelId="{9EDECDFB-3AB2-47FF-9672-EA8D8DA3DCDB}" type="presParOf" srcId="{0C0B8335-8537-4373-9C21-64183AE99335}" destId="{26C1FD45-B39B-4259-94FB-9CF90AE77744}" srcOrd="0" destOrd="0" presId="urn:microsoft.com/office/officeart/2018/2/layout/IconVerticalSolidList"/>
    <dgm:cxn modelId="{E990EC1A-BF27-4802-82FB-8AA74D9BE157}" type="presParOf" srcId="{0C0B8335-8537-4373-9C21-64183AE99335}" destId="{0B842EA1-4F48-4692-91DE-756A7D1B4AA4}" srcOrd="1" destOrd="0" presId="urn:microsoft.com/office/officeart/2018/2/layout/IconVerticalSolidList"/>
    <dgm:cxn modelId="{B887DFB1-4C5B-40E2-A12A-2861C3308C9D}" type="presParOf" srcId="{0C0B8335-8537-4373-9C21-64183AE99335}" destId="{E00B6A22-FB27-47C5-8A14-88CBD5CE3B0B}" srcOrd="2" destOrd="0" presId="urn:microsoft.com/office/officeart/2018/2/layout/IconVerticalSolidList"/>
    <dgm:cxn modelId="{A554AAD3-0BDB-4BE8-B86E-D3BAC3F6BB3B}" type="presParOf" srcId="{0C0B8335-8537-4373-9C21-64183AE99335}" destId="{C9D44F86-5A8C-403A-8C92-616FA484320B}" srcOrd="3" destOrd="0" presId="urn:microsoft.com/office/officeart/2018/2/layout/IconVerticalSolidList"/>
    <dgm:cxn modelId="{6D2992E7-9F85-4E02-B5A4-F28B60837E7F}" type="presParOf" srcId="{0C0B8335-8537-4373-9C21-64183AE99335}" destId="{1DAE339D-03EC-4474-BE94-49783341B709}" srcOrd="4" destOrd="0" presId="urn:microsoft.com/office/officeart/2018/2/layout/IconVerticalSolidList"/>
    <dgm:cxn modelId="{6679BAF2-D8AE-4139-9B04-8418C24B1F3D}" type="presParOf" srcId="{53E46418-CC4F-46C1-AE09-D156B3AB619A}" destId="{0E6BBE01-7AF8-45F9-BC4A-C751A24A7681}" srcOrd="1" destOrd="0" presId="urn:microsoft.com/office/officeart/2018/2/layout/IconVerticalSolidList"/>
    <dgm:cxn modelId="{1F4FE67E-1504-4AA7-9511-521D1A7D0C30}" type="presParOf" srcId="{53E46418-CC4F-46C1-AE09-D156B3AB619A}" destId="{F7DC048D-0DF6-46C2-948F-DDD5FA580D5A}" srcOrd="2" destOrd="0" presId="urn:microsoft.com/office/officeart/2018/2/layout/IconVerticalSolidList"/>
    <dgm:cxn modelId="{CC6149D0-A443-458A-9879-3644D1D43AD9}" type="presParOf" srcId="{F7DC048D-0DF6-46C2-948F-DDD5FA580D5A}" destId="{34276A68-24A2-4E8A-A303-69AF2B9B2C5F}" srcOrd="0" destOrd="0" presId="urn:microsoft.com/office/officeart/2018/2/layout/IconVerticalSolidList"/>
    <dgm:cxn modelId="{209B28F4-7D0E-4C59-8F4E-AD4309A8FD10}" type="presParOf" srcId="{F7DC048D-0DF6-46C2-948F-DDD5FA580D5A}" destId="{ECAB29CB-5D09-415B-AA5F-B85E7F556985}" srcOrd="1" destOrd="0" presId="urn:microsoft.com/office/officeart/2018/2/layout/IconVerticalSolidList"/>
    <dgm:cxn modelId="{CB118F25-3FA1-42E0-BEC8-891B9A18CE6E}" type="presParOf" srcId="{F7DC048D-0DF6-46C2-948F-DDD5FA580D5A}" destId="{7F795EA0-CF8A-46D1-826E-3BBA7798EB97}" srcOrd="2" destOrd="0" presId="urn:microsoft.com/office/officeart/2018/2/layout/IconVerticalSolidList"/>
    <dgm:cxn modelId="{C7E42B73-86CE-4E84-9B43-B7405004C73B}" type="presParOf" srcId="{F7DC048D-0DF6-46C2-948F-DDD5FA580D5A}" destId="{2FA4D9D9-011D-45D5-AF23-7F1C8409CB7F}" srcOrd="3" destOrd="0" presId="urn:microsoft.com/office/officeart/2018/2/layout/IconVerticalSolidList"/>
    <dgm:cxn modelId="{3D0E8330-454D-4E5C-9236-AF14D8AE28BB}" type="presParOf" srcId="{F7DC048D-0DF6-46C2-948F-DDD5FA580D5A}" destId="{C49717DD-AD16-451B-BC1A-9022DDA2F456}" srcOrd="4" destOrd="0" presId="urn:microsoft.com/office/officeart/2018/2/layout/IconVerticalSolidList"/>
    <dgm:cxn modelId="{E2AE6FB8-3507-4645-960E-C63BB059711E}" type="presParOf" srcId="{53E46418-CC4F-46C1-AE09-D156B3AB619A}" destId="{94A2E045-3EE1-4501-B69D-7D61982F5C05}" srcOrd="3" destOrd="0" presId="urn:microsoft.com/office/officeart/2018/2/layout/IconVerticalSolidList"/>
    <dgm:cxn modelId="{0531B8C9-B653-424D-8E6F-F9E91F1478D5}" type="presParOf" srcId="{53E46418-CC4F-46C1-AE09-D156B3AB619A}" destId="{9B30A789-1647-4066-B659-165F37AC0E0E}" srcOrd="4" destOrd="0" presId="urn:microsoft.com/office/officeart/2018/2/layout/IconVerticalSolidList"/>
    <dgm:cxn modelId="{862BCA66-86ED-482D-9088-B2E1ACB7AEE7}" type="presParOf" srcId="{9B30A789-1647-4066-B659-165F37AC0E0E}" destId="{F51ADD24-D19A-417B-BF54-9CBC0C33ADB7}" srcOrd="0" destOrd="0" presId="urn:microsoft.com/office/officeart/2018/2/layout/IconVerticalSolidList"/>
    <dgm:cxn modelId="{87349A59-92EF-49B6-97F2-C0143499ECDF}" type="presParOf" srcId="{9B30A789-1647-4066-B659-165F37AC0E0E}" destId="{307D16E3-DD18-4054-9EE7-BC7EE69083C3}" srcOrd="1" destOrd="0" presId="urn:microsoft.com/office/officeart/2018/2/layout/IconVerticalSolidList"/>
    <dgm:cxn modelId="{3830A402-41FA-4CCB-92BD-CD57B6D95F04}" type="presParOf" srcId="{9B30A789-1647-4066-B659-165F37AC0E0E}" destId="{274714D1-C81F-448B-AA47-46DD744BB152}" srcOrd="2" destOrd="0" presId="urn:microsoft.com/office/officeart/2018/2/layout/IconVerticalSolidList"/>
    <dgm:cxn modelId="{F7D661AB-72EC-4899-9CB4-96B39951123E}" type="presParOf" srcId="{9B30A789-1647-4066-B659-165F37AC0E0E}" destId="{0B7DCF47-2443-4000-AE76-7DE2945919D5}" srcOrd="3" destOrd="0" presId="urn:microsoft.com/office/officeart/2018/2/layout/IconVerticalSolidList"/>
    <dgm:cxn modelId="{497561B3-417C-4DD6-9117-3D2E2F9EC5FB}" type="presParOf" srcId="{9B30A789-1647-4066-B659-165F37AC0E0E}" destId="{E8BA84E1-40C2-4C13-A590-C400FA1DDF40}" srcOrd="4" destOrd="0" presId="urn:microsoft.com/office/officeart/2018/2/layout/IconVerticalSolidList"/>
    <dgm:cxn modelId="{C9E0FC20-757A-4665-9104-ECA7066BA4FC}" type="presParOf" srcId="{53E46418-CC4F-46C1-AE09-D156B3AB619A}" destId="{24ADEB7B-B913-4E44-A136-68885F59A768}" srcOrd="5" destOrd="0" presId="urn:microsoft.com/office/officeart/2018/2/layout/IconVerticalSolidList"/>
    <dgm:cxn modelId="{E20E213E-CB5E-45D6-AF08-FB924DD2F32F}" type="presParOf" srcId="{53E46418-CC4F-46C1-AE09-D156B3AB619A}" destId="{C7C02609-B958-41A0-B717-5F3CEB8BC3A4}" srcOrd="6" destOrd="0" presId="urn:microsoft.com/office/officeart/2018/2/layout/IconVerticalSolidList"/>
    <dgm:cxn modelId="{EDAC6654-D692-4F7C-AFEC-FD2FC26A646F}" type="presParOf" srcId="{C7C02609-B958-41A0-B717-5F3CEB8BC3A4}" destId="{E81CD038-468A-4CC4-983A-7FE5FB035A6D}" srcOrd="0" destOrd="0" presId="urn:microsoft.com/office/officeart/2018/2/layout/IconVerticalSolidList"/>
    <dgm:cxn modelId="{1E50C3DB-365B-4E0D-96E5-0C99D4B6358B}" type="presParOf" srcId="{C7C02609-B958-41A0-B717-5F3CEB8BC3A4}" destId="{7740DC5D-D3D5-42AE-B321-C6B502E13510}" srcOrd="1" destOrd="0" presId="urn:microsoft.com/office/officeart/2018/2/layout/IconVerticalSolidList"/>
    <dgm:cxn modelId="{2C039B12-E622-47BA-BE20-040AC7F96C66}" type="presParOf" srcId="{C7C02609-B958-41A0-B717-5F3CEB8BC3A4}" destId="{77AD700B-1BBC-4BB7-9A89-95C3B2F0A908}" srcOrd="2" destOrd="0" presId="urn:microsoft.com/office/officeart/2018/2/layout/IconVerticalSolidList"/>
    <dgm:cxn modelId="{7C6167EC-66EE-4A90-A639-4E46D0E00AC6}" type="presParOf" srcId="{C7C02609-B958-41A0-B717-5F3CEB8BC3A4}" destId="{4B3984B1-7D22-4F22-B2DC-C7F5C9DD0DAC}" srcOrd="3" destOrd="0" presId="urn:microsoft.com/office/officeart/2018/2/layout/IconVerticalSolidList"/>
    <dgm:cxn modelId="{E361071B-8BB2-475F-9017-EA5E13757671}" type="presParOf" srcId="{C7C02609-B958-41A0-B717-5F3CEB8BC3A4}" destId="{650CD6FC-666D-4C72-9525-419C37A4AF0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7E6CA-A7CB-429C-8940-43221969141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8FA74E2-D8D0-4BDE-9A9F-9700C2D3AA2E}">
      <dgm:prSet/>
      <dgm:spPr/>
      <dgm:t>
        <a:bodyPr/>
        <a:lstStyle/>
        <a:p>
          <a:pPr>
            <a:defRPr b="1"/>
          </a:pPr>
          <a:r>
            <a:rPr lang="en-US"/>
            <a:t>Functionalities:</a:t>
          </a:r>
        </a:p>
      </dgm:t>
    </dgm:pt>
    <dgm:pt modelId="{A440BCBF-9D42-4AC2-8566-9BA6C562DAB5}" type="parTrans" cxnId="{F8605C7B-617D-42AC-AAC2-E832A4ECBDAA}">
      <dgm:prSet/>
      <dgm:spPr/>
      <dgm:t>
        <a:bodyPr/>
        <a:lstStyle/>
        <a:p>
          <a:endParaRPr lang="en-US"/>
        </a:p>
      </dgm:t>
    </dgm:pt>
    <dgm:pt modelId="{6B63340D-C135-497D-A38B-8837DDA98BEE}" type="sibTrans" cxnId="{F8605C7B-617D-42AC-AAC2-E832A4ECBDAA}">
      <dgm:prSet/>
      <dgm:spPr/>
      <dgm:t>
        <a:bodyPr/>
        <a:lstStyle/>
        <a:p>
          <a:endParaRPr lang="en-US"/>
        </a:p>
      </dgm:t>
    </dgm:pt>
    <dgm:pt modelId="{84CEA54E-A191-4002-86FB-06716A4DC5D4}">
      <dgm:prSet/>
      <dgm:spPr/>
      <dgm:t>
        <a:bodyPr/>
        <a:lstStyle/>
        <a:p>
          <a:r>
            <a:rPr lang="en-US"/>
            <a:t>For example, customer service or airport security management have not been included in the phase due to the lack of data regarding these operational services.</a:t>
          </a:r>
        </a:p>
      </dgm:t>
    </dgm:pt>
    <dgm:pt modelId="{450E1516-42EC-47A2-BBFA-0B5132F89BAA}" type="parTrans" cxnId="{F16863E0-203C-402E-A648-38E7477CBA03}">
      <dgm:prSet/>
      <dgm:spPr/>
      <dgm:t>
        <a:bodyPr/>
        <a:lstStyle/>
        <a:p>
          <a:endParaRPr lang="en-US"/>
        </a:p>
      </dgm:t>
    </dgm:pt>
    <dgm:pt modelId="{DEFCCE77-86F4-45F7-A2A6-986969FC6440}" type="sibTrans" cxnId="{F16863E0-203C-402E-A648-38E7477CBA03}">
      <dgm:prSet/>
      <dgm:spPr/>
      <dgm:t>
        <a:bodyPr/>
        <a:lstStyle/>
        <a:p>
          <a:endParaRPr lang="en-US"/>
        </a:p>
      </dgm:t>
    </dgm:pt>
    <dgm:pt modelId="{9E881C51-73DC-49DF-B08A-7CD07C991D0B}">
      <dgm:prSet/>
      <dgm:spPr/>
      <dgm:t>
        <a:bodyPr/>
        <a:lstStyle/>
        <a:p>
          <a:pPr>
            <a:defRPr b="1"/>
          </a:pPr>
          <a:r>
            <a:rPr lang="en-US"/>
            <a:t>Data sources:</a:t>
          </a:r>
        </a:p>
      </dgm:t>
    </dgm:pt>
    <dgm:pt modelId="{0148EC5A-805D-47A7-A7B3-581F1B4D3224}" type="parTrans" cxnId="{22C4F9F1-DDC1-454D-8949-7288C5925F13}">
      <dgm:prSet/>
      <dgm:spPr/>
      <dgm:t>
        <a:bodyPr/>
        <a:lstStyle/>
        <a:p>
          <a:endParaRPr lang="en-US"/>
        </a:p>
      </dgm:t>
    </dgm:pt>
    <dgm:pt modelId="{4AB69C61-B582-4070-B7E7-4ACB3B2FDEAD}" type="sibTrans" cxnId="{22C4F9F1-DDC1-454D-8949-7288C5925F13}">
      <dgm:prSet/>
      <dgm:spPr/>
      <dgm:t>
        <a:bodyPr/>
        <a:lstStyle/>
        <a:p>
          <a:endParaRPr lang="en-US"/>
        </a:p>
      </dgm:t>
    </dgm:pt>
    <dgm:pt modelId="{974FEA3C-5EDB-4161-BC9C-95FAC60595D6}">
      <dgm:prSet/>
      <dgm:spPr/>
      <dgm:t>
        <a:bodyPr/>
        <a:lstStyle/>
        <a:p>
          <a:r>
            <a:rPr lang="en-US"/>
            <a:t>Limits the amount and type of data they provide. For example, the different airlines don’t provide customer sensitive data due to privacy regulations.</a:t>
          </a:r>
        </a:p>
      </dgm:t>
    </dgm:pt>
    <dgm:pt modelId="{3D7289D5-F4DF-4FB2-AC2B-64D1C9B2EA7D}" type="parTrans" cxnId="{3BB7193F-A663-4940-B9C2-B0CFE3535361}">
      <dgm:prSet/>
      <dgm:spPr/>
      <dgm:t>
        <a:bodyPr/>
        <a:lstStyle/>
        <a:p>
          <a:endParaRPr lang="en-US"/>
        </a:p>
      </dgm:t>
    </dgm:pt>
    <dgm:pt modelId="{A3E42882-BA32-4D62-9A30-C7337D4403D4}" type="sibTrans" cxnId="{3BB7193F-A663-4940-B9C2-B0CFE3535361}">
      <dgm:prSet/>
      <dgm:spPr/>
      <dgm:t>
        <a:bodyPr/>
        <a:lstStyle/>
        <a:p>
          <a:endParaRPr lang="en-US"/>
        </a:p>
      </dgm:t>
    </dgm:pt>
    <dgm:pt modelId="{18935569-3D12-4F7D-A865-A95B2D32871D}">
      <dgm:prSet/>
      <dgm:spPr/>
      <dgm:t>
        <a:bodyPr/>
        <a:lstStyle/>
        <a:p>
          <a:pPr>
            <a:defRPr b="1"/>
          </a:pPr>
          <a:r>
            <a:rPr lang="en-US"/>
            <a:t>Budget and resources:</a:t>
          </a:r>
        </a:p>
      </dgm:t>
    </dgm:pt>
    <dgm:pt modelId="{CC8F90DC-9739-402C-AF1C-0E3874EF2A14}" type="parTrans" cxnId="{963FC74F-C747-4DF7-B6DF-973BE37A91EB}">
      <dgm:prSet/>
      <dgm:spPr/>
      <dgm:t>
        <a:bodyPr/>
        <a:lstStyle/>
        <a:p>
          <a:endParaRPr lang="en-US"/>
        </a:p>
      </dgm:t>
    </dgm:pt>
    <dgm:pt modelId="{11B13CB8-4716-4A58-8D7F-F2A5BC129142}" type="sibTrans" cxnId="{963FC74F-C747-4DF7-B6DF-973BE37A91EB}">
      <dgm:prSet/>
      <dgm:spPr/>
      <dgm:t>
        <a:bodyPr/>
        <a:lstStyle/>
        <a:p>
          <a:endParaRPr lang="en-US"/>
        </a:p>
      </dgm:t>
    </dgm:pt>
    <dgm:pt modelId="{CF5BCD7B-AED1-4EFD-8464-76A5EDB95F1D}">
      <dgm:prSet/>
      <dgm:spPr/>
      <dgm:t>
        <a:bodyPr/>
        <a:lstStyle/>
        <a:p>
          <a:r>
            <a:rPr lang="en-US"/>
            <a:t>Limit the scope of this project phase to only include certain airlines and geographies.  </a:t>
          </a:r>
        </a:p>
      </dgm:t>
    </dgm:pt>
    <dgm:pt modelId="{74D2D66D-4078-44E6-9D4F-791D8CE28016}" type="parTrans" cxnId="{8DE2BE89-F24E-4F7E-B75D-50B227075D22}">
      <dgm:prSet/>
      <dgm:spPr/>
      <dgm:t>
        <a:bodyPr/>
        <a:lstStyle/>
        <a:p>
          <a:endParaRPr lang="en-US"/>
        </a:p>
      </dgm:t>
    </dgm:pt>
    <dgm:pt modelId="{EED211ED-D556-4711-A80B-809ABFD852C8}" type="sibTrans" cxnId="{8DE2BE89-F24E-4F7E-B75D-50B227075D22}">
      <dgm:prSet/>
      <dgm:spPr/>
      <dgm:t>
        <a:bodyPr/>
        <a:lstStyle/>
        <a:p>
          <a:endParaRPr lang="en-US"/>
        </a:p>
      </dgm:t>
    </dgm:pt>
    <dgm:pt modelId="{C839911D-4E78-4945-B8E6-88E93EBF41BA}" type="pres">
      <dgm:prSet presAssocID="{B887E6CA-A7CB-429C-8940-432219691410}" presName="root" presStyleCnt="0">
        <dgm:presLayoutVars>
          <dgm:dir/>
          <dgm:resizeHandles val="exact"/>
        </dgm:presLayoutVars>
      </dgm:prSet>
      <dgm:spPr/>
    </dgm:pt>
    <dgm:pt modelId="{01C61CF0-77C2-45E5-81AF-F0A0E0CD1FD7}" type="pres">
      <dgm:prSet presAssocID="{28FA74E2-D8D0-4BDE-9A9F-9700C2D3AA2E}" presName="compNode" presStyleCnt="0"/>
      <dgm:spPr/>
    </dgm:pt>
    <dgm:pt modelId="{7972542B-5C2B-4595-85C3-65AB86841DD5}" type="pres">
      <dgm:prSet presAssocID="{28FA74E2-D8D0-4BDE-9A9F-9700C2D3AA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äjä"/>
        </a:ext>
      </dgm:extLst>
    </dgm:pt>
    <dgm:pt modelId="{1D9F8F5E-2CC6-471C-A765-F8DA05E15FA7}" type="pres">
      <dgm:prSet presAssocID="{28FA74E2-D8D0-4BDE-9A9F-9700C2D3AA2E}" presName="iconSpace" presStyleCnt="0"/>
      <dgm:spPr/>
    </dgm:pt>
    <dgm:pt modelId="{F7136198-372F-4F16-9150-F119EDA5E8EF}" type="pres">
      <dgm:prSet presAssocID="{28FA74E2-D8D0-4BDE-9A9F-9700C2D3AA2E}" presName="parTx" presStyleLbl="revTx" presStyleIdx="0" presStyleCnt="6">
        <dgm:presLayoutVars>
          <dgm:chMax val="0"/>
          <dgm:chPref val="0"/>
        </dgm:presLayoutVars>
      </dgm:prSet>
      <dgm:spPr/>
    </dgm:pt>
    <dgm:pt modelId="{EF57982C-4AA9-416D-9621-DA68F12CEC8B}" type="pres">
      <dgm:prSet presAssocID="{28FA74E2-D8D0-4BDE-9A9F-9700C2D3AA2E}" presName="txSpace" presStyleCnt="0"/>
      <dgm:spPr/>
    </dgm:pt>
    <dgm:pt modelId="{ED2B9BDC-9D63-4780-AD31-01E6A99A1BEB}" type="pres">
      <dgm:prSet presAssocID="{28FA74E2-D8D0-4BDE-9A9F-9700C2D3AA2E}" presName="desTx" presStyleLbl="revTx" presStyleIdx="1" presStyleCnt="6">
        <dgm:presLayoutVars/>
      </dgm:prSet>
      <dgm:spPr/>
    </dgm:pt>
    <dgm:pt modelId="{32AE0A4E-6A3D-4282-BC4A-687EDD7D35A0}" type="pres">
      <dgm:prSet presAssocID="{6B63340D-C135-497D-A38B-8837DDA98BEE}" presName="sibTrans" presStyleCnt="0"/>
      <dgm:spPr/>
    </dgm:pt>
    <dgm:pt modelId="{69639463-6AFA-48CE-A0BF-7FC8DBBC0C4F}" type="pres">
      <dgm:prSet presAssocID="{9E881C51-73DC-49DF-B08A-7CD07C991D0B}" presName="compNode" presStyleCnt="0"/>
      <dgm:spPr/>
    </dgm:pt>
    <dgm:pt modelId="{120FE2D9-ABE7-41B1-9A50-5187460928A2}" type="pres">
      <dgm:prSet presAssocID="{9E881C51-73DC-49DF-B08A-7CD07C991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essori"/>
        </a:ext>
      </dgm:extLst>
    </dgm:pt>
    <dgm:pt modelId="{DC5F6068-D8CA-4FD3-A2EF-0CCE4A25FA03}" type="pres">
      <dgm:prSet presAssocID="{9E881C51-73DC-49DF-B08A-7CD07C991D0B}" presName="iconSpace" presStyleCnt="0"/>
      <dgm:spPr/>
    </dgm:pt>
    <dgm:pt modelId="{D543A4DC-47ED-4D70-9636-D0AE9BCA8988}" type="pres">
      <dgm:prSet presAssocID="{9E881C51-73DC-49DF-B08A-7CD07C991D0B}" presName="parTx" presStyleLbl="revTx" presStyleIdx="2" presStyleCnt="6">
        <dgm:presLayoutVars>
          <dgm:chMax val="0"/>
          <dgm:chPref val="0"/>
        </dgm:presLayoutVars>
      </dgm:prSet>
      <dgm:spPr/>
    </dgm:pt>
    <dgm:pt modelId="{6E61CDE7-D1EE-4A3E-8AE9-BD6CD6A3523C}" type="pres">
      <dgm:prSet presAssocID="{9E881C51-73DC-49DF-B08A-7CD07C991D0B}" presName="txSpace" presStyleCnt="0"/>
      <dgm:spPr/>
    </dgm:pt>
    <dgm:pt modelId="{310E4E47-CC5D-488C-AF6D-E69D80AC0B09}" type="pres">
      <dgm:prSet presAssocID="{9E881C51-73DC-49DF-B08A-7CD07C991D0B}" presName="desTx" presStyleLbl="revTx" presStyleIdx="3" presStyleCnt="6">
        <dgm:presLayoutVars/>
      </dgm:prSet>
      <dgm:spPr/>
    </dgm:pt>
    <dgm:pt modelId="{2008A855-18DD-4346-90D8-ABF0FED6C5AB}" type="pres">
      <dgm:prSet presAssocID="{4AB69C61-B582-4070-B7E7-4ACB3B2FDEAD}" presName="sibTrans" presStyleCnt="0"/>
      <dgm:spPr/>
    </dgm:pt>
    <dgm:pt modelId="{46E46D8F-6D3E-46EB-B814-38F712616628}" type="pres">
      <dgm:prSet presAssocID="{18935569-3D12-4F7D-A865-A95B2D32871D}" presName="compNode" presStyleCnt="0"/>
      <dgm:spPr/>
    </dgm:pt>
    <dgm:pt modelId="{A546267D-D080-4271-A485-EA888BAB3BB6}" type="pres">
      <dgm:prSet presAssocID="{18935569-3D12-4F7D-A865-A95B2D328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okone"/>
        </a:ext>
      </dgm:extLst>
    </dgm:pt>
    <dgm:pt modelId="{7E4D29AB-FE17-4E17-9798-6FB0DFB19BE2}" type="pres">
      <dgm:prSet presAssocID="{18935569-3D12-4F7D-A865-A95B2D32871D}" presName="iconSpace" presStyleCnt="0"/>
      <dgm:spPr/>
    </dgm:pt>
    <dgm:pt modelId="{4989136B-5289-4A75-B5A4-22820A091854}" type="pres">
      <dgm:prSet presAssocID="{18935569-3D12-4F7D-A865-A95B2D32871D}" presName="parTx" presStyleLbl="revTx" presStyleIdx="4" presStyleCnt="6">
        <dgm:presLayoutVars>
          <dgm:chMax val="0"/>
          <dgm:chPref val="0"/>
        </dgm:presLayoutVars>
      </dgm:prSet>
      <dgm:spPr/>
    </dgm:pt>
    <dgm:pt modelId="{791EAA93-2327-4826-9C37-FEA580480222}" type="pres">
      <dgm:prSet presAssocID="{18935569-3D12-4F7D-A865-A95B2D32871D}" presName="txSpace" presStyleCnt="0"/>
      <dgm:spPr/>
    </dgm:pt>
    <dgm:pt modelId="{174C9DD7-C3D1-4486-AADD-4CAA5C5392C4}" type="pres">
      <dgm:prSet presAssocID="{18935569-3D12-4F7D-A865-A95B2D32871D}" presName="desTx" presStyleLbl="revTx" presStyleIdx="5" presStyleCnt="6">
        <dgm:presLayoutVars/>
      </dgm:prSet>
      <dgm:spPr/>
    </dgm:pt>
  </dgm:ptLst>
  <dgm:cxnLst>
    <dgm:cxn modelId="{BA9EE20D-4798-4C88-A27D-A12C1E759A7C}" type="presOf" srcId="{84CEA54E-A191-4002-86FB-06716A4DC5D4}" destId="{ED2B9BDC-9D63-4780-AD31-01E6A99A1BEB}" srcOrd="0" destOrd="0" presId="urn:microsoft.com/office/officeart/2018/2/layout/IconLabelDescriptionList"/>
    <dgm:cxn modelId="{63B45123-3FC6-4CDD-B342-A636DF024A5B}" type="presOf" srcId="{18935569-3D12-4F7D-A865-A95B2D32871D}" destId="{4989136B-5289-4A75-B5A4-22820A091854}" srcOrd="0" destOrd="0" presId="urn:microsoft.com/office/officeart/2018/2/layout/IconLabelDescriptionList"/>
    <dgm:cxn modelId="{773A3934-E7DC-4DF8-9363-CA0C181CA664}" type="presOf" srcId="{974FEA3C-5EDB-4161-BC9C-95FAC60595D6}" destId="{310E4E47-CC5D-488C-AF6D-E69D80AC0B09}" srcOrd="0" destOrd="0" presId="urn:microsoft.com/office/officeart/2018/2/layout/IconLabelDescriptionList"/>
    <dgm:cxn modelId="{FB87A13C-D230-4236-86A3-E287922E7AF8}" type="presOf" srcId="{28FA74E2-D8D0-4BDE-9A9F-9700C2D3AA2E}" destId="{F7136198-372F-4F16-9150-F119EDA5E8EF}" srcOrd="0" destOrd="0" presId="urn:microsoft.com/office/officeart/2018/2/layout/IconLabelDescriptionList"/>
    <dgm:cxn modelId="{3BB7193F-A663-4940-B9C2-B0CFE3535361}" srcId="{9E881C51-73DC-49DF-B08A-7CD07C991D0B}" destId="{974FEA3C-5EDB-4161-BC9C-95FAC60595D6}" srcOrd="0" destOrd="0" parTransId="{3D7289D5-F4DF-4FB2-AC2B-64D1C9B2EA7D}" sibTransId="{A3E42882-BA32-4D62-9A30-C7337D4403D4}"/>
    <dgm:cxn modelId="{963FC74F-C747-4DF7-B6DF-973BE37A91EB}" srcId="{B887E6CA-A7CB-429C-8940-432219691410}" destId="{18935569-3D12-4F7D-A865-A95B2D32871D}" srcOrd="2" destOrd="0" parTransId="{CC8F90DC-9739-402C-AF1C-0E3874EF2A14}" sibTransId="{11B13CB8-4716-4A58-8D7F-F2A5BC129142}"/>
    <dgm:cxn modelId="{F8605C7B-617D-42AC-AAC2-E832A4ECBDAA}" srcId="{B887E6CA-A7CB-429C-8940-432219691410}" destId="{28FA74E2-D8D0-4BDE-9A9F-9700C2D3AA2E}" srcOrd="0" destOrd="0" parTransId="{A440BCBF-9D42-4AC2-8566-9BA6C562DAB5}" sibTransId="{6B63340D-C135-497D-A38B-8837DDA98BEE}"/>
    <dgm:cxn modelId="{55C49589-8C9F-48C6-8FC0-EB2175289DA7}" type="presOf" srcId="{CF5BCD7B-AED1-4EFD-8464-76A5EDB95F1D}" destId="{174C9DD7-C3D1-4486-AADD-4CAA5C5392C4}" srcOrd="0" destOrd="0" presId="urn:microsoft.com/office/officeart/2018/2/layout/IconLabelDescriptionList"/>
    <dgm:cxn modelId="{8DE2BE89-F24E-4F7E-B75D-50B227075D22}" srcId="{18935569-3D12-4F7D-A865-A95B2D32871D}" destId="{CF5BCD7B-AED1-4EFD-8464-76A5EDB95F1D}" srcOrd="0" destOrd="0" parTransId="{74D2D66D-4078-44E6-9D4F-791D8CE28016}" sibTransId="{EED211ED-D556-4711-A80B-809ABFD852C8}"/>
    <dgm:cxn modelId="{285A9EC0-7F0D-43E9-871D-B98B437B6D44}" type="presOf" srcId="{B887E6CA-A7CB-429C-8940-432219691410}" destId="{C839911D-4E78-4945-B8E6-88E93EBF41BA}" srcOrd="0" destOrd="0" presId="urn:microsoft.com/office/officeart/2018/2/layout/IconLabelDescriptionList"/>
    <dgm:cxn modelId="{A98F65C1-DF74-4B5A-BFC8-D0EE4CD94223}" type="presOf" srcId="{9E881C51-73DC-49DF-B08A-7CD07C991D0B}" destId="{D543A4DC-47ED-4D70-9636-D0AE9BCA8988}" srcOrd="0" destOrd="0" presId="urn:microsoft.com/office/officeart/2018/2/layout/IconLabelDescriptionList"/>
    <dgm:cxn modelId="{F16863E0-203C-402E-A648-38E7477CBA03}" srcId="{28FA74E2-D8D0-4BDE-9A9F-9700C2D3AA2E}" destId="{84CEA54E-A191-4002-86FB-06716A4DC5D4}" srcOrd="0" destOrd="0" parTransId="{450E1516-42EC-47A2-BBFA-0B5132F89BAA}" sibTransId="{DEFCCE77-86F4-45F7-A2A6-986969FC6440}"/>
    <dgm:cxn modelId="{22C4F9F1-DDC1-454D-8949-7288C5925F13}" srcId="{B887E6CA-A7CB-429C-8940-432219691410}" destId="{9E881C51-73DC-49DF-B08A-7CD07C991D0B}" srcOrd="1" destOrd="0" parTransId="{0148EC5A-805D-47A7-A7B3-581F1B4D3224}" sibTransId="{4AB69C61-B582-4070-B7E7-4ACB3B2FDEAD}"/>
    <dgm:cxn modelId="{AACE799D-108A-49F9-9978-71F08EA25BA5}" type="presParOf" srcId="{C839911D-4E78-4945-B8E6-88E93EBF41BA}" destId="{01C61CF0-77C2-45E5-81AF-F0A0E0CD1FD7}" srcOrd="0" destOrd="0" presId="urn:microsoft.com/office/officeart/2018/2/layout/IconLabelDescriptionList"/>
    <dgm:cxn modelId="{C985B09A-8433-4C2D-A01A-691F01751455}" type="presParOf" srcId="{01C61CF0-77C2-45E5-81AF-F0A0E0CD1FD7}" destId="{7972542B-5C2B-4595-85C3-65AB86841DD5}" srcOrd="0" destOrd="0" presId="urn:microsoft.com/office/officeart/2018/2/layout/IconLabelDescriptionList"/>
    <dgm:cxn modelId="{848C575E-E1A7-41C8-A961-0B5A05F9F446}" type="presParOf" srcId="{01C61CF0-77C2-45E5-81AF-F0A0E0CD1FD7}" destId="{1D9F8F5E-2CC6-471C-A765-F8DA05E15FA7}" srcOrd="1" destOrd="0" presId="urn:microsoft.com/office/officeart/2018/2/layout/IconLabelDescriptionList"/>
    <dgm:cxn modelId="{546FD983-CC43-4F6F-A0BB-2AE3E26F528A}" type="presParOf" srcId="{01C61CF0-77C2-45E5-81AF-F0A0E0CD1FD7}" destId="{F7136198-372F-4F16-9150-F119EDA5E8EF}" srcOrd="2" destOrd="0" presId="urn:microsoft.com/office/officeart/2018/2/layout/IconLabelDescriptionList"/>
    <dgm:cxn modelId="{51D501A9-49C9-4DA5-9E05-F3EA1A2C2745}" type="presParOf" srcId="{01C61CF0-77C2-45E5-81AF-F0A0E0CD1FD7}" destId="{EF57982C-4AA9-416D-9621-DA68F12CEC8B}" srcOrd="3" destOrd="0" presId="urn:microsoft.com/office/officeart/2018/2/layout/IconLabelDescriptionList"/>
    <dgm:cxn modelId="{AB862143-497B-4127-B32A-6056B7DC214E}" type="presParOf" srcId="{01C61CF0-77C2-45E5-81AF-F0A0E0CD1FD7}" destId="{ED2B9BDC-9D63-4780-AD31-01E6A99A1BEB}" srcOrd="4" destOrd="0" presId="urn:microsoft.com/office/officeart/2018/2/layout/IconLabelDescriptionList"/>
    <dgm:cxn modelId="{66B69918-BD66-44D7-BA21-1822F6A000FA}" type="presParOf" srcId="{C839911D-4E78-4945-B8E6-88E93EBF41BA}" destId="{32AE0A4E-6A3D-4282-BC4A-687EDD7D35A0}" srcOrd="1" destOrd="0" presId="urn:microsoft.com/office/officeart/2018/2/layout/IconLabelDescriptionList"/>
    <dgm:cxn modelId="{9BB81D76-EF23-4405-ACFF-B751C8438AAF}" type="presParOf" srcId="{C839911D-4E78-4945-B8E6-88E93EBF41BA}" destId="{69639463-6AFA-48CE-A0BF-7FC8DBBC0C4F}" srcOrd="2" destOrd="0" presId="urn:microsoft.com/office/officeart/2018/2/layout/IconLabelDescriptionList"/>
    <dgm:cxn modelId="{2B9B1485-3D92-4847-9DA0-CD56A338352E}" type="presParOf" srcId="{69639463-6AFA-48CE-A0BF-7FC8DBBC0C4F}" destId="{120FE2D9-ABE7-41B1-9A50-5187460928A2}" srcOrd="0" destOrd="0" presId="urn:microsoft.com/office/officeart/2018/2/layout/IconLabelDescriptionList"/>
    <dgm:cxn modelId="{6C9EACFC-545D-4208-83C4-EF1DADE74454}" type="presParOf" srcId="{69639463-6AFA-48CE-A0BF-7FC8DBBC0C4F}" destId="{DC5F6068-D8CA-4FD3-A2EF-0CCE4A25FA03}" srcOrd="1" destOrd="0" presId="urn:microsoft.com/office/officeart/2018/2/layout/IconLabelDescriptionList"/>
    <dgm:cxn modelId="{06A787CA-D4AE-45A5-A8E0-3C1177304993}" type="presParOf" srcId="{69639463-6AFA-48CE-A0BF-7FC8DBBC0C4F}" destId="{D543A4DC-47ED-4D70-9636-D0AE9BCA8988}" srcOrd="2" destOrd="0" presId="urn:microsoft.com/office/officeart/2018/2/layout/IconLabelDescriptionList"/>
    <dgm:cxn modelId="{8668D3DA-4586-40F0-9691-03DD9ECD0DE1}" type="presParOf" srcId="{69639463-6AFA-48CE-A0BF-7FC8DBBC0C4F}" destId="{6E61CDE7-D1EE-4A3E-8AE9-BD6CD6A3523C}" srcOrd="3" destOrd="0" presId="urn:microsoft.com/office/officeart/2018/2/layout/IconLabelDescriptionList"/>
    <dgm:cxn modelId="{05EF5AC3-CDF2-4D3B-A212-F3FDF53B2A57}" type="presParOf" srcId="{69639463-6AFA-48CE-A0BF-7FC8DBBC0C4F}" destId="{310E4E47-CC5D-488C-AF6D-E69D80AC0B09}" srcOrd="4" destOrd="0" presId="urn:microsoft.com/office/officeart/2018/2/layout/IconLabelDescriptionList"/>
    <dgm:cxn modelId="{903B6D30-2F62-4B28-AE2D-E050AC03DC5E}" type="presParOf" srcId="{C839911D-4E78-4945-B8E6-88E93EBF41BA}" destId="{2008A855-18DD-4346-90D8-ABF0FED6C5AB}" srcOrd="3" destOrd="0" presId="urn:microsoft.com/office/officeart/2018/2/layout/IconLabelDescriptionList"/>
    <dgm:cxn modelId="{9E8D2D58-E94E-479D-B466-41DBCDE092F2}" type="presParOf" srcId="{C839911D-4E78-4945-B8E6-88E93EBF41BA}" destId="{46E46D8F-6D3E-46EB-B814-38F712616628}" srcOrd="4" destOrd="0" presId="urn:microsoft.com/office/officeart/2018/2/layout/IconLabelDescriptionList"/>
    <dgm:cxn modelId="{21D6EBC4-8F68-4023-A05D-75D65D08BA3A}" type="presParOf" srcId="{46E46D8F-6D3E-46EB-B814-38F712616628}" destId="{A546267D-D080-4271-A485-EA888BAB3BB6}" srcOrd="0" destOrd="0" presId="urn:microsoft.com/office/officeart/2018/2/layout/IconLabelDescriptionList"/>
    <dgm:cxn modelId="{E2DF6D88-63F4-4743-BE8A-D73050C057D2}" type="presParOf" srcId="{46E46D8F-6D3E-46EB-B814-38F712616628}" destId="{7E4D29AB-FE17-4E17-9798-6FB0DFB19BE2}" srcOrd="1" destOrd="0" presId="urn:microsoft.com/office/officeart/2018/2/layout/IconLabelDescriptionList"/>
    <dgm:cxn modelId="{824FED69-0257-4A3A-8002-B350BA432389}" type="presParOf" srcId="{46E46D8F-6D3E-46EB-B814-38F712616628}" destId="{4989136B-5289-4A75-B5A4-22820A091854}" srcOrd="2" destOrd="0" presId="urn:microsoft.com/office/officeart/2018/2/layout/IconLabelDescriptionList"/>
    <dgm:cxn modelId="{CE33E8D9-9278-4843-A8BF-4C73A6DBCFF5}" type="presParOf" srcId="{46E46D8F-6D3E-46EB-B814-38F712616628}" destId="{791EAA93-2327-4826-9C37-FEA580480222}" srcOrd="3" destOrd="0" presId="urn:microsoft.com/office/officeart/2018/2/layout/IconLabelDescriptionList"/>
    <dgm:cxn modelId="{4F15F596-8147-409C-A167-ED4C4DE29B61}" type="presParOf" srcId="{46E46D8F-6D3E-46EB-B814-38F712616628}" destId="{174C9DD7-C3D1-4486-AADD-4CAA5C5392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61B95-3ACD-4B7C-83C7-B9E74FAC3B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CC3690-DDA6-42B9-B741-8F1FB3335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Successful integration of the data</a:t>
          </a:r>
        </a:p>
      </dgm:t>
    </dgm:pt>
    <dgm:pt modelId="{A2AEC16D-7517-4FC6-8EAD-4963AC9B759C}" type="parTrans" cxnId="{7864B18C-8C57-4BF6-B419-D7D548509C0B}">
      <dgm:prSet/>
      <dgm:spPr/>
      <dgm:t>
        <a:bodyPr/>
        <a:lstStyle/>
        <a:p>
          <a:endParaRPr lang="en-US"/>
        </a:p>
      </dgm:t>
    </dgm:pt>
    <dgm:pt modelId="{6AE945B7-D890-4704-A7A6-0B9C09479C02}" type="sibTrans" cxnId="{7864B18C-8C57-4BF6-B419-D7D548509C0B}">
      <dgm:prSet/>
      <dgm:spPr/>
      <dgm:t>
        <a:bodyPr/>
        <a:lstStyle/>
        <a:p>
          <a:endParaRPr lang="en-US"/>
        </a:p>
      </dgm:t>
    </dgm:pt>
    <dgm:pt modelId="{850B848A-33F3-48DA-A3A8-651A044D7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Dimensional data model built</a:t>
          </a:r>
        </a:p>
      </dgm:t>
    </dgm:pt>
    <dgm:pt modelId="{7DDF5A36-0A10-4466-8828-00A183F7B8A7}" type="parTrans" cxnId="{3721CE3E-48B8-431D-8E1C-73834DB1C6A6}">
      <dgm:prSet/>
      <dgm:spPr/>
      <dgm:t>
        <a:bodyPr/>
        <a:lstStyle/>
        <a:p>
          <a:endParaRPr lang="en-US"/>
        </a:p>
      </dgm:t>
    </dgm:pt>
    <dgm:pt modelId="{503DFD8E-EE53-4252-BE15-564D69E16C10}" type="sibTrans" cxnId="{3721CE3E-48B8-431D-8E1C-73834DB1C6A6}">
      <dgm:prSet/>
      <dgm:spPr/>
      <dgm:t>
        <a:bodyPr/>
        <a:lstStyle/>
        <a:p>
          <a:endParaRPr lang="en-US"/>
        </a:p>
      </dgm:t>
    </dgm:pt>
    <dgm:pt modelId="{FE1EF361-CB7E-42FD-AECE-2D2A9BA1E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dimensional data model is successfully implemented in MySQL </a:t>
          </a:r>
        </a:p>
      </dgm:t>
    </dgm:pt>
    <dgm:pt modelId="{F9B4DDEC-B93A-4AC3-BD42-D24683601989}" type="parTrans" cxnId="{85C9A34B-BFEF-4097-AC6F-5BD97D480F13}">
      <dgm:prSet/>
      <dgm:spPr/>
      <dgm:t>
        <a:bodyPr/>
        <a:lstStyle/>
        <a:p>
          <a:endParaRPr lang="en-US"/>
        </a:p>
      </dgm:t>
    </dgm:pt>
    <dgm:pt modelId="{7973F5FF-4471-4348-9205-3B13E1D4B037}" type="sibTrans" cxnId="{85C9A34B-BFEF-4097-AC6F-5BD97D480F13}">
      <dgm:prSet/>
      <dgm:spPr/>
      <dgm:t>
        <a:bodyPr/>
        <a:lstStyle/>
        <a:p>
          <a:endParaRPr lang="en-US"/>
        </a:p>
      </dgm:t>
    </dgm:pt>
    <dgm:pt modelId="{B64C0BD2-ACB4-4B0D-B75D-2C96D37849B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Requirements implemented:</a:t>
          </a:r>
        </a:p>
      </dgm:t>
    </dgm:pt>
    <dgm:pt modelId="{225D6587-6C85-4851-B3F4-E4DA2CB59155}" type="parTrans" cxnId="{1C5B0F9F-865D-47E4-B003-88B88CC750DD}">
      <dgm:prSet/>
      <dgm:spPr/>
    </dgm:pt>
    <dgm:pt modelId="{360991DF-D7F0-4FFF-93D4-208008ABB7F7}" type="sibTrans" cxnId="{1C5B0F9F-865D-47E4-B003-88B88CC750DD}">
      <dgm:prSet/>
      <dgm:spPr/>
    </dgm:pt>
    <dgm:pt modelId="{A13835D5-4A35-473F-A44D-D369AFFD26D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A: </a:t>
          </a:r>
          <a:r>
            <a:rPr lang="en-US" dirty="0"/>
            <a:t>The number of flights to and from each airport</a:t>
          </a:r>
        </a:p>
      </dgm:t>
    </dgm:pt>
    <dgm:pt modelId="{A1E73987-A259-4724-B74D-EF74872085F2}" type="parTrans" cxnId="{23E8D7F7-3223-4C0C-941C-B4A9E6601183}">
      <dgm:prSet/>
      <dgm:spPr/>
    </dgm:pt>
    <dgm:pt modelId="{094AE08E-38D0-4071-9927-8AED54CFBEA0}" type="sibTrans" cxnId="{23E8D7F7-3223-4C0C-941C-B4A9E6601183}">
      <dgm:prSet/>
      <dgm:spPr/>
    </dgm:pt>
    <dgm:pt modelId="{4C7600AF-0449-4A54-BFFF-7C9AA8DB9D9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orbel" panose="020B0503020204020204"/>
            </a:rPr>
            <a:t>B: </a:t>
          </a:r>
          <a:r>
            <a:rPr lang="en-US" dirty="0"/>
            <a:t>Records of delays and locations</a:t>
          </a:r>
          <a:endParaRPr lang="en-US" dirty="0">
            <a:latin typeface="Corbel" panose="020B0503020204020204"/>
          </a:endParaRPr>
        </a:p>
      </dgm:t>
    </dgm:pt>
    <dgm:pt modelId="{D6901DAF-7802-4F61-AC9D-0C18402ECAF7}" type="parTrans" cxnId="{CA0F8E8A-3102-428C-BC61-AC3555B85C13}">
      <dgm:prSet/>
      <dgm:spPr/>
    </dgm:pt>
    <dgm:pt modelId="{58C2FB5D-17C9-43E9-856D-8C868067C806}" type="sibTrans" cxnId="{CA0F8E8A-3102-428C-BC61-AC3555B85C13}">
      <dgm:prSet/>
      <dgm:spPr/>
    </dgm:pt>
    <dgm:pt modelId="{E36900FE-FC66-4EAA-8796-3FFCE1B873E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orbel" panose="020B0503020204020204"/>
            </a:rPr>
            <a:t>F: </a:t>
          </a:r>
          <a:r>
            <a:rPr lang="en-US" dirty="0"/>
            <a:t>Number of bookings made for an airline</a:t>
          </a:r>
        </a:p>
      </dgm:t>
    </dgm:pt>
    <dgm:pt modelId="{F02DBAF8-9385-4494-B696-91206C31C679}" type="parTrans" cxnId="{C53527D6-F4F2-4E3A-A5A8-9F2E7D616F05}">
      <dgm:prSet/>
      <dgm:spPr/>
    </dgm:pt>
    <dgm:pt modelId="{4BD28D8A-3871-4100-B23F-0979F1E7C52B}" type="sibTrans" cxnId="{C53527D6-F4F2-4E3A-A5A8-9F2E7D616F05}">
      <dgm:prSet/>
      <dgm:spPr/>
    </dgm:pt>
    <dgm:pt modelId="{B273E8FA-45D2-452B-A0F8-5668AE9A7AC9}" type="pres">
      <dgm:prSet presAssocID="{05061B95-3ACD-4B7C-83C7-B9E74FAC3B32}" presName="root" presStyleCnt="0">
        <dgm:presLayoutVars>
          <dgm:dir/>
          <dgm:resizeHandles val="exact"/>
        </dgm:presLayoutVars>
      </dgm:prSet>
      <dgm:spPr/>
    </dgm:pt>
    <dgm:pt modelId="{C06A44E3-C198-4309-B744-C75E728AB67D}" type="pres">
      <dgm:prSet presAssocID="{00CC3690-DDA6-42B9-B741-8F1FB33359E3}" presName="compNode" presStyleCnt="0"/>
      <dgm:spPr/>
    </dgm:pt>
    <dgm:pt modelId="{87D71EDC-081B-417C-A3C8-13776A391CDB}" type="pres">
      <dgm:prSet presAssocID="{00CC3690-DDA6-42B9-B741-8F1FB33359E3}" presName="bgRect" presStyleLbl="bgShp" presStyleIdx="0" presStyleCnt="4"/>
      <dgm:spPr/>
    </dgm:pt>
    <dgm:pt modelId="{A71AC0A5-C0F9-45F2-8C9C-0FBB04A07F8D}" type="pres">
      <dgm:prSet presAssocID="{00CC3690-DDA6-42B9-B741-8F1FB33359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tokanta"/>
        </a:ext>
      </dgm:extLst>
    </dgm:pt>
    <dgm:pt modelId="{0D48F73A-95CB-427E-B030-50F9B5F3D533}" type="pres">
      <dgm:prSet presAssocID="{00CC3690-DDA6-42B9-B741-8F1FB33359E3}" presName="spaceRect" presStyleCnt="0"/>
      <dgm:spPr/>
    </dgm:pt>
    <dgm:pt modelId="{01F3C033-A3DB-4C05-A30D-D17B5ACC5535}" type="pres">
      <dgm:prSet presAssocID="{00CC3690-DDA6-42B9-B741-8F1FB33359E3}" presName="parTx" presStyleLbl="revTx" presStyleIdx="0" presStyleCnt="5">
        <dgm:presLayoutVars>
          <dgm:chMax val="0"/>
          <dgm:chPref val="0"/>
        </dgm:presLayoutVars>
      </dgm:prSet>
      <dgm:spPr/>
    </dgm:pt>
    <dgm:pt modelId="{174E3A4E-C629-4D85-909A-C2A01C232D52}" type="pres">
      <dgm:prSet presAssocID="{6AE945B7-D890-4704-A7A6-0B9C09479C02}" presName="sibTrans" presStyleCnt="0"/>
      <dgm:spPr/>
    </dgm:pt>
    <dgm:pt modelId="{E7A40654-01A2-47A7-96D3-3072022AD32D}" type="pres">
      <dgm:prSet presAssocID="{850B848A-33F3-48DA-A3A8-651A044D716E}" presName="compNode" presStyleCnt="0"/>
      <dgm:spPr/>
    </dgm:pt>
    <dgm:pt modelId="{27FCDF05-1EA8-40DB-89F1-17EA1B0CB8C5}" type="pres">
      <dgm:prSet presAssocID="{850B848A-33F3-48DA-A3A8-651A044D716E}" presName="bgRect" presStyleLbl="bgShp" presStyleIdx="1" presStyleCnt="4"/>
      <dgm:spPr/>
    </dgm:pt>
    <dgm:pt modelId="{9B2B8408-49A6-4E33-85EE-399BBAE4323A}" type="pres">
      <dgm:prSet presAssocID="{850B848A-33F3-48DA-A3A8-651A044D71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C9A7B2-B8E6-4E84-AD0F-3652AE5A5AFC}" type="pres">
      <dgm:prSet presAssocID="{850B848A-33F3-48DA-A3A8-651A044D716E}" presName="spaceRect" presStyleCnt="0"/>
      <dgm:spPr/>
    </dgm:pt>
    <dgm:pt modelId="{431C3BAC-CD89-4443-9DBC-5A126AB2E594}" type="pres">
      <dgm:prSet presAssocID="{850B848A-33F3-48DA-A3A8-651A044D716E}" presName="parTx" presStyleLbl="revTx" presStyleIdx="1" presStyleCnt="5">
        <dgm:presLayoutVars>
          <dgm:chMax val="0"/>
          <dgm:chPref val="0"/>
        </dgm:presLayoutVars>
      </dgm:prSet>
      <dgm:spPr/>
    </dgm:pt>
    <dgm:pt modelId="{FF20D877-F262-4742-A905-15AF413977B2}" type="pres">
      <dgm:prSet presAssocID="{503DFD8E-EE53-4252-BE15-564D69E16C10}" presName="sibTrans" presStyleCnt="0"/>
      <dgm:spPr/>
    </dgm:pt>
    <dgm:pt modelId="{AF581176-9639-4C4F-ABC4-0850FC031FAB}" type="pres">
      <dgm:prSet presAssocID="{FE1EF361-CB7E-42FD-AECE-2D2A9BA1EF61}" presName="compNode" presStyleCnt="0"/>
      <dgm:spPr/>
    </dgm:pt>
    <dgm:pt modelId="{0965BCAD-0EA1-4CA5-A86F-CD7CFC4A625C}" type="pres">
      <dgm:prSet presAssocID="{FE1EF361-CB7E-42FD-AECE-2D2A9BA1EF61}" presName="bgRect" presStyleLbl="bgShp" presStyleIdx="2" presStyleCnt="4"/>
      <dgm:spPr/>
    </dgm:pt>
    <dgm:pt modelId="{AF0AB152-5DB8-4689-8971-EBCA5703749F}" type="pres">
      <dgm:prSet presAssocID="{FE1EF361-CB7E-42FD-AECE-2D2A9BA1EF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B7C199C7-FE60-465D-A14B-36CB807A3300}" type="pres">
      <dgm:prSet presAssocID="{FE1EF361-CB7E-42FD-AECE-2D2A9BA1EF61}" presName="spaceRect" presStyleCnt="0"/>
      <dgm:spPr/>
    </dgm:pt>
    <dgm:pt modelId="{1BAF049D-D294-40D2-B40B-BB9257A7EA31}" type="pres">
      <dgm:prSet presAssocID="{FE1EF361-CB7E-42FD-AECE-2D2A9BA1EF61}" presName="parTx" presStyleLbl="revTx" presStyleIdx="2" presStyleCnt="5">
        <dgm:presLayoutVars>
          <dgm:chMax val="0"/>
          <dgm:chPref val="0"/>
        </dgm:presLayoutVars>
      </dgm:prSet>
      <dgm:spPr/>
    </dgm:pt>
    <dgm:pt modelId="{B120C578-E5EA-4C91-B02B-FFC0E7F89C2B}" type="pres">
      <dgm:prSet presAssocID="{7973F5FF-4471-4348-9205-3B13E1D4B037}" presName="sibTrans" presStyleCnt="0"/>
      <dgm:spPr/>
    </dgm:pt>
    <dgm:pt modelId="{6D06CB01-1DED-440B-93C9-3F9FD7AA9CB0}" type="pres">
      <dgm:prSet presAssocID="{B64C0BD2-ACB4-4B0D-B75D-2C96D37849BB}" presName="compNode" presStyleCnt="0"/>
      <dgm:spPr/>
    </dgm:pt>
    <dgm:pt modelId="{75A1CD18-8410-46F4-978F-48882FB7BE02}" type="pres">
      <dgm:prSet presAssocID="{B64C0BD2-ACB4-4B0D-B75D-2C96D37849BB}" presName="bgRect" presStyleLbl="bgShp" presStyleIdx="3" presStyleCnt="4"/>
      <dgm:spPr/>
    </dgm:pt>
    <dgm:pt modelId="{D3132E1F-1982-4F95-99F4-985567B9C5C5}" type="pres">
      <dgm:prSet presAssocID="{B64C0BD2-ACB4-4B0D-B75D-2C96D37849BB}" presName="iconRect" presStyleLbl="node1" presStyleIdx="3" presStyleCnt="4"/>
      <dgm:spPr/>
    </dgm:pt>
    <dgm:pt modelId="{87F5881A-97CF-4005-AEE2-30288E428A39}" type="pres">
      <dgm:prSet presAssocID="{B64C0BD2-ACB4-4B0D-B75D-2C96D37849BB}" presName="spaceRect" presStyleCnt="0"/>
      <dgm:spPr/>
    </dgm:pt>
    <dgm:pt modelId="{0A63EC30-19D2-4D13-A16B-0CCBD0CF6929}" type="pres">
      <dgm:prSet presAssocID="{B64C0BD2-ACB4-4B0D-B75D-2C96D37849BB}" presName="parTx" presStyleLbl="revTx" presStyleIdx="3" presStyleCnt="5">
        <dgm:presLayoutVars>
          <dgm:chMax val="0"/>
          <dgm:chPref val="0"/>
        </dgm:presLayoutVars>
      </dgm:prSet>
      <dgm:spPr/>
    </dgm:pt>
    <dgm:pt modelId="{47CB4177-A0A7-4AF2-82DA-8A0737798BEE}" type="pres">
      <dgm:prSet presAssocID="{B64C0BD2-ACB4-4B0D-B75D-2C96D37849BB}" presName="desTx" presStyleLbl="revTx" presStyleIdx="4" presStyleCnt="5">
        <dgm:presLayoutVars/>
      </dgm:prSet>
      <dgm:spPr/>
    </dgm:pt>
  </dgm:ptLst>
  <dgm:cxnLst>
    <dgm:cxn modelId="{A3A13308-6BAA-46D5-BABD-F95A9E8D42ED}" type="presOf" srcId="{FE1EF361-CB7E-42FD-AECE-2D2A9BA1EF61}" destId="{1BAF049D-D294-40D2-B40B-BB9257A7EA31}" srcOrd="0" destOrd="0" presId="urn:microsoft.com/office/officeart/2018/2/layout/IconVerticalSolidList"/>
    <dgm:cxn modelId="{6A6FC926-FFA1-40A6-868A-5FABD584D726}" type="presOf" srcId="{850B848A-33F3-48DA-A3A8-651A044D716E}" destId="{431C3BAC-CD89-4443-9DBC-5A126AB2E594}" srcOrd="0" destOrd="0" presId="urn:microsoft.com/office/officeart/2018/2/layout/IconVerticalSolidList"/>
    <dgm:cxn modelId="{3721CE3E-48B8-431D-8E1C-73834DB1C6A6}" srcId="{05061B95-3ACD-4B7C-83C7-B9E74FAC3B32}" destId="{850B848A-33F3-48DA-A3A8-651A044D716E}" srcOrd="1" destOrd="0" parTransId="{7DDF5A36-0A10-4466-8828-00A183F7B8A7}" sibTransId="{503DFD8E-EE53-4252-BE15-564D69E16C10}"/>
    <dgm:cxn modelId="{58A37368-E70A-4EB3-BAB0-F42D5AC87F14}" type="presOf" srcId="{4C7600AF-0449-4A54-BFFF-7C9AA8DB9D9A}" destId="{47CB4177-A0A7-4AF2-82DA-8A0737798BEE}" srcOrd="0" destOrd="1" presId="urn:microsoft.com/office/officeart/2018/2/layout/IconVerticalSolidList"/>
    <dgm:cxn modelId="{85C9A34B-BFEF-4097-AC6F-5BD97D480F13}" srcId="{05061B95-3ACD-4B7C-83C7-B9E74FAC3B32}" destId="{FE1EF361-CB7E-42FD-AECE-2D2A9BA1EF61}" srcOrd="2" destOrd="0" parTransId="{F9B4DDEC-B93A-4AC3-BD42-D24683601989}" sibTransId="{7973F5FF-4471-4348-9205-3B13E1D4B037}"/>
    <dgm:cxn modelId="{1A23F84D-8516-4BFD-A49B-F94FC70B8284}" type="presOf" srcId="{A13835D5-4A35-473F-A44D-D369AFFD26D8}" destId="{47CB4177-A0A7-4AF2-82DA-8A0737798BEE}" srcOrd="0" destOrd="0" presId="urn:microsoft.com/office/officeart/2018/2/layout/IconVerticalSolidList"/>
    <dgm:cxn modelId="{FD6EC586-32EA-423E-856E-D1789D63C550}" type="presOf" srcId="{00CC3690-DDA6-42B9-B741-8F1FB33359E3}" destId="{01F3C033-A3DB-4C05-A30D-D17B5ACC5535}" srcOrd="0" destOrd="0" presId="urn:microsoft.com/office/officeart/2018/2/layout/IconVerticalSolidList"/>
    <dgm:cxn modelId="{CA0F8E8A-3102-428C-BC61-AC3555B85C13}" srcId="{B64C0BD2-ACB4-4B0D-B75D-2C96D37849BB}" destId="{4C7600AF-0449-4A54-BFFF-7C9AA8DB9D9A}" srcOrd="1" destOrd="0" parTransId="{D6901DAF-7802-4F61-AC9D-0C18402ECAF7}" sibTransId="{58C2FB5D-17C9-43E9-856D-8C868067C806}"/>
    <dgm:cxn modelId="{7864B18C-8C57-4BF6-B419-D7D548509C0B}" srcId="{05061B95-3ACD-4B7C-83C7-B9E74FAC3B32}" destId="{00CC3690-DDA6-42B9-B741-8F1FB33359E3}" srcOrd="0" destOrd="0" parTransId="{A2AEC16D-7517-4FC6-8EAD-4963AC9B759C}" sibTransId="{6AE945B7-D890-4704-A7A6-0B9C09479C02}"/>
    <dgm:cxn modelId="{D962199B-D28F-41AF-8DE0-BBC1E7F80330}" type="presOf" srcId="{E36900FE-FC66-4EAA-8796-3FFCE1B873E9}" destId="{47CB4177-A0A7-4AF2-82DA-8A0737798BEE}" srcOrd="0" destOrd="2" presId="urn:microsoft.com/office/officeart/2018/2/layout/IconVerticalSolidList"/>
    <dgm:cxn modelId="{980BED9D-81C0-4A7B-965C-E2449BEF9866}" type="presOf" srcId="{05061B95-3ACD-4B7C-83C7-B9E74FAC3B32}" destId="{B273E8FA-45D2-452B-A0F8-5668AE9A7AC9}" srcOrd="0" destOrd="0" presId="urn:microsoft.com/office/officeart/2018/2/layout/IconVerticalSolidList"/>
    <dgm:cxn modelId="{1C5B0F9F-865D-47E4-B003-88B88CC750DD}" srcId="{05061B95-3ACD-4B7C-83C7-B9E74FAC3B32}" destId="{B64C0BD2-ACB4-4B0D-B75D-2C96D37849BB}" srcOrd="3" destOrd="0" parTransId="{225D6587-6C85-4851-B3F4-E4DA2CB59155}" sibTransId="{360991DF-D7F0-4FFF-93D4-208008ABB7F7}"/>
    <dgm:cxn modelId="{EABE2BAE-C851-4956-A2FB-B7CE439A7C70}" type="presOf" srcId="{B64C0BD2-ACB4-4B0D-B75D-2C96D37849BB}" destId="{0A63EC30-19D2-4D13-A16B-0CCBD0CF6929}" srcOrd="0" destOrd="0" presId="urn:microsoft.com/office/officeart/2018/2/layout/IconVerticalSolidList"/>
    <dgm:cxn modelId="{C53527D6-F4F2-4E3A-A5A8-9F2E7D616F05}" srcId="{B64C0BD2-ACB4-4B0D-B75D-2C96D37849BB}" destId="{E36900FE-FC66-4EAA-8796-3FFCE1B873E9}" srcOrd="2" destOrd="0" parTransId="{F02DBAF8-9385-4494-B696-91206C31C679}" sibTransId="{4BD28D8A-3871-4100-B23F-0979F1E7C52B}"/>
    <dgm:cxn modelId="{23E8D7F7-3223-4C0C-941C-B4A9E6601183}" srcId="{B64C0BD2-ACB4-4B0D-B75D-2C96D37849BB}" destId="{A13835D5-4A35-473F-A44D-D369AFFD26D8}" srcOrd="0" destOrd="0" parTransId="{A1E73987-A259-4724-B74D-EF74872085F2}" sibTransId="{094AE08E-38D0-4071-9927-8AED54CFBEA0}"/>
    <dgm:cxn modelId="{613390FC-2CE5-44ED-99AF-1A56E4930E27}" type="presParOf" srcId="{B273E8FA-45D2-452B-A0F8-5668AE9A7AC9}" destId="{C06A44E3-C198-4309-B744-C75E728AB67D}" srcOrd="0" destOrd="0" presId="urn:microsoft.com/office/officeart/2018/2/layout/IconVerticalSolidList"/>
    <dgm:cxn modelId="{ED129F5E-3A3E-4C23-BC1E-8D4A48B2552A}" type="presParOf" srcId="{C06A44E3-C198-4309-B744-C75E728AB67D}" destId="{87D71EDC-081B-417C-A3C8-13776A391CDB}" srcOrd="0" destOrd="0" presId="urn:microsoft.com/office/officeart/2018/2/layout/IconVerticalSolidList"/>
    <dgm:cxn modelId="{2BA7CA47-6222-407A-84EB-A5EB52EE3F00}" type="presParOf" srcId="{C06A44E3-C198-4309-B744-C75E728AB67D}" destId="{A71AC0A5-C0F9-45F2-8C9C-0FBB04A07F8D}" srcOrd="1" destOrd="0" presId="urn:microsoft.com/office/officeart/2018/2/layout/IconVerticalSolidList"/>
    <dgm:cxn modelId="{EB542085-C6C4-4EE3-B75C-6FD36FD5D13C}" type="presParOf" srcId="{C06A44E3-C198-4309-B744-C75E728AB67D}" destId="{0D48F73A-95CB-427E-B030-50F9B5F3D533}" srcOrd="2" destOrd="0" presId="urn:microsoft.com/office/officeart/2018/2/layout/IconVerticalSolidList"/>
    <dgm:cxn modelId="{DDEC473C-4376-4164-B4F7-63E87A1C687F}" type="presParOf" srcId="{C06A44E3-C198-4309-B744-C75E728AB67D}" destId="{01F3C033-A3DB-4C05-A30D-D17B5ACC5535}" srcOrd="3" destOrd="0" presId="urn:microsoft.com/office/officeart/2018/2/layout/IconVerticalSolidList"/>
    <dgm:cxn modelId="{6E3D3303-2332-4499-BB38-0A41A233B06B}" type="presParOf" srcId="{B273E8FA-45D2-452B-A0F8-5668AE9A7AC9}" destId="{174E3A4E-C629-4D85-909A-C2A01C232D52}" srcOrd="1" destOrd="0" presId="urn:microsoft.com/office/officeart/2018/2/layout/IconVerticalSolidList"/>
    <dgm:cxn modelId="{E99CD5D1-36B1-40BB-A4FE-37F7374640D2}" type="presParOf" srcId="{B273E8FA-45D2-452B-A0F8-5668AE9A7AC9}" destId="{E7A40654-01A2-47A7-96D3-3072022AD32D}" srcOrd="2" destOrd="0" presId="urn:microsoft.com/office/officeart/2018/2/layout/IconVerticalSolidList"/>
    <dgm:cxn modelId="{30593ECB-0DD0-4B1A-BE44-4115A5A97EC8}" type="presParOf" srcId="{E7A40654-01A2-47A7-96D3-3072022AD32D}" destId="{27FCDF05-1EA8-40DB-89F1-17EA1B0CB8C5}" srcOrd="0" destOrd="0" presId="urn:microsoft.com/office/officeart/2018/2/layout/IconVerticalSolidList"/>
    <dgm:cxn modelId="{F24FF305-4090-408F-8AF7-DDF48EF42B5B}" type="presParOf" srcId="{E7A40654-01A2-47A7-96D3-3072022AD32D}" destId="{9B2B8408-49A6-4E33-85EE-399BBAE4323A}" srcOrd="1" destOrd="0" presId="urn:microsoft.com/office/officeart/2018/2/layout/IconVerticalSolidList"/>
    <dgm:cxn modelId="{17B00610-A8FC-46BA-9359-3FDEA276A3B8}" type="presParOf" srcId="{E7A40654-01A2-47A7-96D3-3072022AD32D}" destId="{FEC9A7B2-B8E6-4E84-AD0F-3652AE5A5AFC}" srcOrd="2" destOrd="0" presId="urn:microsoft.com/office/officeart/2018/2/layout/IconVerticalSolidList"/>
    <dgm:cxn modelId="{EC6A8078-73DD-4779-8992-E914AB0A06ED}" type="presParOf" srcId="{E7A40654-01A2-47A7-96D3-3072022AD32D}" destId="{431C3BAC-CD89-4443-9DBC-5A126AB2E594}" srcOrd="3" destOrd="0" presId="urn:microsoft.com/office/officeart/2018/2/layout/IconVerticalSolidList"/>
    <dgm:cxn modelId="{AD991021-1A0E-42C5-A9F1-32CE9C507925}" type="presParOf" srcId="{B273E8FA-45D2-452B-A0F8-5668AE9A7AC9}" destId="{FF20D877-F262-4742-A905-15AF413977B2}" srcOrd="3" destOrd="0" presId="urn:microsoft.com/office/officeart/2018/2/layout/IconVerticalSolidList"/>
    <dgm:cxn modelId="{1AB83871-499B-44CA-8C5A-7692AE3281CE}" type="presParOf" srcId="{B273E8FA-45D2-452B-A0F8-5668AE9A7AC9}" destId="{AF581176-9639-4C4F-ABC4-0850FC031FAB}" srcOrd="4" destOrd="0" presId="urn:microsoft.com/office/officeart/2018/2/layout/IconVerticalSolidList"/>
    <dgm:cxn modelId="{783102AF-291F-4DE5-80F6-06C03622A86F}" type="presParOf" srcId="{AF581176-9639-4C4F-ABC4-0850FC031FAB}" destId="{0965BCAD-0EA1-4CA5-A86F-CD7CFC4A625C}" srcOrd="0" destOrd="0" presId="urn:microsoft.com/office/officeart/2018/2/layout/IconVerticalSolidList"/>
    <dgm:cxn modelId="{5AC6DE0A-630C-41E6-BA2B-A9E58A83692A}" type="presParOf" srcId="{AF581176-9639-4C4F-ABC4-0850FC031FAB}" destId="{AF0AB152-5DB8-4689-8971-EBCA5703749F}" srcOrd="1" destOrd="0" presId="urn:microsoft.com/office/officeart/2018/2/layout/IconVerticalSolidList"/>
    <dgm:cxn modelId="{7CFC9466-4774-4254-B85D-3C060F027443}" type="presParOf" srcId="{AF581176-9639-4C4F-ABC4-0850FC031FAB}" destId="{B7C199C7-FE60-465D-A14B-36CB807A3300}" srcOrd="2" destOrd="0" presId="urn:microsoft.com/office/officeart/2018/2/layout/IconVerticalSolidList"/>
    <dgm:cxn modelId="{D94058AA-E5AF-457E-A18C-B6D8AE2DC39D}" type="presParOf" srcId="{AF581176-9639-4C4F-ABC4-0850FC031FAB}" destId="{1BAF049D-D294-40D2-B40B-BB9257A7EA31}" srcOrd="3" destOrd="0" presId="urn:microsoft.com/office/officeart/2018/2/layout/IconVerticalSolidList"/>
    <dgm:cxn modelId="{EB07E7E9-B84B-4E98-977E-10C14579BEDA}" type="presParOf" srcId="{B273E8FA-45D2-452B-A0F8-5668AE9A7AC9}" destId="{B120C578-E5EA-4C91-B02B-FFC0E7F89C2B}" srcOrd="5" destOrd="0" presId="urn:microsoft.com/office/officeart/2018/2/layout/IconVerticalSolidList"/>
    <dgm:cxn modelId="{605720B8-0B55-4D4C-8D64-21BC4990B4B2}" type="presParOf" srcId="{B273E8FA-45D2-452B-A0F8-5668AE9A7AC9}" destId="{6D06CB01-1DED-440B-93C9-3F9FD7AA9CB0}" srcOrd="6" destOrd="0" presId="urn:microsoft.com/office/officeart/2018/2/layout/IconVerticalSolidList"/>
    <dgm:cxn modelId="{2EC8A3D0-0A6F-490D-9F24-D31A161DA5F1}" type="presParOf" srcId="{6D06CB01-1DED-440B-93C9-3F9FD7AA9CB0}" destId="{75A1CD18-8410-46F4-978F-48882FB7BE02}" srcOrd="0" destOrd="0" presId="urn:microsoft.com/office/officeart/2018/2/layout/IconVerticalSolidList"/>
    <dgm:cxn modelId="{C45D592F-A754-49C7-8771-66FF72CD9543}" type="presParOf" srcId="{6D06CB01-1DED-440B-93C9-3F9FD7AA9CB0}" destId="{D3132E1F-1982-4F95-99F4-985567B9C5C5}" srcOrd="1" destOrd="0" presId="urn:microsoft.com/office/officeart/2018/2/layout/IconVerticalSolidList"/>
    <dgm:cxn modelId="{EC675266-392D-46EB-96D6-26C851DD4453}" type="presParOf" srcId="{6D06CB01-1DED-440B-93C9-3F9FD7AA9CB0}" destId="{87F5881A-97CF-4005-AEE2-30288E428A39}" srcOrd="2" destOrd="0" presId="urn:microsoft.com/office/officeart/2018/2/layout/IconVerticalSolidList"/>
    <dgm:cxn modelId="{DB9E4B20-0CB7-4E61-918C-927C6F3EFB5D}" type="presParOf" srcId="{6D06CB01-1DED-440B-93C9-3F9FD7AA9CB0}" destId="{0A63EC30-19D2-4D13-A16B-0CCBD0CF6929}" srcOrd="3" destOrd="0" presId="urn:microsoft.com/office/officeart/2018/2/layout/IconVerticalSolidList"/>
    <dgm:cxn modelId="{0DE187A2-17E7-4E06-B066-F35ECADFEFD8}" type="presParOf" srcId="{6D06CB01-1DED-440B-93C9-3F9FD7AA9CB0}" destId="{47CB4177-A0A7-4AF2-82DA-8A0737798B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BC33D7-23C9-4A0B-8D84-E3FB7A61EC9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616163B-682D-42EF-B158-A237F025E064}">
      <dgm:prSet/>
      <dgm:spPr/>
      <dgm:t>
        <a:bodyPr/>
        <a:lstStyle/>
        <a:p>
          <a:pPr>
            <a:defRPr b="1"/>
          </a:pPr>
          <a:r>
            <a:rPr lang="en-US"/>
            <a:t>Data quality risks: </a:t>
          </a:r>
        </a:p>
      </dgm:t>
    </dgm:pt>
    <dgm:pt modelId="{8ECA5422-305C-439E-B809-10DA86A3267F}" type="parTrans" cxnId="{89F006D4-7BBC-4358-A572-EA2681F0901E}">
      <dgm:prSet/>
      <dgm:spPr/>
      <dgm:t>
        <a:bodyPr/>
        <a:lstStyle/>
        <a:p>
          <a:endParaRPr lang="en-US"/>
        </a:p>
      </dgm:t>
    </dgm:pt>
    <dgm:pt modelId="{5FDED83F-A24E-4460-81C7-1CF2FD4936C6}" type="sibTrans" cxnId="{89F006D4-7BBC-4358-A572-EA2681F0901E}">
      <dgm:prSet/>
      <dgm:spPr/>
      <dgm:t>
        <a:bodyPr/>
        <a:lstStyle/>
        <a:p>
          <a:endParaRPr lang="en-US"/>
        </a:p>
      </dgm:t>
    </dgm:pt>
    <dgm:pt modelId="{BD29D34E-0DE3-47E3-80ED-D4025A14182A}">
      <dgm:prSet/>
      <dgm:spPr/>
      <dgm:t>
        <a:bodyPr/>
        <a:lstStyle/>
        <a:p>
          <a:r>
            <a:rPr lang="en-US"/>
            <a:t>Poor data quality can result in incorrect or unreliable analytics, reporting, and decision-making.</a:t>
          </a:r>
        </a:p>
      </dgm:t>
    </dgm:pt>
    <dgm:pt modelId="{9F5898DD-409E-42CE-9DD3-E5A90BCA99C1}" type="parTrans" cxnId="{15288155-0DD1-450F-A5AF-F479AD00B221}">
      <dgm:prSet/>
      <dgm:spPr/>
      <dgm:t>
        <a:bodyPr/>
        <a:lstStyle/>
        <a:p>
          <a:endParaRPr lang="en-US"/>
        </a:p>
      </dgm:t>
    </dgm:pt>
    <dgm:pt modelId="{250901CC-4147-4C4E-A1CB-CD10EC097DD0}" type="sibTrans" cxnId="{15288155-0DD1-450F-A5AF-F479AD00B221}">
      <dgm:prSet/>
      <dgm:spPr/>
      <dgm:t>
        <a:bodyPr/>
        <a:lstStyle/>
        <a:p>
          <a:endParaRPr lang="en-US"/>
        </a:p>
      </dgm:t>
    </dgm:pt>
    <dgm:pt modelId="{EC2B5E44-5FBF-43A0-9375-93897CD85633}">
      <dgm:prSet/>
      <dgm:spPr/>
      <dgm:t>
        <a:bodyPr/>
        <a:lstStyle/>
        <a:p>
          <a:pPr>
            <a:defRPr b="1"/>
          </a:pPr>
          <a:r>
            <a:rPr lang="en-US"/>
            <a:t>Security Risks</a:t>
          </a:r>
        </a:p>
      </dgm:t>
    </dgm:pt>
    <dgm:pt modelId="{4DC0F838-7001-4CDF-91E7-EF99282447F8}" type="parTrans" cxnId="{B6F6933C-70EF-4854-94CC-3F63E578F909}">
      <dgm:prSet/>
      <dgm:spPr/>
      <dgm:t>
        <a:bodyPr/>
        <a:lstStyle/>
        <a:p>
          <a:endParaRPr lang="en-US"/>
        </a:p>
      </dgm:t>
    </dgm:pt>
    <dgm:pt modelId="{E1061B10-0A3D-4CB4-89BB-56D7B68B6F6D}" type="sibTrans" cxnId="{B6F6933C-70EF-4854-94CC-3F63E578F909}">
      <dgm:prSet/>
      <dgm:spPr/>
      <dgm:t>
        <a:bodyPr/>
        <a:lstStyle/>
        <a:p>
          <a:endParaRPr lang="en-US"/>
        </a:p>
      </dgm:t>
    </dgm:pt>
    <dgm:pt modelId="{7EEDA185-E5C0-4073-A81E-7E36AD8FAFE5}">
      <dgm:prSet/>
      <dgm:spPr/>
      <dgm:t>
        <a:bodyPr/>
        <a:lstStyle/>
        <a:p>
          <a:r>
            <a:rPr lang="en-US"/>
            <a:t>Data security risks may involve unauthorized access to sensitive data, data breaches, or data privacy violations. </a:t>
          </a:r>
        </a:p>
      </dgm:t>
    </dgm:pt>
    <dgm:pt modelId="{713E4503-6B64-4A86-84D7-658112552A94}" type="parTrans" cxnId="{7C45ECB2-2248-4055-8AEF-CD534CCBA012}">
      <dgm:prSet/>
      <dgm:spPr/>
      <dgm:t>
        <a:bodyPr/>
        <a:lstStyle/>
        <a:p>
          <a:endParaRPr lang="en-US"/>
        </a:p>
      </dgm:t>
    </dgm:pt>
    <dgm:pt modelId="{9D592FEB-78ED-45C5-B3E2-EE16D78F179A}" type="sibTrans" cxnId="{7C45ECB2-2248-4055-8AEF-CD534CCBA012}">
      <dgm:prSet/>
      <dgm:spPr/>
      <dgm:t>
        <a:bodyPr/>
        <a:lstStyle/>
        <a:p>
          <a:endParaRPr lang="en-US"/>
        </a:p>
      </dgm:t>
    </dgm:pt>
    <dgm:pt modelId="{74002512-7828-4EDF-8FDD-AA4A93405A92}">
      <dgm:prSet/>
      <dgm:spPr/>
      <dgm:t>
        <a:bodyPr/>
        <a:lstStyle/>
        <a:p>
          <a:pPr>
            <a:defRPr b="1"/>
          </a:pPr>
          <a:r>
            <a:rPr lang="en-US"/>
            <a:t>Data Integration Risks: </a:t>
          </a:r>
        </a:p>
      </dgm:t>
    </dgm:pt>
    <dgm:pt modelId="{F310E876-7774-4B46-88EC-DF213F661173}" type="parTrans" cxnId="{0630FD87-99E7-4A32-A713-8C2CFA7BFFBB}">
      <dgm:prSet/>
      <dgm:spPr/>
      <dgm:t>
        <a:bodyPr/>
        <a:lstStyle/>
        <a:p>
          <a:endParaRPr lang="en-US"/>
        </a:p>
      </dgm:t>
    </dgm:pt>
    <dgm:pt modelId="{DDD3DA9E-41C1-4BA9-9AF4-97BD43AF906B}" type="sibTrans" cxnId="{0630FD87-99E7-4A32-A713-8C2CFA7BFFBB}">
      <dgm:prSet/>
      <dgm:spPr/>
      <dgm:t>
        <a:bodyPr/>
        <a:lstStyle/>
        <a:p>
          <a:endParaRPr lang="en-US"/>
        </a:p>
      </dgm:t>
    </dgm:pt>
    <dgm:pt modelId="{9F5418DA-3EC8-4263-93B1-B3E3128BAF06}">
      <dgm:prSet/>
      <dgm:spPr/>
      <dgm:t>
        <a:bodyPr/>
        <a:lstStyle/>
        <a:p>
          <a:r>
            <a:rPr lang="en-US"/>
            <a:t>Data integration risks may result in delays, errors, or incomplete data in the data warehouse.</a:t>
          </a:r>
        </a:p>
      </dgm:t>
    </dgm:pt>
    <dgm:pt modelId="{6088B241-5C53-40A5-BC3B-F3463E7FF444}" type="parTrans" cxnId="{4676878F-A95A-4C8B-ADC4-E3D1209A38AC}">
      <dgm:prSet/>
      <dgm:spPr/>
      <dgm:t>
        <a:bodyPr/>
        <a:lstStyle/>
        <a:p>
          <a:endParaRPr lang="en-US"/>
        </a:p>
      </dgm:t>
    </dgm:pt>
    <dgm:pt modelId="{E48348C6-AB06-4B47-902A-D4BE50F0401C}" type="sibTrans" cxnId="{4676878F-A95A-4C8B-ADC4-E3D1209A38AC}">
      <dgm:prSet/>
      <dgm:spPr/>
      <dgm:t>
        <a:bodyPr/>
        <a:lstStyle/>
        <a:p>
          <a:endParaRPr lang="en-US"/>
        </a:p>
      </dgm:t>
    </dgm:pt>
    <dgm:pt modelId="{D2DE0602-3D5A-4E66-84F6-A67F6F8348B2}" type="pres">
      <dgm:prSet presAssocID="{22BC33D7-23C9-4A0B-8D84-E3FB7A61EC9B}" presName="root" presStyleCnt="0">
        <dgm:presLayoutVars>
          <dgm:dir/>
          <dgm:resizeHandles val="exact"/>
        </dgm:presLayoutVars>
      </dgm:prSet>
      <dgm:spPr/>
    </dgm:pt>
    <dgm:pt modelId="{EC9B13F2-BFD6-4C5B-AE02-33084AADA41B}" type="pres">
      <dgm:prSet presAssocID="{4616163B-682D-42EF-B158-A237F025E064}" presName="compNode" presStyleCnt="0"/>
      <dgm:spPr/>
    </dgm:pt>
    <dgm:pt modelId="{F1871238-7603-42F3-AFD9-A803E4871D94}" type="pres">
      <dgm:prSet presAssocID="{4616163B-682D-42EF-B158-A237F025E0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ti"/>
        </a:ext>
      </dgm:extLst>
    </dgm:pt>
    <dgm:pt modelId="{41642089-CC3A-4867-9FF6-E22086D6D065}" type="pres">
      <dgm:prSet presAssocID="{4616163B-682D-42EF-B158-A237F025E064}" presName="iconSpace" presStyleCnt="0"/>
      <dgm:spPr/>
    </dgm:pt>
    <dgm:pt modelId="{15AD4D25-B1B7-4A2C-8167-9BFF47331FC1}" type="pres">
      <dgm:prSet presAssocID="{4616163B-682D-42EF-B158-A237F025E064}" presName="parTx" presStyleLbl="revTx" presStyleIdx="0" presStyleCnt="6">
        <dgm:presLayoutVars>
          <dgm:chMax val="0"/>
          <dgm:chPref val="0"/>
        </dgm:presLayoutVars>
      </dgm:prSet>
      <dgm:spPr/>
    </dgm:pt>
    <dgm:pt modelId="{424B78D8-48EF-40E2-B2F1-EEECE09A1C11}" type="pres">
      <dgm:prSet presAssocID="{4616163B-682D-42EF-B158-A237F025E064}" presName="txSpace" presStyleCnt="0"/>
      <dgm:spPr/>
    </dgm:pt>
    <dgm:pt modelId="{F1004B43-DBE4-47F4-B10D-25B82590140F}" type="pres">
      <dgm:prSet presAssocID="{4616163B-682D-42EF-B158-A237F025E064}" presName="desTx" presStyleLbl="revTx" presStyleIdx="1" presStyleCnt="6">
        <dgm:presLayoutVars/>
      </dgm:prSet>
      <dgm:spPr/>
    </dgm:pt>
    <dgm:pt modelId="{45B49DD4-B593-452C-8AAB-53FA1D60681E}" type="pres">
      <dgm:prSet presAssocID="{5FDED83F-A24E-4460-81C7-1CF2FD4936C6}" presName="sibTrans" presStyleCnt="0"/>
      <dgm:spPr/>
    </dgm:pt>
    <dgm:pt modelId="{52F4FE01-491F-4BEB-824F-A359E315E597}" type="pres">
      <dgm:prSet presAssocID="{EC2B5E44-5FBF-43A0-9375-93897CD85633}" presName="compNode" presStyleCnt="0"/>
      <dgm:spPr/>
    </dgm:pt>
    <dgm:pt modelId="{0D2A3FE9-4BFA-49AB-9384-4BCA5C4956C8}" type="pres">
      <dgm:prSet presAssocID="{EC2B5E44-5FBF-43A0-9375-93897CD856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57FE63FB-768E-4220-8D23-7ECE6B970123}" type="pres">
      <dgm:prSet presAssocID="{EC2B5E44-5FBF-43A0-9375-93897CD85633}" presName="iconSpace" presStyleCnt="0"/>
      <dgm:spPr/>
    </dgm:pt>
    <dgm:pt modelId="{07996160-9C0E-4408-B6DE-5AEA896D9964}" type="pres">
      <dgm:prSet presAssocID="{EC2B5E44-5FBF-43A0-9375-93897CD85633}" presName="parTx" presStyleLbl="revTx" presStyleIdx="2" presStyleCnt="6">
        <dgm:presLayoutVars>
          <dgm:chMax val="0"/>
          <dgm:chPref val="0"/>
        </dgm:presLayoutVars>
      </dgm:prSet>
      <dgm:spPr/>
    </dgm:pt>
    <dgm:pt modelId="{B4BA95E8-85C9-4044-AF91-14AD345D9A0B}" type="pres">
      <dgm:prSet presAssocID="{EC2B5E44-5FBF-43A0-9375-93897CD85633}" presName="txSpace" presStyleCnt="0"/>
      <dgm:spPr/>
    </dgm:pt>
    <dgm:pt modelId="{E18B862B-1924-45ED-94B2-FF0E0254398C}" type="pres">
      <dgm:prSet presAssocID="{EC2B5E44-5FBF-43A0-9375-93897CD85633}" presName="desTx" presStyleLbl="revTx" presStyleIdx="3" presStyleCnt="6">
        <dgm:presLayoutVars/>
      </dgm:prSet>
      <dgm:spPr/>
    </dgm:pt>
    <dgm:pt modelId="{4057DCA8-0E0F-41C2-B6C3-895DE7660FA9}" type="pres">
      <dgm:prSet presAssocID="{E1061B10-0A3D-4CB4-89BB-56D7B68B6F6D}" presName="sibTrans" presStyleCnt="0"/>
      <dgm:spPr/>
    </dgm:pt>
    <dgm:pt modelId="{4DD7C49D-443E-4FAA-A0F7-3EFFC727582A}" type="pres">
      <dgm:prSet presAssocID="{74002512-7828-4EDF-8FDD-AA4A93405A92}" presName="compNode" presStyleCnt="0"/>
      <dgm:spPr/>
    </dgm:pt>
    <dgm:pt modelId="{054D5E9A-C855-44FE-932E-B9AC61159E03}" type="pres">
      <dgm:prSet presAssocID="{74002512-7828-4EDF-8FDD-AA4A93405A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oitus"/>
        </a:ext>
      </dgm:extLst>
    </dgm:pt>
    <dgm:pt modelId="{93039CC9-6343-4BAB-B6D4-7A4BCA5981F2}" type="pres">
      <dgm:prSet presAssocID="{74002512-7828-4EDF-8FDD-AA4A93405A92}" presName="iconSpace" presStyleCnt="0"/>
      <dgm:spPr/>
    </dgm:pt>
    <dgm:pt modelId="{8E7D230E-E7A7-4AE2-95CD-D24B090A4E47}" type="pres">
      <dgm:prSet presAssocID="{74002512-7828-4EDF-8FDD-AA4A93405A92}" presName="parTx" presStyleLbl="revTx" presStyleIdx="4" presStyleCnt="6">
        <dgm:presLayoutVars>
          <dgm:chMax val="0"/>
          <dgm:chPref val="0"/>
        </dgm:presLayoutVars>
      </dgm:prSet>
      <dgm:spPr/>
    </dgm:pt>
    <dgm:pt modelId="{A0E79843-1A1C-4DFF-B21A-3904890E9B88}" type="pres">
      <dgm:prSet presAssocID="{74002512-7828-4EDF-8FDD-AA4A93405A92}" presName="txSpace" presStyleCnt="0"/>
      <dgm:spPr/>
    </dgm:pt>
    <dgm:pt modelId="{406E7180-DCF4-485B-A207-59E4205645B1}" type="pres">
      <dgm:prSet presAssocID="{74002512-7828-4EDF-8FDD-AA4A93405A92}" presName="desTx" presStyleLbl="revTx" presStyleIdx="5" presStyleCnt="6">
        <dgm:presLayoutVars/>
      </dgm:prSet>
      <dgm:spPr/>
    </dgm:pt>
  </dgm:ptLst>
  <dgm:cxnLst>
    <dgm:cxn modelId="{8DF45C16-7498-49D8-B60E-D355BE43F456}" type="presOf" srcId="{4616163B-682D-42EF-B158-A237F025E064}" destId="{15AD4D25-B1B7-4A2C-8167-9BFF47331FC1}" srcOrd="0" destOrd="0" presId="urn:microsoft.com/office/officeart/2018/2/layout/IconLabelDescriptionList"/>
    <dgm:cxn modelId="{BEFF0E24-7E43-4CBD-8069-3227A734ED5C}" type="presOf" srcId="{EC2B5E44-5FBF-43A0-9375-93897CD85633}" destId="{07996160-9C0E-4408-B6DE-5AEA896D9964}" srcOrd="0" destOrd="0" presId="urn:microsoft.com/office/officeart/2018/2/layout/IconLabelDescriptionList"/>
    <dgm:cxn modelId="{B6F6933C-70EF-4854-94CC-3F63E578F909}" srcId="{22BC33D7-23C9-4A0B-8D84-E3FB7A61EC9B}" destId="{EC2B5E44-5FBF-43A0-9375-93897CD85633}" srcOrd="1" destOrd="0" parTransId="{4DC0F838-7001-4CDF-91E7-EF99282447F8}" sibTransId="{E1061B10-0A3D-4CB4-89BB-56D7B68B6F6D}"/>
    <dgm:cxn modelId="{6F64CD3C-F137-40F9-AF30-AAE003367F07}" type="presOf" srcId="{BD29D34E-0DE3-47E3-80ED-D4025A14182A}" destId="{F1004B43-DBE4-47F4-B10D-25B82590140F}" srcOrd="0" destOrd="0" presId="urn:microsoft.com/office/officeart/2018/2/layout/IconLabelDescriptionList"/>
    <dgm:cxn modelId="{0DEF7B46-2FEB-49ED-93E5-622FFD3EA166}" type="presOf" srcId="{7EEDA185-E5C0-4073-A81E-7E36AD8FAFE5}" destId="{E18B862B-1924-45ED-94B2-FF0E0254398C}" srcOrd="0" destOrd="0" presId="urn:microsoft.com/office/officeart/2018/2/layout/IconLabelDescriptionList"/>
    <dgm:cxn modelId="{15288155-0DD1-450F-A5AF-F479AD00B221}" srcId="{4616163B-682D-42EF-B158-A237F025E064}" destId="{BD29D34E-0DE3-47E3-80ED-D4025A14182A}" srcOrd="0" destOrd="0" parTransId="{9F5898DD-409E-42CE-9DD3-E5A90BCA99C1}" sibTransId="{250901CC-4147-4C4E-A1CB-CD10EC097DD0}"/>
    <dgm:cxn modelId="{0630FD87-99E7-4A32-A713-8C2CFA7BFFBB}" srcId="{22BC33D7-23C9-4A0B-8D84-E3FB7A61EC9B}" destId="{74002512-7828-4EDF-8FDD-AA4A93405A92}" srcOrd="2" destOrd="0" parTransId="{F310E876-7774-4B46-88EC-DF213F661173}" sibTransId="{DDD3DA9E-41C1-4BA9-9AF4-97BD43AF906B}"/>
    <dgm:cxn modelId="{4676878F-A95A-4C8B-ADC4-E3D1209A38AC}" srcId="{74002512-7828-4EDF-8FDD-AA4A93405A92}" destId="{9F5418DA-3EC8-4263-93B1-B3E3128BAF06}" srcOrd="0" destOrd="0" parTransId="{6088B241-5C53-40A5-BC3B-F3463E7FF444}" sibTransId="{E48348C6-AB06-4B47-902A-D4BE50F0401C}"/>
    <dgm:cxn modelId="{58062F99-A4CF-4BF6-A86E-3223023639F5}" type="presOf" srcId="{9F5418DA-3EC8-4263-93B1-B3E3128BAF06}" destId="{406E7180-DCF4-485B-A207-59E4205645B1}" srcOrd="0" destOrd="0" presId="urn:microsoft.com/office/officeart/2018/2/layout/IconLabelDescriptionList"/>
    <dgm:cxn modelId="{7C45ECB2-2248-4055-8AEF-CD534CCBA012}" srcId="{EC2B5E44-5FBF-43A0-9375-93897CD85633}" destId="{7EEDA185-E5C0-4073-A81E-7E36AD8FAFE5}" srcOrd="0" destOrd="0" parTransId="{713E4503-6B64-4A86-84D7-658112552A94}" sibTransId="{9D592FEB-78ED-45C5-B3E2-EE16D78F179A}"/>
    <dgm:cxn modelId="{ABCCCBBB-C315-4675-83FC-FC35AE0302D8}" type="presOf" srcId="{74002512-7828-4EDF-8FDD-AA4A93405A92}" destId="{8E7D230E-E7A7-4AE2-95CD-D24B090A4E47}" srcOrd="0" destOrd="0" presId="urn:microsoft.com/office/officeart/2018/2/layout/IconLabelDescriptionList"/>
    <dgm:cxn modelId="{89F006D4-7BBC-4358-A572-EA2681F0901E}" srcId="{22BC33D7-23C9-4A0B-8D84-E3FB7A61EC9B}" destId="{4616163B-682D-42EF-B158-A237F025E064}" srcOrd="0" destOrd="0" parTransId="{8ECA5422-305C-439E-B809-10DA86A3267F}" sibTransId="{5FDED83F-A24E-4460-81C7-1CF2FD4936C6}"/>
    <dgm:cxn modelId="{46D175E5-D506-4C49-89BA-7B31E49AA8F8}" type="presOf" srcId="{22BC33D7-23C9-4A0B-8D84-E3FB7A61EC9B}" destId="{D2DE0602-3D5A-4E66-84F6-A67F6F8348B2}" srcOrd="0" destOrd="0" presId="urn:microsoft.com/office/officeart/2018/2/layout/IconLabelDescriptionList"/>
    <dgm:cxn modelId="{2482FE65-00D5-4251-BC7F-11A302AB7F20}" type="presParOf" srcId="{D2DE0602-3D5A-4E66-84F6-A67F6F8348B2}" destId="{EC9B13F2-BFD6-4C5B-AE02-33084AADA41B}" srcOrd="0" destOrd="0" presId="urn:microsoft.com/office/officeart/2018/2/layout/IconLabelDescriptionList"/>
    <dgm:cxn modelId="{DE1DFB56-FA10-4420-8FD2-2B1D7BDE56BD}" type="presParOf" srcId="{EC9B13F2-BFD6-4C5B-AE02-33084AADA41B}" destId="{F1871238-7603-42F3-AFD9-A803E4871D94}" srcOrd="0" destOrd="0" presId="urn:microsoft.com/office/officeart/2018/2/layout/IconLabelDescriptionList"/>
    <dgm:cxn modelId="{5C685A4E-B691-4C84-B2C0-4FCA83BBCBA2}" type="presParOf" srcId="{EC9B13F2-BFD6-4C5B-AE02-33084AADA41B}" destId="{41642089-CC3A-4867-9FF6-E22086D6D065}" srcOrd="1" destOrd="0" presId="urn:microsoft.com/office/officeart/2018/2/layout/IconLabelDescriptionList"/>
    <dgm:cxn modelId="{43379AD7-785F-4CE2-B329-C41B67697E0F}" type="presParOf" srcId="{EC9B13F2-BFD6-4C5B-AE02-33084AADA41B}" destId="{15AD4D25-B1B7-4A2C-8167-9BFF47331FC1}" srcOrd="2" destOrd="0" presId="urn:microsoft.com/office/officeart/2018/2/layout/IconLabelDescriptionList"/>
    <dgm:cxn modelId="{A975952D-D0ED-4FF2-83EB-C2C6DD6785B4}" type="presParOf" srcId="{EC9B13F2-BFD6-4C5B-AE02-33084AADA41B}" destId="{424B78D8-48EF-40E2-B2F1-EEECE09A1C11}" srcOrd="3" destOrd="0" presId="urn:microsoft.com/office/officeart/2018/2/layout/IconLabelDescriptionList"/>
    <dgm:cxn modelId="{F0EF66CF-8846-457F-8EF0-31AD19FF63BC}" type="presParOf" srcId="{EC9B13F2-BFD6-4C5B-AE02-33084AADA41B}" destId="{F1004B43-DBE4-47F4-B10D-25B82590140F}" srcOrd="4" destOrd="0" presId="urn:microsoft.com/office/officeart/2018/2/layout/IconLabelDescriptionList"/>
    <dgm:cxn modelId="{CCA4336F-4DE8-4634-86C1-3425E59109CC}" type="presParOf" srcId="{D2DE0602-3D5A-4E66-84F6-A67F6F8348B2}" destId="{45B49DD4-B593-452C-8AAB-53FA1D60681E}" srcOrd="1" destOrd="0" presId="urn:microsoft.com/office/officeart/2018/2/layout/IconLabelDescriptionList"/>
    <dgm:cxn modelId="{BEC8808E-0313-4FAD-93C7-551BEABE9080}" type="presParOf" srcId="{D2DE0602-3D5A-4E66-84F6-A67F6F8348B2}" destId="{52F4FE01-491F-4BEB-824F-A359E315E597}" srcOrd="2" destOrd="0" presId="urn:microsoft.com/office/officeart/2018/2/layout/IconLabelDescriptionList"/>
    <dgm:cxn modelId="{8958AC6C-26B5-4DC7-9B9E-BE005432D64D}" type="presParOf" srcId="{52F4FE01-491F-4BEB-824F-A359E315E597}" destId="{0D2A3FE9-4BFA-49AB-9384-4BCA5C4956C8}" srcOrd="0" destOrd="0" presId="urn:microsoft.com/office/officeart/2018/2/layout/IconLabelDescriptionList"/>
    <dgm:cxn modelId="{F69B1DFA-F0FE-4D21-9CBE-A8C4488F8584}" type="presParOf" srcId="{52F4FE01-491F-4BEB-824F-A359E315E597}" destId="{57FE63FB-768E-4220-8D23-7ECE6B970123}" srcOrd="1" destOrd="0" presId="urn:microsoft.com/office/officeart/2018/2/layout/IconLabelDescriptionList"/>
    <dgm:cxn modelId="{4CFB5AF3-1539-49BD-94A0-5E9E2E6B7615}" type="presParOf" srcId="{52F4FE01-491F-4BEB-824F-A359E315E597}" destId="{07996160-9C0E-4408-B6DE-5AEA896D9964}" srcOrd="2" destOrd="0" presId="urn:microsoft.com/office/officeart/2018/2/layout/IconLabelDescriptionList"/>
    <dgm:cxn modelId="{FDB1EB48-513E-4F9C-B19D-4BA5D8062A5D}" type="presParOf" srcId="{52F4FE01-491F-4BEB-824F-A359E315E597}" destId="{B4BA95E8-85C9-4044-AF91-14AD345D9A0B}" srcOrd="3" destOrd="0" presId="urn:microsoft.com/office/officeart/2018/2/layout/IconLabelDescriptionList"/>
    <dgm:cxn modelId="{B41D7BB0-03C6-4C17-A077-7DAD7AF15991}" type="presParOf" srcId="{52F4FE01-491F-4BEB-824F-A359E315E597}" destId="{E18B862B-1924-45ED-94B2-FF0E0254398C}" srcOrd="4" destOrd="0" presId="urn:microsoft.com/office/officeart/2018/2/layout/IconLabelDescriptionList"/>
    <dgm:cxn modelId="{14890B24-6573-4B60-B54B-7D4282B693A9}" type="presParOf" srcId="{D2DE0602-3D5A-4E66-84F6-A67F6F8348B2}" destId="{4057DCA8-0E0F-41C2-B6C3-895DE7660FA9}" srcOrd="3" destOrd="0" presId="urn:microsoft.com/office/officeart/2018/2/layout/IconLabelDescriptionList"/>
    <dgm:cxn modelId="{48330EB9-B2E6-4A9E-8641-C6965D86AE76}" type="presParOf" srcId="{D2DE0602-3D5A-4E66-84F6-A67F6F8348B2}" destId="{4DD7C49D-443E-4FAA-A0F7-3EFFC727582A}" srcOrd="4" destOrd="0" presId="urn:microsoft.com/office/officeart/2018/2/layout/IconLabelDescriptionList"/>
    <dgm:cxn modelId="{87570931-C452-4220-B6F5-E61AC774F5BB}" type="presParOf" srcId="{4DD7C49D-443E-4FAA-A0F7-3EFFC727582A}" destId="{054D5E9A-C855-44FE-932E-B9AC61159E03}" srcOrd="0" destOrd="0" presId="urn:microsoft.com/office/officeart/2018/2/layout/IconLabelDescriptionList"/>
    <dgm:cxn modelId="{6D263C5E-BEF9-4365-97CB-5F68C887D472}" type="presParOf" srcId="{4DD7C49D-443E-4FAA-A0F7-3EFFC727582A}" destId="{93039CC9-6343-4BAB-B6D4-7A4BCA5981F2}" srcOrd="1" destOrd="0" presId="urn:microsoft.com/office/officeart/2018/2/layout/IconLabelDescriptionList"/>
    <dgm:cxn modelId="{CCC5FCB6-9980-4A52-A6A3-9579FCFC10C9}" type="presParOf" srcId="{4DD7C49D-443E-4FAA-A0F7-3EFFC727582A}" destId="{8E7D230E-E7A7-4AE2-95CD-D24B090A4E47}" srcOrd="2" destOrd="0" presId="urn:microsoft.com/office/officeart/2018/2/layout/IconLabelDescriptionList"/>
    <dgm:cxn modelId="{0A86504B-E00C-442B-9273-23AA9D5F833F}" type="presParOf" srcId="{4DD7C49D-443E-4FAA-A0F7-3EFFC727582A}" destId="{A0E79843-1A1C-4DFF-B21A-3904890E9B88}" srcOrd="3" destOrd="0" presId="urn:microsoft.com/office/officeart/2018/2/layout/IconLabelDescriptionList"/>
    <dgm:cxn modelId="{1F347FE3-5283-46D0-B63F-94DF6F02124F}" type="presParOf" srcId="{4DD7C49D-443E-4FAA-A0F7-3EFFC727582A}" destId="{406E7180-DCF4-485B-A207-59E4205645B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1FD45-B39B-4259-94FB-9CF90AE77744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42EA1-4F48-4692-91DE-756A7D1B4AA4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F86-5A8C-403A-8C92-616FA484320B}">
      <dsp:nvSpPr>
        <dsp:cNvPr id="0" name=""/>
        <dsp:cNvSpPr/>
      </dsp:nvSpPr>
      <dsp:spPr>
        <a:xfrm>
          <a:off x="1240387" y="2118"/>
          <a:ext cx="29217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Integration</a:t>
          </a:r>
        </a:p>
      </dsp:txBody>
      <dsp:txXfrm>
        <a:off x="1240387" y="2118"/>
        <a:ext cx="2921793" cy="1073928"/>
      </dsp:txXfrm>
    </dsp:sp>
    <dsp:sp modelId="{1DAE339D-03EC-4474-BE94-49783341B709}">
      <dsp:nvSpPr>
        <dsp:cNvPr id="0" name=""/>
        <dsp:cNvSpPr/>
      </dsp:nvSpPr>
      <dsp:spPr>
        <a:xfrm>
          <a:off x="4162181" y="2118"/>
          <a:ext cx="23306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data warehouse</a:t>
          </a:r>
          <a:r>
            <a:rPr lang="en-US" sz="1300" kern="1200" dirty="0">
              <a:latin typeface="Corbel" panose="020B0503020204020204"/>
            </a:rPr>
            <a:t> should</a:t>
          </a:r>
          <a:r>
            <a:rPr lang="en-US" sz="1300" kern="1200" dirty="0"/>
            <a:t> </a:t>
          </a:r>
          <a:r>
            <a:rPr lang="en-US" sz="1300" kern="1200" dirty="0">
              <a:latin typeface="Corbel" panose="020B0503020204020204"/>
            </a:rPr>
            <a:t>integrate</a:t>
          </a:r>
          <a:r>
            <a:rPr lang="en-US" sz="1300" kern="1200" dirty="0"/>
            <a:t> data from various sources</a:t>
          </a:r>
        </a:p>
      </dsp:txBody>
      <dsp:txXfrm>
        <a:off x="4162181" y="2118"/>
        <a:ext cx="2330693" cy="1073928"/>
      </dsp:txXfrm>
    </dsp:sp>
    <dsp:sp modelId="{34276A68-24A2-4E8A-A303-69AF2B9B2C5F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B29CB-5D09-415B-AA5F-B85E7F556985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4D9D9-011D-45D5-AF23-7F1C8409CB7F}">
      <dsp:nvSpPr>
        <dsp:cNvPr id="0" name=""/>
        <dsp:cNvSpPr/>
      </dsp:nvSpPr>
      <dsp:spPr>
        <a:xfrm>
          <a:off x="1240387" y="1344530"/>
          <a:ext cx="29217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Storage and Management</a:t>
          </a:r>
        </a:p>
      </dsp:txBody>
      <dsp:txXfrm>
        <a:off x="1240387" y="1344530"/>
        <a:ext cx="2921793" cy="1073928"/>
      </dsp:txXfrm>
    </dsp:sp>
    <dsp:sp modelId="{C49717DD-AD16-451B-BC1A-9022DDA2F456}">
      <dsp:nvSpPr>
        <dsp:cNvPr id="0" name=""/>
        <dsp:cNvSpPr/>
      </dsp:nvSpPr>
      <dsp:spPr>
        <a:xfrm>
          <a:off x="4162181" y="1344530"/>
          <a:ext cx="23306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data warehouse should efficiently store and manage large volumes of data</a:t>
          </a:r>
        </a:p>
      </dsp:txBody>
      <dsp:txXfrm>
        <a:off x="4162181" y="1344530"/>
        <a:ext cx="2330693" cy="1073928"/>
      </dsp:txXfrm>
    </dsp:sp>
    <dsp:sp modelId="{F51ADD24-D19A-417B-BF54-9CBC0C33ADB7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D16E3-DD18-4054-9EE7-BC7EE69083C3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DCF47-2443-4000-AE76-7DE2945919D5}">
      <dsp:nvSpPr>
        <dsp:cNvPr id="0" name=""/>
        <dsp:cNvSpPr/>
      </dsp:nvSpPr>
      <dsp:spPr>
        <a:xfrm>
          <a:off x="1240387" y="2686941"/>
          <a:ext cx="29217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 and Reporting</a:t>
          </a:r>
        </a:p>
      </dsp:txBody>
      <dsp:txXfrm>
        <a:off x="1240387" y="2686941"/>
        <a:ext cx="2921793" cy="1073928"/>
      </dsp:txXfrm>
    </dsp:sp>
    <dsp:sp modelId="{E8BA84E1-40C2-4C13-A590-C400FA1DDF40}">
      <dsp:nvSpPr>
        <dsp:cNvPr id="0" name=""/>
        <dsp:cNvSpPr/>
      </dsp:nvSpPr>
      <dsp:spPr>
        <a:xfrm>
          <a:off x="4162181" y="2686941"/>
          <a:ext cx="23306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data warehouse </a:t>
          </a:r>
          <a:r>
            <a:rPr lang="en-US" sz="1300" kern="1200" dirty="0">
              <a:latin typeface="Corbel" panose="020B0503020204020204"/>
            </a:rPr>
            <a:t>should</a:t>
          </a:r>
          <a:r>
            <a:rPr lang="en-US" sz="1300" kern="1200" dirty="0"/>
            <a:t> support advanced analytics and reporting capabilities</a:t>
          </a:r>
          <a:r>
            <a:rPr lang="en-US" sz="1300" kern="1200" dirty="0">
              <a:latin typeface="Corbel" panose="020B0503020204020204"/>
            </a:rPr>
            <a:t> </a:t>
          </a:r>
          <a:endParaRPr lang="en-US" sz="1300" b="0" kern="1200" dirty="0">
            <a:latin typeface="Corbel" panose="020B0503020204020204"/>
          </a:endParaRPr>
        </a:p>
      </dsp:txBody>
      <dsp:txXfrm>
        <a:off x="4162181" y="2686941"/>
        <a:ext cx="2330693" cy="1073928"/>
      </dsp:txXfrm>
    </dsp:sp>
    <dsp:sp modelId="{E81CD038-468A-4CC4-983A-7FE5FB035A6D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0DC5D-D3D5-42AE-B321-C6B502E13510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84B1-7D22-4F22-B2DC-C7F5C9DD0DAC}">
      <dsp:nvSpPr>
        <dsp:cNvPr id="0" name=""/>
        <dsp:cNvSpPr/>
      </dsp:nvSpPr>
      <dsp:spPr>
        <a:xfrm>
          <a:off x="1240387" y="4029352"/>
          <a:ext cx="29217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Corbel" panose="020B0503020204020204"/>
            </a:rPr>
            <a:t>Security</a:t>
          </a:r>
          <a:r>
            <a:rPr lang="en-US" sz="2200" b="0" kern="1200" dirty="0"/>
            <a:t> and Data Privacy</a:t>
          </a:r>
        </a:p>
      </dsp:txBody>
      <dsp:txXfrm>
        <a:off x="1240387" y="4029352"/>
        <a:ext cx="2921793" cy="1073928"/>
      </dsp:txXfrm>
    </dsp:sp>
    <dsp:sp modelId="{650CD6FC-666D-4C72-9525-419C37A4AF0E}">
      <dsp:nvSpPr>
        <dsp:cNvPr id="0" name=""/>
        <dsp:cNvSpPr/>
      </dsp:nvSpPr>
      <dsp:spPr>
        <a:xfrm>
          <a:off x="4162181" y="4029352"/>
          <a:ext cx="233069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data warehouse should implement robust security measures to protect the data</a:t>
          </a:r>
          <a:r>
            <a:rPr lang="en-US" sz="1300" kern="1200" dirty="0">
              <a:latin typeface="Corbel" panose="020B0503020204020204"/>
            </a:rPr>
            <a:t> </a:t>
          </a:r>
          <a:endParaRPr lang="en-US" sz="1300" kern="1200" dirty="0"/>
        </a:p>
      </dsp:txBody>
      <dsp:txXfrm>
        <a:off x="4162181" y="4029352"/>
        <a:ext cx="2330693" cy="1073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2542B-5C2B-4595-85C3-65AB86841DD5}">
      <dsp:nvSpPr>
        <dsp:cNvPr id="0" name=""/>
        <dsp:cNvSpPr/>
      </dsp:nvSpPr>
      <dsp:spPr>
        <a:xfrm>
          <a:off x="263" y="1396098"/>
          <a:ext cx="791437" cy="79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6198-372F-4F16-9150-F119EDA5E8EF}">
      <dsp:nvSpPr>
        <dsp:cNvPr id="0" name=""/>
        <dsp:cNvSpPr/>
      </dsp:nvSpPr>
      <dsp:spPr>
        <a:xfrm>
          <a:off x="263" y="2294476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Functionalities:</a:t>
          </a:r>
        </a:p>
      </dsp:txBody>
      <dsp:txXfrm>
        <a:off x="263" y="2294476"/>
        <a:ext cx="2261250" cy="339187"/>
      </dsp:txXfrm>
    </dsp:sp>
    <dsp:sp modelId="{ED2B9BDC-9D63-4780-AD31-01E6A99A1BEB}">
      <dsp:nvSpPr>
        <dsp:cNvPr id="0" name=""/>
        <dsp:cNvSpPr/>
      </dsp:nvSpPr>
      <dsp:spPr>
        <a:xfrm>
          <a:off x="263" y="2683403"/>
          <a:ext cx="2261250" cy="119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example, customer service or airport security management have not been included in the phase due to the lack of data regarding these operational services.</a:t>
          </a:r>
        </a:p>
      </dsp:txBody>
      <dsp:txXfrm>
        <a:off x="263" y="2683403"/>
        <a:ext cx="2261250" cy="1199687"/>
      </dsp:txXfrm>
    </dsp:sp>
    <dsp:sp modelId="{120FE2D9-ABE7-41B1-9A50-5187460928A2}">
      <dsp:nvSpPr>
        <dsp:cNvPr id="0" name=""/>
        <dsp:cNvSpPr/>
      </dsp:nvSpPr>
      <dsp:spPr>
        <a:xfrm>
          <a:off x="2657232" y="1396098"/>
          <a:ext cx="791437" cy="79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3A4DC-47ED-4D70-9636-D0AE9BCA8988}">
      <dsp:nvSpPr>
        <dsp:cNvPr id="0" name=""/>
        <dsp:cNvSpPr/>
      </dsp:nvSpPr>
      <dsp:spPr>
        <a:xfrm>
          <a:off x="2657232" y="2294476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sources:</a:t>
          </a:r>
        </a:p>
      </dsp:txBody>
      <dsp:txXfrm>
        <a:off x="2657232" y="2294476"/>
        <a:ext cx="2261250" cy="339187"/>
      </dsp:txXfrm>
    </dsp:sp>
    <dsp:sp modelId="{310E4E47-CC5D-488C-AF6D-E69D80AC0B09}">
      <dsp:nvSpPr>
        <dsp:cNvPr id="0" name=""/>
        <dsp:cNvSpPr/>
      </dsp:nvSpPr>
      <dsp:spPr>
        <a:xfrm>
          <a:off x="2657232" y="2683403"/>
          <a:ext cx="2261250" cy="119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Limits the amount and type of data they provide. For example, the different airlines don’t provide customer sensitive data due to privacy regulations.</a:t>
          </a:r>
        </a:p>
      </dsp:txBody>
      <dsp:txXfrm>
        <a:off x="2657232" y="2683403"/>
        <a:ext cx="2261250" cy="1199687"/>
      </dsp:txXfrm>
    </dsp:sp>
    <dsp:sp modelId="{A546267D-D080-4271-A485-EA888BAB3BB6}">
      <dsp:nvSpPr>
        <dsp:cNvPr id="0" name=""/>
        <dsp:cNvSpPr/>
      </dsp:nvSpPr>
      <dsp:spPr>
        <a:xfrm>
          <a:off x="5314201" y="1396098"/>
          <a:ext cx="791437" cy="791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136B-5289-4A75-B5A4-22820A091854}">
      <dsp:nvSpPr>
        <dsp:cNvPr id="0" name=""/>
        <dsp:cNvSpPr/>
      </dsp:nvSpPr>
      <dsp:spPr>
        <a:xfrm>
          <a:off x="5314201" y="2294476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Budget and resources:</a:t>
          </a:r>
        </a:p>
      </dsp:txBody>
      <dsp:txXfrm>
        <a:off x="5314201" y="2294476"/>
        <a:ext cx="2261250" cy="339187"/>
      </dsp:txXfrm>
    </dsp:sp>
    <dsp:sp modelId="{174C9DD7-C3D1-4486-AADD-4CAA5C5392C4}">
      <dsp:nvSpPr>
        <dsp:cNvPr id="0" name=""/>
        <dsp:cNvSpPr/>
      </dsp:nvSpPr>
      <dsp:spPr>
        <a:xfrm>
          <a:off x="5314201" y="2683403"/>
          <a:ext cx="2261250" cy="119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 the scope of this project phase to only include certain airlines and geographies.  </a:t>
          </a:r>
        </a:p>
      </dsp:txBody>
      <dsp:txXfrm>
        <a:off x="5314201" y="2683403"/>
        <a:ext cx="2261250" cy="119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71EDC-081B-417C-A3C8-13776A391CDB}">
      <dsp:nvSpPr>
        <dsp:cNvPr id="0" name=""/>
        <dsp:cNvSpPr/>
      </dsp:nvSpPr>
      <dsp:spPr>
        <a:xfrm>
          <a:off x="0" y="5125"/>
          <a:ext cx="6806639" cy="1192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AC0A5-C0F9-45F2-8C9C-0FBB04A07F8D}">
      <dsp:nvSpPr>
        <dsp:cNvPr id="0" name=""/>
        <dsp:cNvSpPr/>
      </dsp:nvSpPr>
      <dsp:spPr>
        <a:xfrm>
          <a:off x="360875" y="273545"/>
          <a:ext cx="656138" cy="656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3C033-A3DB-4C05-A30D-D17B5ACC5535}">
      <dsp:nvSpPr>
        <dsp:cNvPr id="0" name=""/>
        <dsp:cNvSpPr/>
      </dsp:nvSpPr>
      <dsp:spPr>
        <a:xfrm>
          <a:off x="1377890" y="5125"/>
          <a:ext cx="5427402" cy="119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7" tIns="126257" rIns="126257" bIns="126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Successful integration of the data</a:t>
          </a:r>
        </a:p>
      </dsp:txBody>
      <dsp:txXfrm>
        <a:off x="1377890" y="5125"/>
        <a:ext cx="5427402" cy="1192978"/>
      </dsp:txXfrm>
    </dsp:sp>
    <dsp:sp modelId="{27FCDF05-1EA8-40DB-89F1-17EA1B0CB8C5}">
      <dsp:nvSpPr>
        <dsp:cNvPr id="0" name=""/>
        <dsp:cNvSpPr/>
      </dsp:nvSpPr>
      <dsp:spPr>
        <a:xfrm>
          <a:off x="0" y="1496348"/>
          <a:ext cx="6806639" cy="1192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B8408-49A6-4E33-85EE-399BBAE4323A}">
      <dsp:nvSpPr>
        <dsp:cNvPr id="0" name=""/>
        <dsp:cNvSpPr/>
      </dsp:nvSpPr>
      <dsp:spPr>
        <a:xfrm>
          <a:off x="360875" y="1764768"/>
          <a:ext cx="656138" cy="656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3BAC-CD89-4443-9DBC-5A126AB2E594}">
      <dsp:nvSpPr>
        <dsp:cNvPr id="0" name=""/>
        <dsp:cNvSpPr/>
      </dsp:nvSpPr>
      <dsp:spPr>
        <a:xfrm>
          <a:off x="1377890" y="1496348"/>
          <a:ext cx="5427402" cy="119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7" tIns="126257" rIns="126257" bIns="126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Dimensional data model built</a:t>
          </a:r>
        </a:p>
      </dsp:txBody>
      <dsp:txXfrm>
        <a:off x="1377890" y="1496348"/>
        <a:ext cx="5427402" cy="1192978"/>
      </dsp:txXfrm>
    </dsp:sp>
    <dsp:sp modelId="{0965BCAD-0EA1-4CA5-A86F-CD7CFC4A625C}">
      <dsp:nvSpPr>
        <dsp:cNvPr id="0" name=""/>
        <dsp:cNvSpPr/>
      </dsp:nvSpPr>
      <dsp:spPr>
        <a:xfrm>
          <a:off x="0" y="2987571"/>
          <a:ext cx="6806639" cy="1192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AB152-5DB8-4689-8971-EBCA5703749F}">
      <dsp:nvSpPr>
        <dsp:cNvPr id="0" name=""/>
        <dsp:cNvSpPr/>
      </dsp:nvSpPr>
      <dsp:spPr>
        <a:xfrm>
          <a:off x="360875" y="3255991"/>
          <a:ext cx="656138" cy="656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F049D-D294-40D2-B40B-BB9257A7EA31}">
      <dsp:nvSpPr>
        <dsp:cNvPr id="0" name=""/>
        <dsp:cNvSpPr/>
      </dsp:nvSpPr>
      <dsp:spPr>
        <a:xfrm>
          <a:off x="1377890" y="2987571"/>
          <a:ext cx="5427402" cy="119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7" tIns="126257" rIns="126257" bIns="126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dimensional data model is successfully implemented in MySQL </a:t>
          </a:r>
        </a:p>
      </dsp:txBody>
      <dsp:txXfrm>
        <a:off x="1377890" y="2987571"/>
        <a:ext cx="5427402" cy="1192978"/>
      </dsp:txXfrm>
    </dsp:sp>
    <dsp:sp modelId="{75A1CD18-8410-46F4-978F-48882FB7BE02}">
      <dsp:nvSpPr>
        <dsp:cNvPr id="0" name=""/>
        <dsp:cNvSpPr/>
      </dsp:nvSpPr>
      <dsp:spPr>
        <a:xfrm>
          <a:off x="0" y="4478794"/>
          <a:ext cx="6806639" cy="1192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32E1F-1982-4F95-99F4-985567B9C5C5}">
      <dsp:nvSpPr>
        <dsp:cNvPr id="0" name=""/>
        <dsp:cNvSpPr/>
      </dsp:nvSpPr>
      <dsp:spPr>
        <a:xfrm>
          <a:off x="360875" y="4747214"/>
          <a:ext cx="656138" cy="6561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EC30-19D2-4D13-A16B-0CCBD0CF6929}">
      <dsp:nvSpPr>
        <dsp:cNvPr id="0" name=""/>
        <dsp:cNvSpPr/>
      </dsp:nvSpPr>
      <dsp:spPr>
        <a:xfrm>
          <a:off x="1377890" y="4478794"/>
          <a:ext cx="3062987" cy="119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7" tIns="126257" rIns="126257" bIns="126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rbel" panose="020B0503020204020204"/>
            </a:rPr>
            <a:t>Requirements implemented:</a:t>
          </a:r>
        </a:p>
      </dsp:txBody>
      <dsp:txXfrm>
        <a:off x="1377890" y="4478794"/>
        <a:ext cx="3062987" cy="1192978"/>
      </dsp:txXfrm>
    </dsp:sp>
    <dsp:sp modelId="{47CB4177-A0A7-4AF2-82DA-8A0737798BEE}">
      <dsp:nvSpPr>
        <dsp:cNvPr id="0" name=""/>
        <dsp:cNvSpPr/>
      </dsp:nvSpPr>
      <dsp:spPr>
        <a:xfrm>
          <a:off x="4440877" y="4478794"/>
          <a:ext cx="2364414" cy="119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7" tIns="126257" rIns="126257" bIns="12625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rbel" panose="020B0503020204020204"/>
            </a:rPr>
            <a:t>A: </a:t>
          </a:r>
          <a:r>
            <a:rPr lang="en-US" sz="1100" kern="1200" dirty="0"/>
            <a:t>The number of flights to and from each airport</a:t>
          </a:r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rbel" panose="020B0503020204020204"/>
            </a:rPr>
            <a:t>B: </a:t>
          </a:r>
          <a:r>
            <a:rPr lang="en-US" sz="1100" kern="1200" dirty="0"/>
            <a:t>Records of delays and locations</a:t>
          </a:r>
          <a:endParaRPr lang="en-US" sz="1100" kern="1200" dirty="0">
            <a:latin typeface="Corbel" panose="020B0503020204020204"/>
          </a:endParaRPr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rbel" panose="020B0503020204020204"/>
            </a:rPr>
            <a:t>F: </a:t>
          </a:r>
          <a:r>
            <a:rPr lang="en-US" sz="1100" kern="1200" dirty="0"/>
            <a:t>Number of bookings made for an airline</a:t>
          </a:r>
        </a:p>
      </dsp:txBody>
      <dsp:txXfrm>
        <a:off x="4440877" y="4478794"/>
        <a:ext cx="2364414" cy="1192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1238-7603-42F3-AFD9-A803E4871D94}">
      <dsp:nvSpPr>
        <dsp:cNvPr id="0" name=""/>
        <dsp:cNvSpPr/>
      </dsp:nvSpPr>
      <dsp:spPr>
        <a:xfrm>
          <a:off x="2175" y="1543684"/>
          <a:ext cx="784054" cy="78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D4D25-B1B7-4A2C-8167-9BFF47331FC1}">
      <dsp:nvSpPr>
        <dsp:cNvPr id="0" name=""/>
        <dsp:cNvSpPr/>
      </dsp:nvSpPr>
      <dsp:spPr>
        <a:xfrm>
          <a:off x="2175" y="2436358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quality risks: </a:t>
          </a:r>
        </a:p>
      </dsp:txBody>
      <dsp:txXfrm>
        <a:off x="2175" y="2436358"/>
        <a:ext cx="2240156" cy="336023"/>
      </dsp:txXfrm>
    </dsp:sp>
    <dsp:sp modelId="{F1004B43-DBE4-47F4-B10D-25B82590140F}">
      <dsp:nvSpPr>
        <dsp:cNvPr id="0" name=""/>
        <dsp:cNvSpPr/>
      </dsp:nvSpPr>
      <dsp:spPr>
        <a:xfrm>
          <a:off x="2175" y="2822902"/>
          <a:ext cx="2240156" cy="124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Poor data quality can result in incorrect or unreliable analytics, reporting, and decision-making.</a:t>
          </a:r>
        </a:p>
      </dsp:txBody>
      <dsp:txXfrm>
        <a:off x="2175" y="2822902"/>
        <a:ext cx="2240156" cy="1246811"/>
      </dsp:txXfrm>
    </dsp:sp>
    <dsp:sp modelId="{0D2A3FE9-4BFA-49AB-9384-4BCA5C4956C8}">
      <dsp:nvSpPr>
        <dsp:cNvPr id="0" name=""/>
        <dsp:cNvSpPr/>
      </dsp:nvSpPr>
      <dsp:spPr>
        <a:xfrm>
          <a:off x="2634358" y="1543684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6160-9C0E-4408-B6DE-5AEA896D9964}">
      <dsp:nvSpPr>
        <dsp:cNvPr id="0" name=""/>
        <dsp:cNvSpPr/>
      </dsp:nvSpPr>
      <dsp:spPr>
        <a:xfrm>
          <a:off x="2634358" y="2436358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Security Risks</a:t>
          </a:r>
        </a:p>
      </dsp:txBody>
      <dsp:txXfrm>
        <a:off x="2634358" y="2436358"/>
        <a:ext cx="2240156" cy="336023"/>
      </dsp:txXfrm>
    </dsp:sp>
    <dsp:sp modelId="{E18B862B-1924-45ED-94B2-FF0E0254398C}">
      <dsp:nvSpPr>
        <dsp:cNvPr id="0" name=""/>
        <dsp:cNvSpPr/>
      </dsp:nvSpPr>
      <dsp:spPr>
        <a:xfrm>
          <a:off x="2634358" y="2822902"/>
          <a:ext cx="2240156" cy="124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security risks may involve unauthorized access to sensitive data, data breaches, or data privacy violations. </a:t>
          </a:r>
        </a:p>
      </dsp:txBody>
      <dsp:txXfrm>
        <a:off x="2634358" y="2822902"/>
        <a:ext cx="2240156" cy="1246811"/>
      </dsp:txXfrm>
    </dsp:sp>
    <dsp:sp modelId="{054D5E9A-C855-44FE-932E-B9AC61159E03}">
      <dsp:nvSpPr>
        <dsp:cNvPr id="0" name=""/>
        <dsp:cNvSpPr/>
      </dsp:nvSpPr>
      <dsp:spPr>
        <a:xfrm>
          <a:off x="5266542" y="1543684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D230E-E7A7-4AE2-95CD-D24B090A4E47}">
      <dsp:nvSpPr>
        <dsp:cNvPr id="0" name=""/>
        <dsp:cNvSpPr/>
      </dsp:nvSpPr>
      <dsp:spPr>
        <a:xfrm>
          <a:off x="5266542" y="2436358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Integration Risks: </a:t>
          </a:r>
        </a:p>
      </dsp:txBody>
      <dsp:txXfrm>
        <a:off x="5266542" y="2436358"/>
        <a:ext cx="2240156" cy="336023"/>
      </dsp:txXfrm>
    </dsp:sp>
    <dsp:sp modelId="{406E7180-DCF4-485B-A207-59E4205645B1}">
      <dsp:nvSpPr>
        <dsp:cNvPr id="0" name=""/>
        <dsp:cNvSpPr/>
      </dsp:nvSpPr>
      <dsp:spPr>
        <a:xfrm>
          <a:off x="5266542" y="2822902"/>
          <a:ext cx="2240156" cy="124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integration risks may result in delays, errors, or incomplete data in the data warehouse.</a:t>
          </a:r>
        </a:p>
      </dsp:txBody>
      <dsp:txXfrm>
        <a:off x="5266542" y="2822902"/>
        <a:ext cx="2240156" cy="124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809099A9-B6D4-97A2-73CF-3F78EF7F0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75" r="9091" b="4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866B0-D255-CDA9-60B6-BE110BF4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 sz="5400">
                <a:solidFill>
                  <a:schemeClr val="bg1"/>
                </a:solidFill>
                <a:cs typeface="Calibri Light"/>
              </a:rPr>
              <a:t>Flight Reservation System</a:t>
            </a:r>
            <a:br>
              <a:rPr lang="fi-FI" sz="5400">
                <a:solidFill>
                  <a:schemeClr val="bg1"/>
                </a:solidFill>
                <a:cs typeface="Calibri Light"/>
              </a:rPr>
            </a:br>
            <a:endParaRPr lang="fi-FI" sz="5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FD0AD-DD32-F881-766B-46A2B2A7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12" y="4563534"/>
            <a:ext cx="4246857" cy="13207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fi-FI" dirty="0">
                <a:solidFill>
                  <a:schemeClr val="bg1"/>
                </a:solidFill>
                <a:cs typeface="Calibri"/>
              </a:rPr>
              <a:t>Karim Kousa, up202102687</a:t>
            </a:r>
          </a:p>
          <a:p>
            <a:pPr algn="l"/>
            <a:r>
              <a:rPr lang="fi-FI" dirty="0">
                <a:solidFill>
                  <a:schemeClr val="bg1"/>
                </a:solidFill>
                <a:cs typeface="Calibri"/>
              </a:rPr>
              <a:t>Saara Kovanen, up202211974</a:t>
            </a:r>
          </a:p>
          <a:p>
            <a:pPr algn="l"/>
            <a:r>
              <a:rPr lang="fi-FI" dirty="0">
                <a:solidFill>
                  <a:schemeClr val="bg1"/>
                </a:solidFill>
                <a:ea typeface="+mn-lt"/>
                <a:cs typeface="+mn-lt"/>
              </a:rPr>
              <a:t>Silvia </a:t>
            </a:r>
            <a:r>
              <a:rPr lang="fi-FI" dirty="0" err="1">
                <a:solidFill>
                  <a:schemeClr val="bg1"/>
                </a:solidFill>
                <a:ea typeface="+mn-lt"/>
                <a:cs typeface="+mn-lt"/>
              </a:rPr>
              <a:t>Tavares</a:t>
            </a:r>
            <a:r>
              <a:rPr lang="fi-FI" dirty="0">
                <a:solidFill>
                  <a:schemeClr val="bg1"/>
                </a:solidFill>
                <a:ea typeface="+mn-lt"/>
                <a:cs typeface="+mn-lt"/>
              </a:rPr>
              <a:t>, up202204392</a:t>
            </a:r>
            <a:endParaRPr lang="fi-FI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217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53E19-AAA7-3E74-3E35-1087C0E7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Document</a:t>
            </a:r>
            <a:br>
              <a:rPr lang="en-US"/>
            </a:br>
            <a:r>
              <a:rPr lang="en-US" sz="3000">
                <a:solidFill>
                  <a:srgbClr val="FFFFFF"/>
                </a:solidFill>
              </a:rPr>
              <a:t>Success criteria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30F1F-BAC8-0710-FF81-BEB9F94E9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47399"/>
              </p:ext>
            </p:extLst>
          </p:nvPr>
        </p:nvGraphicFramePr>
        <p:xfrm>
          <a:off x="5010150" y="517712"/>
          <a:ext cx="6806639" cy="567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60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C95C-0972-249B-97B0-4610AA9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Document</a:t>
            </a:r>
            <a:br>
              <a:rPr lang="en-US"/>
            </a:br>
            <a:r>
              <a:rPr lang="en-US" sz="3000">
                <a:solidFill>
                  <a:srgbClr val="FFFFFF"/>
                </a:solidFill>
              </a:rPr>
              <a:t>Risks and Mitigations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9979EC-C106-BF2B-E3B6-9829A47B0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037208"/>
              </p:ext>
            </p:extLst>
          </p:nvPr>
        </p:nvGraphicFramePr>
        <p:xfrm>
          <a:off x="4635835" y="338222"/>
          <a:ext cx="7508874" cy="561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64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EE4-46F3-BA72-6BEE-8B069340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16" y="151063"/>
            <a:ext cx="10018713" cy="1752599"/>
          </a:xfrm>
        </p:spPr>
        <p:txBody>
          <a:bodyPr/>
          <a:lstStyle/>
          <a:p>
            <a:r>
              <a:rPr lang="en-US" dirty="0"/>
              <a:t>Costs &amp; Benefits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294D0-2288-30F3-8794-FD8516C7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507" y="2204703"/>
            <a:ext cx="4649367" cy="3968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C2628E-526A-0F81-BB68-F3A2C54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10" y="2206710"/>
            <a:ext cx="4662737" cy="395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820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D76-A923-97A5-5CDD-BF2ECE1E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48" y="-477253"/>
            <a:ext cx="10018713" cy="1752599"/>
          </a:xfrm>
        </p:spPr>
        <p:txBody>
          <a:bodyPr/>
          <a:lstStyle/>
          <a:p>
            <a:r>
              <a:rPr lang="en-US"/>
              <a:t>Dimensional Data model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12E1B6A-F84D-A5BD-FDE9-A21D3DD65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568" y="755315"/>
            <a:ext cx="8142301" cy="6011779"/>
          </a:xfrm>
        </p:spPr>
      </p:pic>
    </p:spTree>
    <p:extLst>
      <p:ext uri="{BB962C8B-B14F-4D97-AF65-F5344CB8AC3E}">
        <p14:creationId xmlns:p14="http://schemas.microsoft.com/office/powerpoint/2010/main" val="160620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1C3511F-0D4A-1657-E417-2931AAEB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5E35B-E33B-B486-6A40-6B5708D8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sz="3100" cap="all">
                <a:ea typeface="+mj-lt"/>
                <a:cs typeface="+mj-lt"/>
              </a:rPr>
              <a:t>EXTRACTION, TRANSFORMATION AND LOADING</a:t>
            </a:r>
            <a:endParaRPr lang="en-US" sz="3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E3A0-D061-D4A4-ED17-DFF2B8B8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The data was extracted from two different sources: Kaggle and </a:t>
            </a:r>
            <a:r>
              <a:rPr lang="en-US" dirty="0" err="1">
                <a:ea typeface="+mn-lt"/>
                <a:cs typeface="+mn-lt"/>
              </a:rPr>
              <a:t>Openflights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5 sets of Excel workbooks containing different information regarding the flight travel system. 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dirty="0"/>
              <a:t>Data transformation was implemented in Power Query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Cleaning the data, deleting unwanted rows &amp; transforming it to a standard and unified format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/>
              <a:t>Python was also used to better understand the data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dirty="0"/>
              <a:t>Transformed data was loaded into MySQL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/>
              <a:t>Table creation according to the dimensional model, joining the tables &amp; loading the information to the tables </a:t>
            </a:r>
          </a:p>
        </p:txBody>
      </p:sp>
    </p:spTree>
    <p:extLst>
      <p:ext uri="{BB962C8B-B14F-4D97-AF65-F5344CB8AC3E}">
        <p14:creationId xmlns:p14="http://schemas.microsoft.com/office/powerpoint/2010/main" val="287214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D971-7C3B-CF1A-A6E3-C12B21B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095"/>
            <a:ext cx="10018713" cy="1752599"/>
          </a:xfrm>
        </p:spPr>
        <p:txBody>
          <a:bodyPr/>
          <a:lstStyle/>
          <a:p>
            <a:r>
              <a:rPr lang="en-US" dirty="0"/>
              <a:t>Querying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E916-173B-B05C-A14E-B8AE3E6A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2578"/>
            <a:ext cx="10018713" cy="3124201"/>
          </a:xfrm>
        </p:spPr>
        <p:txBody>
          <a:bodyPr/>
          <a:lstStyle/>
          <a:p>
            <a:r>
              <a:rPr lang="pt">
                <a:ea typeface="+mn-lt"/>
                <a:cs typeface="+mn-lt"/>
              </a:rPr>
              <a:t>The source files were imported to MySQL Workbench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pt">
                <a:ea typeface="+mn-lt"/>
                <a:cs typeface="+mn-lt"/>
              </a:rPr>
              <a:t>Tables from the dimensional model were created and populated</a:t>
            </a:r>
            <a:endParaRPr lang="pt"/>
          </a:p>
          <a:p>
            <a:pPr>
              <a:buClr>
                <a:srgbClr val="1287C3"/>
              </a:buClr>
            </a:pPr>
            <a:endParaRPr lang="pt" dirty="0"/>
          </a:p>
          <a:p>
            <a:pPr>
              <a:buClr>
                <a:srgbClr val="1287C3"/>
              </a:buClr>
            </a:pPr>
            <a:endParaRPr lang="pt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12CC14-A894-93FA-980E-A4E4124C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3" y="2488639"/>
            <a:ext cx="4026566" cy="32914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FA88B9-221B-4EC9-2B5C-059B304A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74" y="2493889"/>
            <a:ext cx="6620040" cy="33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3866-56B3-9341-1F60-D8D71A96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794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Power BI – </a:t>
            </a:r>
            <a:r>
              <a:rPr lang="en-US" dirty="0"/>
              <a:t>Dimensional model</a:t>
            </a:r>
            <a:endParaRPr lang="en-US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56FB38-9F8B-8D89-CD3A-A10BE317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41" y="225417"/>
            <a:ext cx="9076984" cy="6440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140D994D-73AB-39E4-A8BE-20EA7597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6" y="594896"/>
            <a:ext cx="12119929" cy="6279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F3AC2-BABF-B0C9-C53B-7A76B6E3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43" y="-597568"/>
            <a:ext cx="10018713" cy="1752599"/>
          </a:xfrm>
        </p:spPr>
        <p:txBody>
          <a:bodyPr>
            <a:normAutofit/>
          </a:bodyPr>
          <a:lstStyle/>
          <a:p>
            <a:r>
              <a:rPr lang="en-US" sz="3500" b="1" dirty="0">
                <a:ea typeface="+mj-lt"/>
                <a:cs typeface="+mj-lt"/>
              </a:rPr>
              <a:t>Data Analysis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21581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13B06-6C9E-5FFC-0AB4-88276540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Operational Databases: Reflection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F46-B217-605A-86F8-0CAF5590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18" y="197579"/>
            <a:ext cx="2960222" cy="5833001"/>
          </a:xfrm>
        </p:spPr>
        <p:txBody>
          <a:bodyPr>
            <a:normAutofit/>
          </a:bodyPr>
          <a:lstStyle/>
          <a:p>
            <a:pPr marL="0" indent="0" defTabSz="347472">
              <a:spcAft>
                <a:spcPts val="456"/>
              </a:spcAft>
              <a:buNone/>
            </a:pPr>
            <a:r>
              <a:rPr lang="en-US" sz="1500" kern="1200" cap="none" dirty="0">
                <a:effectLst/>
                <a:latin typeface="+mn-lt"/>
                <a:ea typeface="+mn-ea"/>
                <a:cs typeface="+mn-cs"/>
              </a:rPr>
              <a:t>Advantages: </a:t>
            </a:r>
            <a:endParaRPr lang="en-US" sz="1500" kern="1200" cap="none">
              <a:effectLst/>
              <a:latin typeface="+mn-lt"/>
            </a:endParaRPr>
          </a:p>
          <a:p>
            <a:pPr marL="217170" indent="-217170" defTabSz="347472">
              <a:spcAft>
                <a:spcPts val="456"/>
              </a:spcAft>
            </a:pPr>
            <a:r>
              <a:rPr lang="en-US" sz="1500" dirty="0"/>
              <a:t>Increased efficiency</a:t>
            </a:r>
            <a:endParaRPr lang="en-US" sz="1500" kern="1200" cap="none" dirty="0">
              <a:effectLst/>
              <a:latin typeface="+mn-lt"/>
            </a:endParaRPr>
          </a:p>
          <a:p>
            <a:pPr marL="564515" lvl="1" indent="-217170" defTabSz="347472">
              <a:spcAft>
                <a:spcPts val="456"/>
              </a:spcAft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Increases the efficiency by allowing agents to quickly access and modify customer information, flight schedules, and seat availability in real-time.</a:t>
            </a:r>
            <a:endParaRPr lang="en-US" sz="1500" kern="1200" cap="none" dirty="0">
              <a:effectLst/>
              <a:latin typeface="+mn-lt"/>
              <a:ea typeface="+mn-lt"/>
              <a:cs typeface="+mn-lt"/>
            </a:endParaRPr>
          </a:p>
          <a:p>
            <a:pPr marL="217170" indent="-217170" defTabSz="347472">
              <a:spcAft>
                <a:spcPts val="456"/>
              </a:spcAft>
              <a:buClr>
                <a:srgbClr val="1287C3"/>
              </a:buClr>
            </a:pPr>
            <a:r>
              <a:rPr lang="en-US" sz="1500" dirty="0"/>
              <a:t>Improved data management</a:t>
            </a:r>
            <a:endParaRPr lang="en-US" sz="1500" kern="1200" cap="none" dirty="0">
              <a:effectLst/>
              <a:latin typeface="+mn-lt"/>
            </a:endParaRPr>
          </a:p>
          <a:p>
            <a:pPr marL="564515" lvl="1" indent="-217170" defTabSz="347472">
              <a:spcAft>
                <a:spcPts val="456"/>
              </a:spcAft>
              <a:buClr>
                <a:srgbClr val="1287C3"/>
              </a:buClr>
            </a:pPr>
            <a:r>
              <a:rPr lang="en-US" sz="1500" dirty="0"/>
              <a:t>Centralized location for storing and managing customer and flight data.</a:t>
            </a:r>
            <a:endParaRPr lang="en-US" sz="1500" kern="1200" cap="none" dirty="0">
              <a:effectLst/>
              <a:latin typeface="+mn-lt"/>
            </a:endParaRPr>
          </a:p>
          <a:p>
            <a:pPr marL="217170" indent="-217170" defTabSz="347472">
              <a:spcAft>
                <a:spcPts val="456"/>
              </a:spcAft>
              <a:buClr>
                <a:srgbClr val="1287C3"/>
              </a:buClr>
            </a:pPr>
            <a:r>
              <a:rPr lang="en-US" sz="1500" kern="1200" cap="none" dirty="0">
                <a:effectLst/>
                <a:latin typeface="+mn-lt"/>
                <a:ea typeface="+mn-ea"/>
                <a:cs typeface="+mn-cs"/>
              </a:rPr>
              <a:t>Real-time data</a:t>
            </a:r>
            <a:endParaRPr lang="en-US" sz="1500" kern="1200" cap="none">
              <a:effectLst/>
              <a:latin typeface="+mn-lt"/>
            </a:endParaRPr>
          </a:p>
          <a:p>
            <a:pPr marL="564515" lvl="1" indent="-217170" defTabSz="347472">
              <a:spcAft>
                <a:spcPts val="456"/>
              </a:spcAft>
              <a:buClr>
                <a:srgbClr val="1287C3"/>
              </a:buClr>
            </a:pPr>
            <a:r>
              <a:rPr lang="en-US" sz="1500" dirty="0">
                <a:ea typeface="+mn-lt"/>
                <a:cs typeface="+mn-lt"/>
              </a:rPr>
              <a:t>Allows quick responses to changing conditions and minimizes disruptions to travel plans.</a:t>
            </a:r>
          </a:p>
          <a:p>
            <a:pPr marL="107315" indent="-217170" defTabSz="347472">
              <a:spcAft>
                <a:spcPts val="455"/>
              </a:spcAft>
              <a:buClr>
                <a:srgbClr val="1287C3"/>
              </a:buClr>
            </a:pPr>
            <a:r>
              <a:rPr lang="en-US" sz="1500" dirty="0"/>
              <a:t>Better decision-making</a:t>
            </a:r>
          </a:p>
          <a:p>
            <a:pPr marL="564515" lvl="1" indent="-217170" defTabSz="347472">
              <a:spcAft>
                <a:spcPts val="455"/>
              </a:spcAft>
              <a:buClr>
                <a:srgbClr val="1287C3"/>
              </a:buClr>
            </a:pPr>
            <a:r>
              <a:rPr lang="en-US" sz="1500" dirty="0"/>
              <a:t>Provides insight into customer behavior and preferences.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6C2C5C-6C81-0DF0-0253-BE4EBD43A422}"/>
              </a:ext>
            </a:extLst>
          </p:cNvPr>
          <p:cNvSpPr txBox="1">
            <a:spLocks/>
          </p:cNvSpPr>
          <p:nvPr/>
        </p:nvSpPr>
        <p:spPr>
          <a:xfrm>
            <a:off x="8542803" y="192359"/>
            <a:ext cx="3575169" cy="649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47472">
              <a:lnSpc>
                <a:spcPct val="90000"/>
              </a:lnSpc>
              <a:spcAft>
                <a:spcPts val="456"/>
              </a:spcAft>
              <a:buNone/>
            </a:pPr>
            <a:r>
              <a:rPr lang="en-US" sz="1500" kern="1200" cap="none" dirty="0">
                <a:effectLst/>
                <a:latin typeface="+mn-lt"/>
                <a:ea typeface="+mn-ea"/>
                <a:cs typeface="+mn-cs"/>
              </a:rPr>
              <a:t>Shortcomings: </a:t>
            </a:r>
            <a:endParaRPr lang="en-US" sz="1500" kern="1200" cap="none">
              <a:effectLst/>
              <a:latin typeface="+mn-lt"/>
            </a:endParaRPr>
          </a:p>
          <a:p>
            <a:pPr defTabSz="347472"/>
            <a:r>
              <a:rPr lang="pt" sz="1500">
                <a:ea typeface="+mn-lt"/>
                <a:cs typeface="+mn-lt"/>
              </a:rPr>
              <a:t>Data security risks</a:t>
            </a:r>
            <a:endParaRPr lang="en-US" sz="1500">
              <a:ea typeface="+mn-lt"/>
              <a:cs typeface="+mn-lt"/>
            </a:endParaRPr>
          </a:p>
          <a:p>
            <a:pPr lvl="1"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 Databases can be vulnerable to data breaches, which can result in the loss or theft of sensitive customer information.</a:t>
            </a:r>
            <a:endParaRPr lang="pt" sz="1500"/>
          </a:p>
          <a:p>
            <a:pPr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Reliance on technology</a:t>
            </a:r>
            <a:endParaRPr lang="en-US" sz="1500">
              <a:ea typeface="+mn-lt"/>
              <a:cs typeface="+mn-lt"/>
            </a:endParaRPr>
          </a:p>
          <a:p>
            <a:pPr lvl="1"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The data warehouse is reliant on technology, which can  fail or experience glitches. This can result in delays or errors in the booking process.</a:t>
            </a:r>
            <a:endParaRPr lang="pt" sz="1500"/>
          </a:p>
          <a:p>
            <a:pPr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Complexity: </a:t>
            </a:r>
            <a:endParaRPr lang="en-US" sz="1500">
              <a:ea typeface="+mn-lt"/>
              <a:cs typeface="+mn-lt"/>
            </a:endParaRPr>
          </a:p>
          <a:p>
            <a:pPr lvl="1"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It can be complex and require a significant amount of maintenance and management, which can be costly and time-consuming for airlines.</a:t>
            </a:r>
            <a:endParaRPr lang="pt" sz="1500"/>
          </a:p>
          <a:p>
            <a:pPr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Lack of flexibility: </a:t>
            </a:r>
            <a:endParaRPr lang="en-US" sz="1500">
              <a:ea typeface="+mn-lt"/>
              <a:cs typeface="+mn-lt"/>
            </a:endParaRPr>
          </a:p>
          <a:p>
            <a:pPr lvl="1" defTabSz="347472">
              <a:buClr>
                <a:srgbClr val="1287C3"/>
              </a:buClr>
            </a:pPr>
            <a:r>
              <a:rPr lang="pt" sz="1500">
                <a:ea typeface="+mn-lt"/>
                <a:cs typeface="+mn-lt"/>
              </a:rPr>
              <a:t>The operational database can sometimes be inflexible, making it difficult to make changes or adapt to new circumstances. </a:t>
            </a:r>
            <a:endParaRPr lang="pt" sz="1200"/>
          </a:p>
          <a:p>
            <a:pPr marL="217170" indent="-217170" defTabSz="347472">
              <a:lnSpc>
                <a:spcPct val="90000"/>
              </a:lnSpc>
              <a:spcAft>
                <a:spcPts val="455"/>
              </a:spcAft>
              <a:buClr>
                <a:srgbClr val="1287C3"/>
              </a:buClr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8275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5D38264-DF40-F6A2-93A3-F42EA60D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DB55BF-4A63-C6E3-EC80-8CEA9474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308F-D3A4-56B2-B1BD-0CA0815B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749" y="885039"/>
            <a:ext cx="7039581" cy="511740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Organizations now have access to more information than ever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 dirty="0"/>
              <a:t>Need for a centralized storage to managing and accessing data has grown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 dirty="0"/>
              <a:t>Data warehouses provide a centralized storage for accessing and analyzing data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A data warehouse can be a valuable tool for a flight reservation system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Provides numerous benefits to airlines and their customers</a:t>
            </a:r>
            <a:endParaRPr lang="en-US" sz="1800"/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Understand customer behavior, optimize flights, reduce wait times for </a:t>
            </a:r>
            <a:r>
              <a:rPr lang="pt" sz="1800">
                <a:ea typeface="+mn-lt"/>
                <a:cs typeface="+mn-lt"/>
              </a:rPr>
              <a:t>customers, among others</a:t>
            </a:r>
            <a:endParaRPr lang="pt" sz="1800"/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pt" sz="1800">
                <a:ea typeface="+mn-lt"/>
                <a:cs typeface="+mn-lt"/>
              </a:rPr>
              <a:t>Data avalability and implementation costs can be a drawback </a:t>
            </a:r>
            <a:endParaRPr lang="pt" sz="1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pt" sz="2000">
                <a:ea typeface="+mn-lt"/>
                <a:cs typeface="+mn-lt"/>
              </a:rPr>
              <a:t>T</a:t>
            </a:r>
            <a:r>
              <a:rPr lang="en-US" sz="2000" dirty="0">
                <a:ea typeface="+mn-lt"/>
                <a:cs typeface="+mn-lt"/>
              </a:rPr>
              <a:t>he decision to implement a data warehouse in a flight reservation system</a:t>
            </a:r>
            <a:r>
              <a:rPr lang="pt" sz="2000">
                <a:ea typeface="+mn-lt"/>
                <a:cs typeface="+mn-lt"/>
              </a:rPr>
              <a:t> always needs to</a:t>
            </a:r>
            <a:r>
              <a:rPr lang="en-US" sz="2000" dirty="0">
                <a:ea typeface="+mn-lt"/>
                <a:cs typeface="+mn-lt"/>
              </a:rPr>
              <a:t> be carefully considered depending on the case </a:t>
            </a:r>
            <a:endParaRPr lang="pt" sz="2000" dirty="0"/>
          </a:p>
          <a:p>
            <a:pPr lvl="1">
              <a:lnSpc>
                <a:spcPct val="90000"/>
              </a:lnSpc>
              <a:buClr>
                <a:srgbClr val="1287C3"/>
              </a:buClr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1900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bstract blurred public library with bookshelves">
            <a:extLst>
              <a:ext uri="{FF2B5EF4-FFF2-40B4-BE49-F238E27FC236}">
                <a16:creationId xmlns:a16="http://schemas.microsoft.com/office/drawing/2014/main" id="{5475E8B0-8211-46A4-6BF6-D6E019F0F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" b="147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76310-832F-409A-3795-A7CF941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EDA1-073D-DFFD-2989-4BC8DB67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Nowadays, businesses accumulate and store significant amount of data on a daily basis 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Creates challenges in reviewing &amp; accessing data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Immediate access to complex &amp; timely analysis is required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Data warehousing creates centralized data storage for managing and retrieving data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oundation for business intelligence &amp;  effective data analysis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ata warehousing plays a crucial role in the  management and analysis of flight related data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82971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AB7E07E7-30D7-898F-F39E-BC2EE2AE2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6406" r="5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39D57-845D-F31B-8EF5-2E876C10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Next steps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2BDC-F8D1-972D-B09A-3029D40E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43" y="1080257"/>
            <a:ext cx="6591346" cy="49658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Additional information to the dimensional model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Boarding pass, boarding gate, terminal, airline capacity, bags registration...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Cabin crew management data mart</a:t>
            </a:r>
          </a:p>
          <a:p>
            <a:pPr lvl="2"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Populated with data that is relevant to the cabin crew</a:t>
            </a:r>
            <a:endParaRPr lang="en-US" sz="2000"/>
          </a:p>
          <a:p>
            <a:pPr lvl="2"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Provides the cabin crew department with quick and easy access to the information they need to perform their jobs effectively</a:t>
            </a:r>
            <a:endParaRPr lang="en-US" sz="2000"/>
          </a:p>
          <a:p>
            <a:pPr lvl="2"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Supports strategic decision-making by providing insights into passenger behavior, crew preferences, and other factors that can impact the overall performance of the airline</a:t>
            </a:r>
            <a:endParaRPr lang="en-US" sz="2000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Planes on an airport">
            <a:extLst>
              <a:ext uri="{FF2B5EF4-FFF2-40B4-BE49-F238E27FC236}">
                <a16:creationId xmlns:a16="http://schemas.microsoft.com/office/drawing/2014/main" id="{E0BF22D9-DF87-590D-E4FD-4664413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676" b="9679"/>
          <a:stretch/>
        </p:blipFill>
        <p:spPr>
          <a:xfrm>
            <a:off x="20" y="2242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DAC6B-3075-75F0-433F-548B79BD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Subject Description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ABB0-864F-2DDF-DA4C-41C2AF34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096" y="157836"/>
            <a:ext cx="7393451" cy="62358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The aim of this project is to design a comprehensive data warehouse for a flight reservation system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Consolidates and manages data from various sources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700" dirty="0">
                <a:ea typeface="+mn-lt"/>
                <a:cs typeface="+mn-lt"/>
              </a:rPr>
              <a:t>Kaggle.com and Openflights.org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700" dirty="0">
                <a:ea typeface="+mn-lt"/>
                <a:cs typeface="+mn-lt"/>
              </a:rPr>
              <a:t>Information on bookings, passengers, and flights from multiple airports and airlines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700" dirty="0">
                <a:ea typeface="+mn-lt"/>
                <a:cs typeface="+mn-lt"/>
              </a:rPr>
              <a:t>The data warehouse is designed to efficiently store, retrieve, and analyze large volumes of data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The data warehouse will provide a comprehensive and holistic view of the flight reservation system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The final deliverables of the project will be a well-designed and documented data warehouse architecture, ETL processes, and a dimensional data model</a:t>
            </a:r>
            <a:endParaRPr lang="en-US" sz="2000" dirty="0"/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0483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812D-5B3E-56D1-EE16-FB571A0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Planning</a:t>
            </a:r>
            <a:br>
              <a:rPr lang="en-US"/>
            </a:br>
            <a:r>
              <a:rPr lang="en-US" sz="3000"/>
              <a:t>Bus Matrix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7AD5A8-392E-AE32-FBE2-DFF48229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E5D89B-D92E-F0A1-7B69-62B722BF4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64516"/>
              </p:ext>
            </p:extLst>
          </p:nvPr>
        </p:nvGraphicFramePr>
        <p:xfrm>
          <a:off x="334210" y="2379578"/>
          <a:ext cx="11688524" cy="2925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21">
                  <a:extLst>
                    <a:ext uri="{9D8B030D-6E8A-4147-A177-3AD203B41FA5}">
                      <a16:colId xmlns:a16="http://schemas.microsoft.com/office/drawing/2014/main" val="1501454735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694529002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3920935918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4111369090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1007686110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1692361804"/>
                    </a:ext>
                  </a:extLst>
                </a:gridCol>
                <a:gridCol w="827485">
                  <a:extLst>
                    <a:ext uri="{9D8B030D-6E8A-4147-A177-3AD203B41FA5}">
                      <a16:colId xmlns:a16="http://schemas.microsoft.com/office/drawing/2014/main" val="2273666817"/>
                    </a:ext>
                  </a:extLst>
                </a:gridCol>
                <a:gridCol w="1093918">
                  <a:extLst>
                    <a:ext uri="{9D8B030D-6E8A-4147-A177-3AD203B41FA5}">
                      <a16:colId xmlns:a16="http://schemas.microsoft.com/office/drawing/2014/main" val="574372585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2066109608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3963990078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610874568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2581970401"/>
                    </a:ext>
                  </a:extLst>
                </a:gridCol>
              </a:tblGrid>
              <a:tr h="1595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Data mart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Star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Dimension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Aircraft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Airline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Airport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Date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err="1">
                          <a:effectLst/>
                        </a:rPr>
                        <a:t>StatisticPeriod</a:t>
                      </a:r>
                      <a:endParaRPr lang="en-US" sz="1100" b="0">
                        <a:effectLst/>
                      </a:endParaRP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err="1">
                          <a:effectLst/>
                        </a:rPr>
                        <a:t>Flight_Class</a:t>
                      </a:r>
                      <a:endParaRPr lang="en-US" sz="1100" b="0">
                        <a:effectLst/>
                      </a:endParaRP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Passenger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Schedule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Time</a:t>
                      </a:r>
                    </a:p>
                  </a:txBody>
                  <a:tcPr marL="9525" marR="9525" marT="9525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58365"/>
                  </a:ext>
                </a:extLst>
              </a:tr>
              <a:tr h="44327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Travel</a:t>
                      </a: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</a:t>
                      </a: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59191621"/>
                  </a:ext>
                </a:extLst>
              </a:tr>
              <a:tr h="44327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Booking</a:t>
                      </a: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61427520"/>
                  </a:ext>
                </a:extLst>
              </a:tr>
              <a:tr h="44327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 Statistics</a:t>
                      </a: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>
                        <a:effectLst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20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C086-67EB-9B68-4271-4F0F08E0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693" y="-42582"/>
            <a:ext cx="10018713" cy="1752599"/>
          </a:xfrm>
        </p:spPr>
        <p:txBody>
          <a:bodyPr/>
          <a:lstStyle/>
          <a:p>
            <a:r>
              <a:rPr lang="en-US"/>
              <a:t>Planning</a:t>
            </a:r>
            <a:br>
              <a:rPr lang="en-US"/>
            </a:br>
            <a:r>
              <a:rPr lang="en-US" sz="3000"/>
              <a:t>Dictionary of Dimensions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5BDDA-9314-D830-4329-F82A203DFA87}"/>
              </a:ext>
            </a:extLst>
          </p:cNvPr>
          <p:cNvSpPr txBox="1"/>
          <p:nvPr/>
        </p:nvSpPr>
        <p:spPr>
          <a:xfrm>
            <a:off x="4545106" y="3155576"/>
            <a:ext cx="274320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 fontAlgn="b"/>
            <a:endParaRPr lang="en-US" b="1"/>
          </a:p>
          <a:p>
            <a:pPr algn="just"/>
            <a:endParaRPr lang="en-US" sz="110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C28A5E-BDB5-EC3F-87E5-9AC6A4F2963F}"/>
              </a:ext>
            </a:extLst>
          </p:cNvPr>
          <p:cNvSpPr/>
          <p:nvPr/>
        </p:nvSpPr>
        <p:spPr>
          <a:xfrm>
            <a:off x="120000" y="1518000"/>
            <a:ext cx="12018000" cy="51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7A3240-3B60-99E7-7E04-AB0E67294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23984"/>
              </p:ext>
            </p:extLst>
          </p:nvPr>
        </p:nvGraphicFramePr>
        <p:xfrm>
          <a:off x="252694" y="1693585"/>
          <a:ext cx="5439992" cy="484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6000">
                  <a:extLst>
                    <a:ext uri="{9D8B030D-6E8A-4147-A177-3AD203B41FA5}">
                      <a16:colId xmlns:a16="http://schemas.microsoft.com/office/drawing/2014/main" val="2828054732"/>
                    </a:ext>
                  </a:extLst>
                </a:gridCol>
                <a:gridCol w="1211350">
                  <a:extLst>
                    <a:ext uri="{9D8B030D-6E8A-4147-A177-3AD203B41FA5}">
                      <a16:colId xmlns:a16="http://schemas.microsoft.com/office/drawing/2014/main" val="555800512"/>
                    </a:ext>
                  </a:extLst>
                </a:gridCol>
                <a:gridCol w="616484">
                  <a:extLst>
                    <a:ext uri="{9D8B030D-6E8A-4147-A177-3AD203B41FA5}">
                      <a16:colId xmlns:a16="http://schemas.microsoft.com/office/drawing/2014/main" val="2454245918"/>
                    </a:ext>
                  </a:extLst>
                </a:gridCol>
                <a:gridCol w="705231">
                  <a:extLst>
                    <a:ext uri="{9D8B030D-6E8A-4147-A177-3AD203B41FA5}">
                      <a16:colId xmlns:a16="http://schemas.microsoft.com/office/drawing/2014/main" val="1198943434"/>
                    </a:ext>
                  </a:extLst>
                </a:gridCol>
                <a:gridCol w="507730">
                  <a:extLst>
                    <a:ext uri="{9D8B030D-6E8A-4147-A177-3AD203B41FA5}">
                      <a16:colId xmlns:a16="http://schemas.microsoft.com/office/drawing/2014/main" val="984748097"/>
                    </a:ext>
                  </a:extLst>
                </a:gridCol>
                <a:gridCol w="507730">
                  <a:extLst>
                    <a:ext uri="{9D8B030D-6E8A-4147-A177-3AD203B41FA5}">
                      <a16:colId xmlns:a16="http://schemas.microsoft.com/office/drawing/2014/main" val="1924677683"/>
                    </a:ext>
                  </a:extLst>
                </a:gridCol>
                <a:gridCol w="1015467">
                  <a:extLst>
                    <a:ext uri="{9D8B030D-6E8A-4147-A177-3AD203B41FA5}">
                      <a16:colId xmlns:a16="http://schemas.microsoft.com/office/drawing/2014/main" val="3609662362"/>
                    </a:ext>
                  </a:extLst>
                </a:gridCol>
              </a:tblGrid>
              <a:tr h="452949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Name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Description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SCD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Version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1.0 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Date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28.3.2023 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34028264"/>
                  </a:ext>
                </a:extLst>
              </a:tr>
              <a:tr h="59906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Aircraft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Aircraft of a flight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type 1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Hierarchy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Aircraft &lt; Airline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856765260"/>
                  </a:ext>
                </a:extLst>
              </a:tr>
              <a:tr h="452949"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Attribute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Description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Level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Key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Type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Size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effectLst/>
                        </a:rPr>
                        <a:t>Precision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17431205"/>
                  </a:ext>
                </a:extLst>
              </a:tr>
              <a:tr h="452949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 err="1">
                          <a:effectLst/>
                        </a:rPr>
                        <a:t>Aircraft_id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Airline surrogate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Aircraft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PK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ID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41313837"/>
                  </a:ext>
                </a:extLst>
              </a:tr>
              <a:tr h="59906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Name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Name of an </a:t>
                      </a:r>
                      <a:r>
                        <a:rPr lang="en-US" sz="1100" dirty="0" err="1">
                          <a:effectLst/>
                        </a:rPr>
                        <a:t>aircarft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Aircraft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50 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  <a:p>
                      <a:pPr rtl="0" fontAlgn="base"/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63647391"/>
                  </a:ext>
                </a:extLst>
              </a:tr>
              <a:tr h="59906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IATA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IATA code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Airline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LK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10 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77882129"/>
                  </a:ext>
                </a:extLst>
              </a:tr>
              <a:tr h="59906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ICAO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ICAO code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Airline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10 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0479227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77CF3C-A3C2-F387-3811-98D702AF0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61255"/>
              </p:ext>
            </p:extLst>
          </p:nvPr>
        </p:nvGraphicFramePr>
        <p:xfrm>
          <a:off x="5913794" y="1640978"/>
          <a:ext cx="6096331" cy="493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1661">
                  <a:extLst>
                    <a:ext uri="{9D8B030D-6E8A-4147-A177-3AD203B41FA5}">
                      <a16:colId xmlns:a16="http://schemas.microsoft.com/office/drawing/2014/main" val="3826095398"/>
                    </a:ext>
                  </a:extLst>
                </a:gridCol>
                <a:gridCol w="1488183">
                  <a:extLst>
                    <a:ext uri="{9D8B030D-6E8A-4147-A177-3AD203B41FA5}">
                      <a16:colId xmlns:a16="http://schemas.microsoft.com/office/drawing/2014/main" val="1759611911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753664606"/>
                    </a:ext>
                  </a:extLst>
                </a:gridCol>
                <a:gridCol w="734551">
                  <a:extLst>
                    <a:ext uri="{9D8B030D-6E8A-4147-A177-3AD203B41FA5}">
                      <a16:colId xmlns:a16="http://schemas.microsoft.com/office/drawing/2014/main" val="2309059973"/>
                    </a:ext>
                  </a:extLst>
                </a:gridCol>
                <a:gridCol w="600994">
                  <a:extLst>
                    <a:ext uri="{9D8B030D-6E8A-4147-A177-3AD203B41FA5}">
                      <a16:colId xmlns:a16="http://schemas.microsoft.com/office/drawing/2014/main" val="4191494848"/>
                    </a:ext>
                  </a:extLst>
                </a:gridCol>
                <a:gridCol w="600994">
                  <a:extLst>
                    <a:ext uri="{9D8B030D-6E8A-4147-A177-3AD203B41FA5}">
                      <a16:colId xmlns:a16="http://schemas.microsoft.com/office/drawing/2014/main" val="326622705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995079324"/>
                    </a:ext>
                  </a:extLst>
                </a:gridCol>
              </a:tblGrid>
              <a:tr h="517498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Name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Description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SCD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Version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1.0 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Date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>
                          <a:effectLst/>
                        </a:rPr>
                        <a:t>28.3.2023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7331278"/>
                  </a:ext>
                </a:extLst>
              </a:tr>
              <a:tr h="68443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 of a flight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type 1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Hierarchy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69915191"/>
                  </a:ext>
                </a:extLst>
              </a:tr>
              <a:tr h="517498"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Attribute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Description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Level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Key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Type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Size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Precision 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14580226"/>
                  </a:ext>
                </a:extLst>
              </a:tr>
              <a:tr h="517498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 err="1">
                          <a:effectLst/>
                        </a:rPr>
                        <a:t>Passenger_id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 surrogate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PK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ID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9523548"/>
                  </a:ext>
                </a:extLst>
              </a:tr>
              <a:tr h="68443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 err="1">
                          <a:effectLst/>
                        </a:rPr>
                        <a:t>First_name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First name of 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50 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06359780"/>
                  </a:ext>
                </a:extLst>
              </a:tr>
              <a:tr h="68443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 err="1">
                          <a:effectLst/>
                        </a:rPr>
                        <a:t>Last_name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Last name of 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50 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27372737"/>
                  </a:ext>
                </a:extLst>
              </a:tr>
              <a:tr h="517498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Age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Age of 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 err="1">
                          <a:effectLst/>
                        </a:rPr>
                        <a:t>tinyint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9652415"/>
                  </a:ext>
                </a:extLst>
              </a:tr>
              <a:tr h="684433"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Gender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Gender of 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Passenger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Varchar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r" rtl="0" fontAlgn="base"/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  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05337348"/>
                  </a:ext>
                </a:extLst>
              </a:tr>
            </a:tbl>
          </a:graphicData>
        </a:graphic>
      </p:graphicFrame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B130002-7537-A8C2-470F-48F1DB2778A7}"/>
              </a:ext>
            </a:extLst>
          </p:cNvPr>
          <p:cNvCxnSpPr/>
          <p:nvPr/>
        </p:nvCxnSpPr>
        <p:spPr>
          <a:xfrm>
            <a:off x="5806800" y="1639800"/>
            <a:ext cx="2400" cy="496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B592B-A077-201A-1295-5733D25B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Planning:</a:t>
            </a:r>
            <a:br>
              <a:rPr lang="en-US" sz="4800"/>
            </a:br>
            <a:r>
              <a:rPr lang="en-US" sz="4800"/>
              <a:t>Dictionary of Facts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DC30C6-EB00-0DAB-10A0-29B52D5E0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570"/>
              </p:ext>
            </p:extLst>
          </p:nvPr>
        </p:nvGraphicFramePr>
        <p:xfrm>
          <a:off x="160420" y="614947"/>
          <a:ext cx="7824697" cy="5869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3993">
                  <a:extLst>
                    <a:ext uri="{9D8B030D-6E8A-4147-A177-3AD203B41FA5}">
                      <a16:colId xmlns:a16="http://schemas.microsoft.com/office/drawing/2014/main" val="1643213183"/>
                    </a:ext>
                  </a:extLst>
                </a:gridCol>
                <a:gridCol w="1328817">
                  <a:extLst>
                    <a:ext uri="{9D8B030D-6E8A-4147-A177-3AD203B41FA5}">
                      <a16:colId xmlns:a16="http://schemas.microsoft.com/office/drawing/2014/main" val="4092121255"/>
                    </a:ext>
                  </a:extLst>
                </a:gridCol>
                <a:gridCol w="1241394">
                  <a:extLst>
                    <a:ext uri="{9D8B030D-6E8A-4147-A177-3AD203B41FA5}">
                      <a16:colId xmlns:a16="http://schemas.microsoft.com/office/drawing/2014/main" val="1309895682"/>
                    </a:ext>
                  </a:extLst>
                </a:gridCol>
                <a:gridCol w="820846">
                  <a:extLst>
                    <a:ext uri="{9D8B030D-6E8A-4147-A177-3AD203B41FA5}">
                      <a16:colId xmlns:a16="http://schemas.microsoft.com/office/drawing/2014/main" val="294991992"/>
                    </a:ext>
                  </a:extLst>
                </a:gridCol>
                <a:gridCol w="975599">
                  <a:extLst>
                    <a:ext uri="{9D8B030D-6E8A-4147-A177-3AD203B41FA5}">
                      <a16:colId xmlns:a16="http://schemas.microsoft.com/office/drawing/2014/main" val="2094568846"/>
                    </a:ext>
                  </a:extLst>
                </a:gridCol>
                <a:gridCol w="1434048">
                  <a:extLst>
                    <a:ext uri="{9D8B030D-6E8A-4147-A177-3AD203B41FA5}">
                      <a16:colId xmlns:a16="http://schemas.microsoft.com/office/drawing/2014/main" val="4577979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Star </a:t>
                      </a:r>
                    </a:p>
                  </a:txBody>
                  <a:tcPr marL="36695" marR="52422" marT="10484" marB="7863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Booking </a:t>
                      </a:r>
                    </a:p>
                  </a:txBody>
                  <a:tcPr marL="36695" marR="52422" marT="10484" marB="7863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Version </a:t>
                      </a:r>
                    </a:p>
                  </a:txBody>
                  <a:tcPr marL="36695" marR="52422" marT="10484" marB="7863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1.0 </a:t>
                      </a:r>
                    </a:p>
                  </a:txBody>
                  <a:tcPr marL="36695" marR="52422" marT="10484" marB="7863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Date </a:t>
                      </a:r>
                    </a:p>
                  </a:txBody>
                  <a:tcPr marL="36695" marR="52422" marT="10484" marB="7863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cap="none" spc="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cap="none" spc="0" dirty="0">
                          <a:effectLst/>
                        </a:rPr>
                        <a:t>28.3.2023 </a:t>
                      </a:r>
                    </a:p>
                  </a:txBody>
                  <a:tcPr marL="36695" marR="52422" marT="10484" marB="78633" anchor="b"/>
                </a:tc>
                <a:extLst>
                  <a:ext uri="{0D108BD9-81ED-4DB2-BD59-A6C34878D82A}">
                    <a16:rowId xmlns:a16="http://schemas.microsoft.com/office/drawing/2014/main" val="2716228829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Granularity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Process of booking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92781973"/>
                  </a:ext>
                </a:extLst>
              </a:tr>
              <a:tr h="419274">
                <a:tc gridSpan="6">
                  <a:txBody>
                    <a:bodyPr/>
                    <a:lstStyle/>
                    <a:p>
                      <a:pPr fontAlgn="b"/>
                      <a:endParaRPr lang="en-US" sz="1000" b="1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b="1" cap="none" spc="0" dirty="0">
                          <a:effectLst/>
                        </a:rPr>
                        <a:t>Dimensions </a:t>
                      </a:r>
                      <a:endParaRPr lang="en-US" sz="1000" b="1" cap="none" spc="0">
                        <a:effectLst/>
                      </a:endParaRP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39358219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Time_id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Time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61813765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Date_id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Date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755058531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Class_id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Flight Class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275401361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Passenger_id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Passenger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9193571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Origin_Airport_id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Airport (Origin)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659837150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 err="1">
                          <a:effectLst/>
                        </a:rPr>
                        <a:t>Arrival_Airport_id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Airport (Destination)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321935891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err="1">
                          <a:effectLst/>
                        </a:rPr>
                        <a:t>Airline_id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Airline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78677732"/>
                  </a:ext>
                </a:extLst>
              </a:tr>
              <a:tr h="419274">
                <a:tc gridSpan="6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Measures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64764012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Seat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Flight seat of a booking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67036430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err="1">
                          <a:effectLst/>
                        </a:rPr>
                        <a:t>N_Stops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Total number of stops in a booking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703448067"/>
                  </a:ext>
                </a:extLst>
              </a:tr>
              <a:tr h="419274">
                <a:tc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err="1">
                          <a:effectLst/>
                        </a:rPr>
                        <a:t>Duration_stops</a:t>
                      </a:r>
                      <a:r>
                        <a:rPr lang="en-US" sz="1000" cap="none" spc="0" dirty="0">
                          <a:effectLst/>
                        </a:rPr>
                        <a:t> </a:t>
                      </a:r>
                    </a:p>
                  </a:txBody>
                  <a:tcPr marL="36695" marR="52422" marT="10484" marB="78633" anchor="b"/>
                </a:tc>
                <a:tc gridSpan="5">
                  <a:txBody>
                    <a:bodyPr/>
                    <a:lstStyle/>
                    <a:p>
                      <a:pPr fontAlgn="b"/>
                      <a:endParaRPr lang="en-US" sz="1000" cap="none" spc="0" dirty="0">
                        <a:effectLst/>
                      </a:endParaRPr>
                    </a:p>
                    <a:p>
                      <a:pPr rtl="0" fontAlgn="base"/>
                      <a:r>
                        <a:rPr lang="en-US" sz="1000" cap="none" spc="0" dirty="0">
                          <a:effectLst/>
                        </a:rPr>
                        <a:t>Total duration of stops in a booking </a:t>
                      </a:r>
                    </a:p>
                  </a:txBody>
                  <a:tcPr marL="36695" marR="52422" marT="10484" marB="7863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4089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2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397D4-D2CD-BCEA-BD5F-7E940531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Document</a:t>
            </a:r>
            <a:br>
              <a:rPr lang="en-US"/>
            </a:br>
            <a:r>
              <a:rPr lang="en-US" sz="3000">
                <a:solidFill>
                  <a:srgbClr val="FFFFFF"/>
                </a:solidFill>
              </a:rPr>
              <a:t>Company goals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4BB82D1-9089-2635-5E45-A0E9D5252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4050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20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59CFA036-3A04-6FD7-BA51-C887D1CD4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317" r="-2" b="11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17F56-559C-5790-10BA-799D7084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Scope Document</a:t>
            </a:r>
            <a:br>
              <a:rPr lang="en-US"/>
            </a:br>
            <a:r>
              <a:rPr lang="en-US"/>
              <a:t>Scope of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5943-B997-3313-F33A-CB14C0FA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5920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" sz="2000">
                <a:ea typeface="+mn-lt"/>
                <a:cs typeface="+mn-lt"/>
              </a:rPr>
              <a:t>Duration: 3 Weeks</a:t>
            </a:r>
            <a:endParaRPr lang="en-US" sz="2000" dirty="0">
              <a:ea typeface="+mn-lt"/>
              <a:cs typeface="+mn-lt"/>
            </a:endParaRPr>
          </a:p>
          <a:p>
            <a:r>
              <a:rPr lang="pt" sz="2000">
                <a:ea typeface="+mn-lt"/>
                <a:cs typeface="+mn-lt"/>
              </a:rPr>
              <a:t>Data Spam: Two years (2017 – 2019)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Phase 1 is completed by 10.4.2023 </a:t>
            </a:r>
            <a:endParaRPr lang="en-US" sz="20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Develop:</a:t>
            </a:r>
            <a:endParaRPr lang="en-US" sz="2000" b="1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The number of flights to and from each airport</a:t>
            </a:r>
            <a:endParaRPr lang="en-US" b="1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 Records of delays (and locations)</a:t>
            </a:r>
            <a:endParaRPr lang="en-US" b="1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Number of bookings made for an airline</a:t>
            </a:r>
            <a:endParaRPr lang="en-US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158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74F70-D3DB-8A72-EA3D-2DDD276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Document</a:t>
            </a:r>
            <a:br>
              <a:rPr lang="en-US"/>
            </a:br>
            <a:r>
              <a:rPr lang="en-US" sz="3000">
                <a:solidFill>
                  <a:srgbClr val="FFFFFF"/>
                </a:solidFill>
              </a:rPr>
              <a:t>Exclusions from phase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B808BD33-4E8E-34C4-24DB-018E5834D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94082"/>
              </p:ext>
            </p:extLst>
          </p:nvPr>
        </p:nvGraphicFramePr>
        <p:xfrm>
          <a:off x="4609098" y="512011"/>
          <a:ext cx="7575715" cy="5279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95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Parallax</vt:lpstr>
      <vt:lpstr>Flight Reservation System </vt:lpstr>
      <vt:lpstr>Introduction</vt:lpstr>
      <vt:lpstr>Subject Description</vt:lpstr>
      <vt:lpstr>Planning Bus Matrix </vt:lpstr>
      <vt:lpstr>Planning Dictionary of Dimensions</vt:lpstr>
      <vt:lpstr>Planning: Dictionary of Facts</vt:lpstr>
      <vt:lpstr>Scope Document Company goals</vt:lpstr>
      <vt:lpstr>Scope Document Scope of Phase 1</vt:lpstr>
      <vt:lpstr>Scope Document Exclusions from phase 1</vt:lpstr>
      <vt:lpstr>Scope Document Success criteria</vt:lpstr>
      <vt:lpstr>Scope Document Risks and Mitigations</vt:lpstr>
      <vt:lpstr>Costs &amp; Benefits</vt:lpstr>
      <vt:lpstr>Dimensional Data model</vt:lpstr>
      <vt:lpstr>EXTRACTION, TRANSFORMATION AND LOADING</vt:lpstr>
      <vt:lpstr>Querying Process</vt:lpstr>
      <vt:lpstr>Power BI – Dimensional model</vt:lpstr>
      <vt:lpstr>Data Analysis</vt:lpstr>
      <vt:lpstr>Operational Databases: Reflection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Saara Kovanen</dc:creator>
  <cp:revision>377</cp:revision>
  <dcterms:created xsi:type="dcterms:W3CDTF">2023-04-08T10:10:31Z</dcterms:created>
  <dcterms:modified xsi:type="dcterms:W3CDTF">2023-04-10T21:38:29Z</dcterms:modified>
</cp:coreProperties>
</file>