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75" r:id="rId5"/>
    <p:sldId id="262" r:id="rId6"/>
    <p:sldId id="263" r:id="rId7"/>
    <p:sldId id="259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3" autoAdjust="0"/>
    <p:restoredTop sz="93946" autoAdjust="0"/>
  </p:normalViewPr>
  <p:slideViewPr>
    <p:cSldViewPr snapToGrid="0">
      <p:cViewPr varScale="1">
        <p:scale>
          <a:sx n="96" d="100"/>
          <a:sy n="96" d="100"/>
        </p:scale>
        <p:origin x="176" y="688"/>
      </p:cViewPr>
      <p:guideLst/>
    </p:cSldViewPr>
  </p:slideViewPr>
  <p:outlineViewPr>
    <p:cViewPr>
      <p:scale>
        <a:sx n="33" d="100"/>
        <a:sy n="33" d="100"/>
      </p:scale>
      <p:origin x="0" y="-46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4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75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1465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2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1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6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8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93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1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2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8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2EA94-CB74-4651-A3FA-9C8F727FD6C2}" type="datetimeFigureOut">
              <a:rPr lang="en-US" smtClean="0"/>
              <a:t>12/31/24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C5F1A0-8DBA-4040-AFB5-58754B03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24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nchana1990/uber-customer-reviews-dataset-2024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35667" y="1281413"/>
            <a:ext cx="7766936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Uber Reviews Analysis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47432" y="3156312"/>
            <a:ext cx="7766936" cy="2518931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Subject: 47451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</a:p>
          <a:p>
            <a:pPr algn="ctr"/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Silvina Yosa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藍水晶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ID: 10890525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31/12/2024</a:t>
            </a: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77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415DC-6F0B-3401-562F-06120E023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C0B40-9476-A5A5-D069-500A672C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1CB85-69F1-3298-186A-D2587FFD7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Distributions of Score Across App Versions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EA298-8254-A62C-C9A7-206803C4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43"/>
          <a:stretch/>
        </p:blipFill>
        <p:spPr>
          <a:xfrm>
            <a:off x="839333" y="1707227"/>
            <a:ext cx="8272670" cy="485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964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10980-F3FD-391F-1B45-A610A7BA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0503A-520D-8602-060D-79E9AE4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5CBF8-CB89-4A09-98A7-7D27A950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685"/>
            <a:ext cx="8596668" cy="396570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Histogram of Score Distribution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D0C45-AD14-B6E3-EAF2-66BBAFAB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042" y="1930400"/>
            <a:ext cx="6586621" cy="46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10980-F3FD-391F-1B45-A610A7BA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0503A-520D-8602-060D-79E9AE4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5CBF8-CB89-4A09-98A7-7D27A950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Intertopic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Distance Map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EB1C60-978E-71C2-B0B9-A14AF19B2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004" y="1930400"/>
            <a:ext cx="7341327" cy="459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559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10980-F3FD-391F-1B45-A610A7BA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0503A-520D-8602-060D-79E9AE4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5CBF8-CB89-4A09-98A7-7D27A950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Line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991BB-C700-FF46-2761-E4D95F6DB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930400"/>
            <a:ext cx="8207202" cy="459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32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10980-F3FD-391F-1B45-A610A7BA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0503A-520D-8602-060D-79E9AE4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5CBF8-CB89-4A09-98A7-7D27A950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Horizontal Bar Charts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BE9FD-1EA9-2CDD-4C38-2AB9FD5FF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2" y="1930400"/>
            <a:ext cx="8465312" cy="474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5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10980-F3FD-391F-1B45-A610A7BA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0503A-520D-8602-060D-79E9AE4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5CBF8-CB89-4A09-98A7-7D27A950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BD7C3-5B5B-4A70-FD10-8FA94565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930400"/>
            <a:ext cx="8207202" cy="45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5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10980-F3FD-391F-1B45-A610A7BA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0503A-520D-8602-060D-79E9AE4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5CBF8-CB89-4A09-98A7-7D27A950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Pie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FBD7C3-5B5B-4A70-FD10-8FA94565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09649" y="1930400"/>
            <a:ext cx="7932037" cy="4596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D60AEF-C34F-2298-FE9D-0A887F93E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599" y="2695643"/>
            <a:ext cx="3450125" cy="383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32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10980-F3FD-391F-1B45-A610A7BA8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20503A-520D-8602-060D-79E9AE44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E5CBF8-CB89-4A09-98A7-7D27A950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Bubble Chart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0D88E-F3CD-3E58-4C9B-7585A794B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8207202" cy="459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07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90579"/>
            <a:ext cx="10837332" cy="3880773"/>
          </a:xfrm>
        </p:spPr>
        <p:txBody>
          <a:bodyPr>
            <a:no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conclusion of data analysis insights obtained through visual charts?</a:t>
            </a:r>
          </a:p>
          <a:p>
            <a:pPr marL="0" lvl="2" indent="0">
              <a:spcBef>
                <a:spcPts val="100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described the insights of … Dataset. Key points include: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in Ratings: Line Chart shows slight-decreasing trend of user ratings.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Version &amp; Ratings: Several graphs (violin chart, horizontal bar chart,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treemap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show the correlation between these variables. Some versions have higher ratings than others.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Ratings: Histogram and Pie chart show that most ratings are still around 4-5 stars.</a:t>
            </a:r>
          </a:p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Engagement: Bubble chart highlight users’ response on other different ratings. Most 5-star-ratings received higher thumbs up.</a:t>
            </a:r>
          </a:p>
        </p:txBody>
      </p:sp>
    </p:spTree>
    <p:extLst>
      <p:ext uri="{BB962C8B-B14F-4D97-AF65-F5344CB8AC3E}">
        <p14:creationId xmlns:p14="http://schemas.microsoft.com/office/powerpoint/2010/main" val="2056979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 algn="just">
              <a:spcBef>
                <a:spcPts val="1000"/>
              </a:spcBef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you want to solve in data analysis? 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 key insights on business performance. Identifying trend and potential issues. Highlighting relationship between user ratings and application version across the time.</a:t>
            </a:r>
          </a:p>
        </p:txBody>
      </p:sp>
    </p:spTree>
    <p:extLst>
      <p:ext uri="{BB962C8B-B14F-4D97-AF65-F5344CB8AC3E}">
        <p14:creationId xmlns:p14="http://schemas.microsoft.com/office/powerpoint/2010/main" val="105121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28C1-EA0F-BBBA-0817-24C53134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7987E-0F14-9323-6263-15941FD0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3A5C2-7D13-C420-C7F4-0B405AE2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lnSpcReduction="10000"/>
          </a:bodyPr>
          <a:lstStyle/>
          <a:p>
            <a:pPr marL="228600" lvl="2" algn="just">
              <a:spcBef>
                <a:spcPts val="1000"/>
              </a:spcBef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dataset for data analysis?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Title: Uber Customer Reviews Dataset (2024)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Subtitle: Sentiment Analysis and Insights from 12,000+ Google Play Store Reviews.</a:t>
            </a:r>
          </a:p>
          <a:p>
            <a:pPr marL="228600" lvl="2" algn="just">
              <a:spcBef>
                <a:spcPts val="1000"/>
              </a:spcBef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 algn="just">
              <a:spcBef>
                <a:spcPts val="1000"/>
              </a:spcBef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49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28C1-EA0F-BBBA-0817-24C53134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C7987E-0F14-9323-6263-15941FD0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3A5C2-7D13-C420-C7F4-0B405AE2E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dataset for data analysis?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Column: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Name | Description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 | Anonymized username of the reviewer.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userImage | URL of the reviewer's profile image (if available).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 | Text content of the review describing the user's experience.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 |Numerical rating given by the user (1–5).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thumbsUpCount | Number of likes received by the review.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reviewCreatedVersion | App version at the time of review creation (if available).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 | Timestamp indicating when the review was posted.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replyContent | Developer's response to the review (if any).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repliedAt | Timestamp indicating when the developer replied (if any).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appVersion | App version string associated with the review (if available).</a:t>
            </a:r>
          </a:p>
          <a:p>
            <a:pPr marL="228600" lvl="2" algn="just">
              <a:spcBef>
                <a:spcPts val="10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 algn="just">
              <a:spcBef>
                <a:spcPts val="100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24A67-6FFE-4085-D157-A283FACA5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DD75AA-23DD-31FA-ED83-3607C04E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829F2A-59AD-3B77-56DF-343B320A8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17864"/>
            <a:ext cx="10572193" cy="4110962"/>
          </a:xfrm>
        </p:spPr>
        <p:txBody>
          <a:bodyPr>
            <a:noAutofit/>
          </a:bodyPr>
          <a:lstStyle/>
          <a:p>
            <a:pPr marL="228600" lvl="2" algn="just">
              <a:spcBef>
                <a:spcPts val="100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download link URL? (Please clearly marked the download URL link of your dataset)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https://www.kaggle.com/datasets/kanchana1990/uber-customer-reviews-dataset-2024/data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spcBef>
                <a:spcPts val="1000"/>
              </a:spcBef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2" algn="just">
              <a:spcBef>
                <a:spcPts val="100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References:</a:t>
            </a: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Ethically Mined Data - This dataset was collected in compliance with ethical web scraping practices: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sourced from publicly available Google Play Store reviews.</a:t>
            </a:r>
          </a:p>
          <a:p>
            <a:pPr marL="228600" lvl="2" algn="just">
              <a:spcBef>
                <a:spcPts val="1000"/>
              </a:spcBef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Personally identifiable information (PII) such as email addresses, images or phone numbers has been removed.</a:t>
            </a:r>
          </a:p>
          <a:p>
            <a:pPr marL="0" lvl="1" indent="-400050" algn="just"/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2" indent="0" algn="just">
              <a:spcBef>
                <a:spcPts val="100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Acknowledgements:</a:t>
            </a:r>
          </a:p>
          <a:p>
            <a:pPr marL="457200" lvl="2" indent="-457200" algn="just"/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Play Store: For providing access to publicly available app reviews.DALL·E 3: For generating a visually appealing dataset image.</a:t>
            </a:r>
          </a:p>
        </p:txBody>
      </p:sp>
    </p:spTree>
    <p:extLst>
      <p:ext uri="{BB962C8B-B14F-4D97-AF65-F5344CB8AC3E}">
        <p14:creationId xmlns:p14="http://schemas.microsoft.com/office/powerpoint/2010/main" val="120807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CDFB8-EE32-C283-37C3-3875B63B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402D6A-1DED-4E65-BCD5-D6BB28EC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Problem 1: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352B5-2D01-33B3-855C-9247CC2E7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tool do you use to visualize the results of your data analysis? 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and Tableau</a:t>
            </a:r>
          </a:p>
        </p:txBody>
      </p:sp>
    </p:spTree>
    <p:extLst>
      <p:ext uri="{BB962C8B-B14F-4D97-AF65-F5344CB8AC3E}">
        <p14:creationId xmlns:p14="http://schemas.microsoft.com/office/powerpoint/2010/main" val="119814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World Cloud of Review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7029F-4D0E-3C0F-2958-EC057603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61"/>
          <a:stretch/>
        </p:blipFill>
        <p:spPr>
          <a:xfrm>
            <a:off x="677334" y="1930400"/>
            <a:ext cx="9115996" cy="431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F2C2E-0C67-EDCE-4F5E-72D1656C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CF4A12-5C47-E8DA-08B1-E5A3703AA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973BA5-F8B7-8722-37AD-96A5DD82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Scatter Plot of Score vs Thumbs-up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B9224-4B8C-2C23-AE0D-CFFF3D6E33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27" t="4082"/>
          <a:stretch/>
        </p:blipFill>
        <p:spPr>
          <a:xfrm>
            <a:off x="677334" y="1930400"/>
            <a:ext cx="7410561" cy="47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16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4DF1E-175C-6763-79F6-16A38A4CD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FA2D4B-2D26-F3A6-36FE-3594D87D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visual analysis result of problem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8D553D-DD00-2E3C-103D-7D5C99EEC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Heatmap of Correlations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BE6CD-BA7F-89B0-FE34-371425E0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05" t="3840" r="19270" b="12397"/>
          <a:stretch/>
        </p:blipFill>
        <p:spPr>
          <a:xfrm>
            <a:off x="1166044" y="1930400"/>
            <a:ext cx="6387114" cy="483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169783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138</TotalTime>
  <Words>315</Words>
  <Application>Microsoft Office PowerPoint</Application>
  <PresentationFormat>Widescreen</PresentationFormat>
  <Paragraphs>34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多面向</vt:lpstr>
      <vt:lpstr>Uber Reviews Analysis</vt:lpstr>
      <vt:lpstr>Data Visualization Problem 1: </vt:lpstr>
      <vt:lpstr>Data Visualization Problem 1: </vt:lpstr>
      <vt:lpstr>Data Visualization Problem 1: </vt:lpstr>
      <vt:lpstr>Data Visualization Problem 1: </vt:lpstr>
      <vt:lpstr>Data Visualization Problem 1: 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  <vt:lpstr>The visual analysis result of problem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Project </dc:title>
  <dc:creator>mcu</dc:creator>
  <cp:lastModifiedBy>Silvina Y</cp:lastModifiedBy>
  <cp:revision>17</cp:revision>
  <dcterms:created xsi:type="dcterms:W3CDTF">2022-11-16T02:40:28Z</dcterms:created>
  <dcterms:modified xsi:type="dcterms:W3CDTF">2024-12-31T14:11:12Z</dcterms:modified>
</cp:coreProperties>
</file>