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1655" y="856615"/>
            <a:ext cx="4876800" cy="4876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856615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Calibri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Silvino Rodríguez</cp:lastModifiedBy>
  <cp:revision>2</cp:revision>
  <dcterms:created xsi:type="dcterms:W3CDTF">2023-06-05T16:11:36Z</dcterms:created>
  <dcterms:modified xsi:type="dcterms:W3CDTF">2023-06-05T16:14:42Z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2058-11.2.0.11537</vt:lpwstr>
  </property>
  <property fmtid="{D5CDD505-2E9C-101B-9397-08002B2CF9AE}" pid="3" name="ICV">
    <vt:lpwstr>1E55629F5597480883C46545CBEBA608</vt:lpwstr>
  </property>
</Properties>
</file>