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5429160" y="3876840"/>
            <a:ext cx="3646800" cy="2979720"/>
          </a:xfrm>
          <a:prstGeom prst="rect">
            <a:avLst/>
          </a:prstGeom>
          <a:ln w="9525">
            <a:noFill/>
          </a:ln>
        </p:spPr>
      </p:pic>
      <p:sp>
        <p:nvSpPr>
          <p:cNvPr id="1" name="Retângulo 7"/>
          <p:cNvSpPr/>
          <p:nvPr/>
        </p:nvSpPr>
        <p:spPr>
          <a:xfrm>
            <a:off x="0" y="2500200"/>
            <a:ext cx="6999480" cy="698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2" descr=""/>
          <p:cNvPicPr/>
          <p:nvPr/>
        </p:nvPicPr>
        <p:blipFill>
          <a:blip r:embed="rId3"/>
          <a:stretch/>
        </p:blipFill>
        <p:spPr>
          <a:xfrm>
            <a:off x="104760" y="81000"/>
            <a:ext cx="4179960" cy="2275200"/>
          </a:xfrm>
          <a:prstGeom prst="rect">
            <a:avLst/>
          </a:prstGeom>
          <a:ln w="9525">
            <a:noFill/>
          </a:ln>
        </p:spPr>
      </p:pic>
      <p:sp>
        <p:nvSpPr>
          <p:cNvPr id="3" name="Subtítulo 2"/>
          <p:cNvSpPr/>
          <p:nvPr/>
        </p:nvSpPr>
        <p:spPr>
          <a:xfrm>
            <a:off x="1386000" y="5391000"/>
            <a:ext cx="639936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Subtítulo 2"/>
          <p:cNvSpPr/>
          <p:nvPr/>
        </p:nvSpPr>
        <p:spPr>
          <a:xfrm>
            <a:off x="1386000" y="6176880"/>
            <a:ext cx="63993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http://www.ci.ifes.edu.br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5" name="Subtítulo 2"/>
          <p:cNvSpPr/>
          <p:nvPr/>
        </p:nvSpPr>
        <p:spPr>
          <a:xfrm>
            <a:off x="1357200" y="5643720"/>
            <a:ext cx="639936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Sílvio Cesar Silva Oliveira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5429160" y="3571920"/>
            <a:ext cx="3646800" cy="2979720"/>
          </a:xfrm>
          <a:prstGeom prst="rect">
            <a:avLst/>
          </a:prstGeom>
          <a:ln w="9525"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tretch/>
        </p:blipFill>
        <p:spPr>
          <a:xfrm>
            <a:off x="0" y="90000"/>
            <a:ext cx="1927440" cy="1048680"/>
          </a:xfrm>
          <a:prstGeom prst="rect">
            <a:avLst/>
          </a:prstGeom>
          <a:ln w="9525">
            <a:noFill/>
          </a:ln>
        </p:spPr>
      </p:pic>
      <p:sp>
        <p:nvSpPr>
          <p:cNvPr id="46" name="Retângulo 7"/>
          <p:cNvSpPr/>
          <p:nvPr/>
        </p:nvSpPr>
        <p:spPr>
          <a:xfrm>
            <a:off x="0" y="1143000"/>
            <a:ext cx="9142560" cy="698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9" descr=""/>
          <p:cNvPicPr/>
          <p:nvPr/>
        </p:nvPicPr>
        <p:blipFill>
          <a:blip r:embed="rId4"/>
          <a:stretch/>
        </p:blipFill>
        <p:spPr>
          <a:xfrm>
            <a:off x="-9360" y="6657840"/>
            <a:ext cx="9161640" cy="198720"/>
          </a:xfrm>
          <a:prstGeom prst="rect">
            <a:avLst/>
          </a:prstGeom>
          <a:ln w="9525">
            <a:noFill/>
          </a:ln>
        </p:spPr>
      </p:pic>
      <p:sp>
        <p:nvSpPr>
          <p:cNvPr id="48" name="CaixaDeTexto 11"/>
          <p:cNvSpPr/>
          <p:nvPr/>
        </p:nvSpPr>
        <p:spPr>
          <a:xfrm>
            <a:off x="0" y="6643800"/>
            <a:ext cx="5794560" cy="19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Curso de Sistemas de Informação – Laboratório de Engenharia de Software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" name="CaixaDeTexto 9"/>
          <p:cNvSpPr/>
          <p:nvPr/>
        </p:nvSpPr>
        <p:spPr>
          <a:xfrm>
            <a:off x="4572000" y="6643800"/>
            <a:ext cx="45705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Fase de Análise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3039120"/>
            <a:ext cx="7770960" cy="1684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Apresentação da Análise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979520"/>
            <a:ext cx="6399360" cy="608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rmAutofit fontScale="98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Laboratório de Engenharia de Software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43080" y="0"/>
            <a:ext cx="699948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Roteiro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3920" y="1484640"/>
            <a:ext cx="8505360" cy="48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900" spc="-1" strike="noStrike">
                <a:solidFill>
                  <a:srgbClr val="000000"/>
                </a:solidFill>
                <a:latin typeface="Calibri"/>
              </a:rPr>
              <a:t>Levantamento de Requisitos (Visão Geral)</a:t>
            </a:r>
            <a:endParaRPr b="0" lang="pt-BR" sz="29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900" spc="-1" strike="noStrike">
                <a:solidFill>
                  <a:srgbClr val="000000"/>
                </a:solidFill>
                <a:latin typeface="Calibri"/>
              </a:rPr>
              <a:t>Modelagem Conceitual</a:t>
            </a:r>
            <a:endParaRPr b="0" lang="pt-BR" sz="29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900" spc="-1" strike="noStrike">
                <a:solidFill>
                  <a:srgbClr val="000000"/>
                </a:solidFill>
                <a:latin typeface="Calibri"/>
              </a:rPr>
              <a:t>Levantamento de Requisitos</a:t>
            </a:r>
            <a:endParaRPr b="0" lang="pt-BR" sz="29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900" spc="-1" strike="noStrike">
                <a:solidFill>
                  <a:srgbClr val="000000"/>
                </a:solidFill>
                <a:latin typeface="Calibri"/>
              </a:rPr>
              <a:t>Planejamento de Ciclos Interativos</a:t>
            </a:r>
            <a:endParaRPr b="0" lang="pt-BR" sz="29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81"/>
              </a:spcBef>
            </a:pPr>
            <a:endParaRPr b="0" lang="pt-B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143080" y="0"/>
            <a:ext cx="699948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Levantamento de Requisitos</a:t>
            </a:r>
            <a:br/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Visão Geral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85920" y="1600200"/>
            <a:ext cx="8328240" cy="48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Usuários do Sistema</a:t>
            </a:r>
            <a:endParaRPr b="0" lang="pt-BR" sz="32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Funcionário/Atendente</a:t>
            </a:r>
            <a:endParaRPr b="0" lang="pt-BR" sz="2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Cliente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80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Principais Conceitos</a:t>
            </a:r>
            <a:endParaRPr b="0" lang="pt-BR" sz="32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Manutenção de Cadastros</a:t>
            </a:r>
            <a:endParaRPr b="0" lang="pt-BR" sz="2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Cliente; Livro; Categoria Livro;</a:t>
            </a:r>
            <a:endParaRPr b="0" lang="pt-BR" sz="24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Processos de Negócio</a:t>
            </a:r>
            <a:endParaRPr b="0" lang="pt-BR" sz="28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Reserva;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43080" y="0"/>
            <a:ext cx="699948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Modelagem Conceitual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040" y="1792440"/>
            <a:ext cx="9143640" cy="374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43080" y="0"/>
            <a:ext cx="699948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Levantamento de Requisitos</a:t>
            </a:r>
            <a:br/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Processos - Registrar Reserva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357560" y="1559160"/>
            <a:ext cx="6437880" cy="42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43080" y="0"/>
            <a:ext cx="699948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2000"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Levantamento de Requisitos</a:t>
            </a:r>
            <a:br/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Processos - Registrar Reserva (Regras de Negócio)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440000" y="1800000"/>
            <a:ext cx="64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-63360" y="1980000"/>
            <a:ext cx="920664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 é necessário o preenchimento de datas para listagem de qualquer reserva.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 é necessário a seleção de nenhum item da lista de títulos para listagem de qualquer reserva.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Caso seja necessário poderá fazer-se uma listagem de reservas em um período especifico de tempo, para isso bastando somente o preenchimento dos campos de data.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Caso não seja satisfatório o limite de listagem de reservas por datas, poderá ser selecionado dos títulos cadastrados um pela caixa de seleção para que sejam mostradas as reservas que contenham em específico o título selecionado.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143080" y="0"/>
            <a:ext cx="699948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Levantamento de Requisitos</a:t>
            </a:r>
            <a:br/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Relatórios - Reservas por Clientes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620000" y="1797120"/>
            <a:ext cx="6119280" cy="41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Application>LibreOffice/7.2.2.2$Windows_X86_64 LibreOffice_project/02b2acce88a210515b4a5bb2e46cbfb63fe97d56</Application>
  <AppVersion>15.0000</AppVersion>
  <Words>96</Words>
  <Paragraphs>25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2011-06-03T11:49:36Z</dcterms:created>
  <dc:creator>Rafael Vargas</dc:creator>
  <dc:description/>
  <dc:language>pt-BR</dc:language>
  <cp:lastModifiedBy/>
  <dcterms:modified xsi:type="dcterms:W3CDTF">2022-05-02T14:35:09Z</dcterms:modified>
  <cp:revision>252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8</vt:i4>
  </property>
</Properties>
</file>