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io Martinez" initials="SM" lastIdx="0" clrIdx="0">
    <p:extLst>
      <p:ext uri="{19B8F6BF-5375-455C-9EA6-DF929625EA0E}">
        <p15:presenceInfo xmlns:p15="http://schemas.microsoft.com/office/powerpoint/2012/main" userId="27451acb932752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E9F1F-1073-3248-A079-F4273E1C002B}" type="doc">
      <dgm:prSet loTypeId="urn:microsoft.com/office/officeart/2005/8/layout/orgChart1" loCatId="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78B0F99-9E1D-104F-AE1C-69533BAEAE28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000" dirty="0"/>
            <a:t>Began with 3290 school addresses from SEGEY (need to be geolocated)</a:t>
          </a:r>
        </a:p>
      </dgm:t>
    </dgm:pt>
    <dgm:pt modelId="{2C8B18BC-3F01-7F4F-878D-00B2651B79A4}" type="parTrans" cxnId="{2FB21EA2-9776-6146-A508-918A7B885F76}">
      <dgm:prSet/>
      <dgm:spPr/>
      <dgm:t>
        <a:bodyPr/>
        <a:lstStyle/>
        <a:p>
          <a:endParaRPr lang="en-US"/>
        </a:p>
      </dgm:t>
    </dgm:pt>
    <dgm:pt modelId="{7DC0D1C4-937E-2346-856C-9D16E564B3AE}" type="sibTrans" cxnId="{2FB21EA2-9776-6146-A508-918A7B885F76}">
      <dgm:prSet/>
      <dgm:spPr/>
      <dgm:t>
        <a:bodyPr/>
        <a:lstStyle/>
        <a:p>
          <a:endParaRPr lang="en-US"/>
        </a:p>
      </dgm:t>
    </dgm:pt>
    <dgm:pt modelId="{6ECA32B9-7FD5-834E-B991-B3091FF79A76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000" dirty="0"/>
            <a:t>1374/3290 (41.8%) schools geolocated with </a:t>
          </a:r>
          <a:r>
            <a:rPr lang="en-US" sz="2000" b="1" dirty="0"/>
            <a:t>GMAPS API</a:t>
          </a:r>
        </a:p>
      </dgm:t>
    </dgm:pt>
    <dgm:pt modelId="{AEEB4CB0-55A6-7E4F-8549-91E47E641BFF}" type="parTrans" cxnId="{B86D3D64-E3B4-0B49-A1AD-650FF0CCEE81}">
      <dgm:prSet/>
      <dgm:spPr/>
      <dgm:t>
        <a:bodyPr/>
        <a:lstStyle/>
        <a:p>
          <a:endParaRPr lang="en-US"/>
        </a:p>
      </dgm:t>
    </dgm:pt>
    <dgm:pt modelId="{1E95F926-E557-A04E-8E20-820F9249B077}" type="sibTrans" cxnId="{B86D3D64-E3B4-0B49-A1AD-650FF0CCEE81}">
      <dgm:prSet/>
      <dgm:spPr/>
      <dgm:t>
        <a:bodyPr/>
        <a:lstStyle/>
        <a:p>
          <a:endParaRPr lang="en-US"/>
        </a:p>
      </dgm:t>
    </dgm:pt>
    <dgm:pt modelId="{6BEEC8F0-6EC4-7241-A835-A858DBA16E51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endParaRPr lang="en-US" sz="2000" dirty="0"/>
        </a:p>
        <a:p>
          <a:r>
            <a:rPr lang="en-US" sz="2000" dirty="0"/>
            <a:t>An additional 1373 (41.7%) schools geolocated by </a:t>
          </a:r>
          <a:r>
            <a:rPr lang="en-US" sz="2000" b="1" dirty="0"/>
            <a:t>locality shapefile, </a:t>
          </a:r>
          <a:r>
            <a:rPr lang="en-US" sz="2000" b="0" dirty="0"/>
            <a:t>for a total of 2747 (83.5%) so far</a:t>
          </a:r>
          <a:r>
            <a:rPr lang="en-US" sz="2000" b="1" dirty="0"/>
            <a:t> </a:t>
          </a:r>
        </a:p>
      </dgm:t>
    </dgm:pt>
    <dgm:pt modelId="{05B60403-3F99-D245-B48A-513CB5B82834}" type="parTrans" cxnId="{F7D4CACB-AEB9-E54C-A20A-76A2684BDA2C}">
      <dgm:prSet/>
      <dgm:spPr/>
      <dgm:t>
        <a:bodyPr/>
        <a:lstStyle/>
        <a:p>
          <a:endParaRPr lang="en-US"/>
        </a:p>
      </dgm:t>
    </dgm:pt>
    <dgm:pt modelId="{4BE8C0F8-F92F-A642-83ED-3D808A9EAB57}" type="sibTrans" cxnId="{F7D4CACB-AEB9-E54C-A20A-76A2684BDA2C}">
      <dgm:prSet/>
      <dgm:spPr/>
      <dgm:t>
        <a:bodyPr/>
        <a:lstStyle/>
        <a:p>
          <a:endParaRPr lang="en-US"/>
        </a:p>
      </dgm:t>
    </dgm:pt>
    <dgm:pt modelId="{D33313D7-7914-5547-AD23-C997CEFF1CDF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3. </a:t>
          </a:r>
        </a:p>
        <a:p>
          <a:r>
            <a:rPr lang="en-US" sz="2000" dirty="0"/>
            <a:t>An additional 543 schools (16.5%) geolocated by </a:t>
          </a:r>
          <a:r>
            <a:rPr lang="en-US" sz="2000" b="1" dirty="0"/>
            <a:t>municipality shapefile, </a:t>
          </a:r>
          <a:r>
            <a:rPr lang="en-US" sz="2000" b="0" dirty="0"/>
            <a:t>for a total of 3290 schools</a:t>
          </a:r>
          <a:endParaRPr lang="en-US" sz="2000" b="1" dirty="0"/>
        </a:p>
      </dgm:t>
    </dgm:pt>
    <dgm:pt modelId="{1880F0B2-5C6B-0446-8B68-E9CFBF807BFD}" type="sibTrans" cxnId="{D37A6492-A4EF-2145-945A-159DB6018AF1}">
      <dgm:prSet/>
      <dgm:spPr/>
      <dgm:t>
        <a:bodyPr/>
        <a:lstStyle/>
        <a:p>
          <a:endParaRPr lang="en-US"/>
        </a:p>
      </dgm:t>
    </dgm:pt>
    <dgm:pt modelId="{2F89D60E-F8F9-1E43-8233-433851108BA1}" type="parTrans" cxnId="{D37A6492-A4EF-2145-945A-159DB6018AF1}">
      <dgm:prSet/>
      <dgm:spPr/>
      <dgm:t>
        <a:bodyPr/>
        <a:lstStyle/>
        <a:p>
          <a:endParaRPr lang="en-US"/>
        </a:p>
      </dgm:t>
    </dgm:pt>
    <dgm:pt modelId="{B22DE544-4D0A-41BA-BC20-33E2BD468B4B}">
      <dgm:prSet/>
      <dgm:spPr/>
      <dgm:t>
        <a:bodyPr/>
        <a:lstStyle/>
        <a:p>
          <a:endParaRPr lang="en-US"/>
        </a:p>
      </dgm:t>
    </dgm:pt>
    <dgm:pt modelId="{AE620CE3-B847-4D98-9A69-C7C249276747}" type="parTrans" cxnId="{029264CD-7C29-4CD7-ACDC-E705DC20C2C7}">
      <dgm:prSet/>
      <dgm:spPr/>
      <dgm:t>
        <a:bodyPr/>
        <a:lstStyle/>
        <a:p>
          <a:endParaRPr lang="en-US"/>
        </a:p>
      </dgm:t>
    </dgm:pt>
    <dgm:pt modelId="{52DA98C7-3E80-4204-A5E2-26F65C89B072}" type="sibTrans" cxnId="{029264CD-7C29-4CD7-ACDC-E705DC20C2C7}">
      <dgm:prSet/>
      <dgm:spPr/>
      <dgm:t>
        <a:bodyPr/>
        <a:lstStyle/>
        <a:p>
          <a:endParaRPr lang="en-US"/>
        </a:p>
      </dgm:t>
    </dgm:pt>
    <dgm:pt modelId="{7121C481-37B0-A443-8768-FEB4F64AB314}" type="pres">
      <dgm:prSet presAssocID="{36DE9F1F-1073-3248-A079-F4273E1C00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FAFE409-A6F0-A346-94A0-32B14F69C428}" type="pres">
      <dgm:prSet presAssocID="{378B0F99-9E1D-104F-AE1C-69533BAEAE28}" presName="hierRoot1" presStyleCnt="0">
        <dgm:presLayoutVars>
          <dgm:hierBranch val="init"/>
        </dgm:presLayoutVars>
      </dgm:prSet>
      <dgm:spPr/>
    </dgm:pt>
    <dgm:pt modelId="{5CA831E2-590A-554F-B9FB-2010722D25D6}" type="pres">
      <dgm:prSet presAssocID="{378B0F99-9E1D-104F-AE1C-69533BAEAE28}" presName="rootComposite1" presStyleCnt="0"/>
      <dgm:spPr/>
    </dgm:pt>
    <dgm:pt modelId="{5DFC0FE5-9118-F84B-BFCC-692CC3F37EA3}" type="pres">
      <dgm:prSet presAssocID="{378B0F99-9E1D-104F-AE1C-69533BAEAE28}" presName="rootText1" presStyleLbl="node0" presStyleIdx="0" presStyleCnt="1" custScaleX="122318" custLinFactNeighborY="5694">
        <dgm:presLayoutVars>
          <dgm:chPref val="3"/>
        </dgm:presLayoutVars>
      </dgm:prSet>
      <dgm:spPr/>
    </dgm:pt>
    <dgm:pt modelId="{44691BC2-CDDB-6C4B-965C-DFFF58621646}" type="pres">
      <dgm:prSet presAssocID="{378B0F99-9E1D-104F-AE1C-69533BAEAE28}" presName="rootConnector1" presStyleLbl="node1" presStyleIdx="0" presStyleCnt="0"/>
      <dgm:spPr/>
    </dgm:pt>
    <dgm:pt modelId="{861A0B59-44ED-6647-85FF-EE4D99468788}" type="pres">
      <dgm:prSet presAssocID="{378B0F99-9E1D-104F-AE1C-69533BAEAE28}" presName="hierChild2" presStyleCnt="0"/>
      <dgm:spPr/>
    </dgm:pt>
    <dgm:pt modelId="{3B34B47E-343B-7A4A-89F5-414C16BDC8E8}" type="pres">
      <dgm:prSet presAssocID="{AEEB4CB0-55A6-7E4F-8549-91E47E641BFF}" presName="Name37" presStyleLbl="parChTrans1D2" presStyleIdx="0" presStyleCnt="1"/>
      <dgm:spPr/>
    </dgm:pt>
    <dgm:pt modelId="{6974098A-9A70-F145-849A-EABD180297C6}" type="pres">
      <dgm:prSet presAssocID="{6ECA32B9-7FD5-834E-B991-B3091FF79A76}" presName="hierRoot2" presStyleCnt="0">
        <dgm:presLayoutVars>
          <dgm:hierBranch val="init"/>
        </dgm:presLayoutVars>
      </dgm:prSet>
      <dgm:spPr/>
    </dgm:pt>
    <dgm:pt modelId="{9D078DA0-FC80-B74B-8A2B-97B4A9CDDF36}" type="pres">
      <dgm:prSet presAssocID="{6ECA32B9-7FD5-834E-B991-B3091FF79A76}" presName="rootComposite" presStyleCnt="0"/>
      <dgm:spPr/>
    </dgm:pt>
    <dgm:pt modelId="{C4011A65-3B5C-8149-9B3D-AA47951D2E7A}" type="pres">
      <dgm:prSet presAssocID="{6ECA32B9-7FD5-834E-B991-B3091FF79A76}" presName="rootText" presStyleLbl="node2" presStyleIdx="0" presStyleCnt="1" custScaleX="151952" custScaleY="87725">
        <dgm:presLayoutVars>
          <dgm:chPref val="3"/>
        </dgm:presLayoutVars>
      </dgm:prSet>
      <dgm:spPr/>
    </dgm:pt>
    <dgm:pt modelId="{53FEF0E2-B3EF-6D41-A769-7D308C8E6772}" type="pres">
      <dgm:prSet presAssocID="{6ECA32B9-7FD5-834E-B991-B3091FF79A76}" presName="rootConnector" presStyleLbl="node2" presStyleIdx="0" presStyleCnt="1"/>
      <dgm:spPr/>
    </dgm:pt>
    <dgm:pt modelId="{78C9BE34-70A2-F743-B585-3DD62A107104}" type="pres">
      <dgm:prSet presAssocID="{6ECA32B9-7FD5-834E-B991-B3091FF79A76}" presName="hierChild4" presStyleCnt="0"/>
      <dgm:spPr/>
    </dgm:pt>
    <dgm:pt modelId="{5140AAE6-1BDF-A246-9CE7-6C238B82FE3E}" type="pres">
      <dgm:prSet presAssocID="{05B60403-3F99-D245-B48A-513CB5B82834}" presName="Name37" presStyleLbl="parChTrans1D3" presStyleIdx="0" presStyleCnt="1"/>
      <dgm:spPr/>
    </dgm:pt>
    <dgm:pt modelId="{CA0514EA-F100-D547-8AB6-78CA363DA9A5}" type="pres">
      <dgm:prSet presAssocID="{6BEEC8F0-6EC4-7241-A835-A858DBA16E51}" presName="hierRoot2" presStyleCnt="0">
        <dgm:presLayoutVars>
          <dgm:hierBranch val="init"/>
        </dgm:presLayoutVars>
      </dgm:prSet>
      <dgm:spPr/>
    </dgm:pt>
    <dgm:pt modelId="{D84AA90D-8018-084A-B17A-F0F0C7996507}" type="pres">
      <dgm:prSet presAssocID="{6BEEC8F0-6EC4-7241-A835-A858DBA16E51}" presName="rootComposite" presStyleCnt="0"/>
      <dgm:spPr/>
    </dgm:pt>
    <dgm:pt modelId="{8D4023A2-8654-1147-9B11-72835FFAB1A6}" type="pres">
      <dgm:prSet presAssocID="{6BEEC8F0-6EC4-7241-A835-A858DBA16E51}" presName="rootText" presStyleLbl="node3" presStyleIdx="0" presStyleCnt="1" custScaleX="150627" custScaleY="99862" custLinFactNeighborY="-4556">
        <dgm:presLayoutVars>
          <dgm:chPref val="3"/>
        </dgm:presLayoutVars>
      </dgm:prSet>
      <dgm:spPr/>
    </dgm:pt>
    <dgm:pt modelId="{966D5D4B-B22F-7549-B1EC-2D8010F15B5B}" type="pres">
      <dgm:prSet presAssocID="{6BEEC8F0-6EC4-7241-A835-A858DBA16E51}" presName="rootConnector" presStyleLbl="node3" presStyleIdx="0" presStyleCnt="1"/>
      <dgm:spPr/>
    </dgm:pt>
    <dgm:pt modelId="{1D47D70E-D18A-AE40-ADEC-EAD4BC619440}" type="pres">
      <dgm:prSet presAssocID="{6BEEC8F0-6EC4-7241-A835-A858DBA16E51}" presName="hierChild4" presStyleCnt="0"/>
      <dgm:spPr/>
    </dgm:pt>
    <dgm:pt modelId="{B44923CF-419D-EF4B-804D-93607F5FE1A2}" type="pres">
      <dgm:prSet presAssocID="{2F89D60E-F8F9-1E43-8233-433851108BA1}" presName="Name37" presStyleLbl="parChTrans1D4" presStyleIdx="0" presStyleCnt="2"/>
      <dgm:spPr/>
    </dgm:pt>
    <dgm:pt modelId="{E116C15C-30EA-B24B-80B3-068880B1295B}" type="pres">
      <dgm:prSet presAssocID="{D33313D7-7914-5547-AD23-C997CEFF1CDF}" presName="hierRoot2" presStyleCnt="0">
        <dgm:presLayoutVars>
          <dgm:hierBranch val="init"/>
        </dgm:presLayoutVars>
      </dgm:prSet>
      <dgm:spPr/>
    </dgm:pt>
    <dgm:pt modelId="{EDABF837-9CF2-C745-B651-CC139CDA0BCF}" type="pres">
      <dgm:prSet presAssocID="{D33313D7-7914-5547-AD23-C997CEFF1CDF}" presName="rootComposite" presStyleCnt="0"/>
      <dgm:spPr/>
    </dgm:pt>
    <dgm:pt modelId="{0E745B06-DC28-E749-8984-7C84D858976B}" type="pres">
      <dgm:prSet presAssocID="{D33313D7-7914-5547-AD23-C997CEFF1CDF}" presName="rootText" presStyleLbl="node4" presStyleIdx="0" presStyleCnt="2" custScaleX="151971" custLinFactX="-9532" custLinFactNeighborX="-100000" custLinFactNeighborY="31368">
        <dgm:presLayoutVars>
          <dgm:chPref val="3"/>
        </dgm:presLayoutVars>
      </dgm:prSet>
      <dgm:spPr/>
    </dgm:pt>
    <dgm:pt modelId="{46D9520A-0B82-964E-B8BD-6591C4957457}" type="pres">
      <dgm:prSet presAssocID="{D33313D7-7914-5547-AD23-C997CEFF1CDF}" presName="rootConnector" presStyleLbl="node4" presStyleIdx="0" presStyleCnt="2"/>
      <dgm:spPr/>
    </dgm:pt>
    <dgm:pt modelId="{44A0D129-BD7C-AE40-B38F-F338622ED1CA}" type="pres">
      <dgm:prSet presAssocID="{D33313D7-7914-5547-AD23-C997CEFF1CDF}" presName="hierChild4" presStyleCnt="0"/>
      <dgm:spPr/>
    </dgm:pt>
    <dgm:pt modelId="{B88F5201-DE21-284A-AB3A-757E4124E81B}" type="pres">
      <dgm:prSet presAssocID="{D33313D7-7914-5547-AD23-C997CEFF1CDF}" presName="hierChild5" presStyleCnt="0"/>
      <dgm:spPr/>
    </dgm:pt>
    <dgm:pt modelId="{7C742332-ABC1-414E-B48E-8638C7457C6C}" type="pres">
      <dgm:prSet presAssocID="{AE620CE3-B847-4D98-9A69-C7C249276747}" presName="Name37" presStyleLbl="parChTrans1D4" presStyleIdx="1" presStyleCnt="2"/>
      <dgm:spPr/>
    </dgm:pt>
    <dgm:pt modelId="{AB84B852-AEFC-4FBC-B36B-1141DE354ADA}" type="pres">
      <dgm:prSet presAssocID="{B22DE544-4D0A-41BA-BC20-33E2BD468B4B}" presName="hierRoot2" presStyleCnt="0">
        <dgm:presLayoutVars>
          <dgm:hierBranch val="init"/>
        </dgm:presLayoutVars>
      </dgm:prSet>
      <dgm:spPr/>
    </dgm:pt>
    <dgm:pt modelId="{D0AF2009-37AE-4447-92B0-108BB72A7070}" type="pres">
      <dgm:prSet presAssocID="{B22DE544-4D0A-41BA-BC20-33E2BD468B4B}" presName="rootComposite" presStyleCnt="0"/>
      <dgm:spPr/>
    </dgm:pt>
    <dgm:pt modelId="{DB2CE594-7ADF-432A-B795-ABA7CF93006D}" type="pres">
      <dgm:prSet presAssocID="{B22DE544-4D0A-41BA-BC20-33E2BD468B4B}" presName="rootText" presStyleLbl="node4" presStyleIdx="1" presStyleCnt="2" custLinFactX="6531" custLinFactY="-40497" custLinFactNeighborX="100000" custLinFactNeighborY="-100000">
        <dgm:presLayoutVars>
          <dgm:chPref val="3"/>
        </dgm:presLayoutVars>
      </dgm:prSet>
      <dgm:spPr/>
    </dgm:pt>
    <dgm:pt modelId="{83C16676-BD7F-4649-8D76-9011206D0969}" type="pres">
      <dgm:prSet presAssocID="{B22DE544-4D0A-41BA-BC20-33E2BD468B4B}" presName="rootConnector" presStyleLbl="node4" presStyleIdx="1" presStyleCnt="2"/>
      <dgm:spPr/>
    </dgm:pt>
    <dgm:pt modelId="{A8B1C5D9-54E0-4413-B22F-5455605AF5E1}" type="pres">
      <dgm:prSet presAssocID="{B22DE544-4D0A-41BA-BC20-33E2BD468B4B}" presName="hierChild4" presStyleCnt="0"/>
      <dgm:spPr/>
    </dgm:pt>
    <dgm:pt modelId="{915469A0-2A0B-4698-9588-D083FD0D986A}" type="pres">
      <dgm:prSet presAssocID="{B22DE544-4D0A-41BA-BC20-33E2BD468B4B}" presName="hierChild5" presStyleCnt="0"/>
      <dgm:spPr/>
    </dgm:pt>
    <dgm:pt modelId="{EE82B0E4-0FD0-1749-AC7B-285D95D3AB0A}" type="pres">
      <dgm:prSet presAssocID="{6BEEC8F0-6EC4-7241-A835-A858DBA16E51}" presName="hierChild5" presStyleCnt="0"/>
      <dgm:spPr/>
    </dgm:pt>
    <dgm:pt modelId="{874D687F-36BE-C344-BC65-4D5794B6F6FB}" type="pres">
      <dgm:prSet presAssocID="{6ECA32B9-7FD5-834E-B991-B3091FF79A76}" presName="hierChild5" presStyleCnt="0"/>
      <dgm:spPr/>
    </dgm:pt>
    <dgm:pt modelId="{32272F7F-C98B-964E-B345-083B10FFDF83}" type="pres">
      <dgm:prSet presAssocID="{378B0F99-9E1D-104F-AE1C-69533BAEAE28}" presName="hierChild3" presStyleCnt="0"/>
      <dgm:spPr/>
    </dgm:pt>
  </dgm:ptLst>
  <dgm:cxnLst>
    <dgm:cxn modelId="{F8733E16-400E-2240-823A-012F3CE0CB34}" type="presOf" srcId="{378B0F99-9E1D-104F-AE1C-69533BAEAE28}" destId="{44691BC2-CDDB-6C4B-965C-DFFF58621646}" srcOrd="1" destOrd="0" presId="urn:microsoft.com/office/officeart/2005/8/layout/orgChart1"/>
    <dgm:cxn modelId="{142B102B-B056-674D-B3B9-568722506504}" type="presOf" srcId="{6BEEC8F0-6EC4-7241-A835-A858DBA16E51}" destId="{8D4023A2-8654-1147-9B11-72835FFAB1A6}" srcOrd="0" destOrd="0" presId="urn:microsoft.com/office/officeart/2005/8/layout/orgChart1"/>
    <dgm:cxn modelId="{79532661-BC2F-44F7-A09C-9190323835DB}" type="presOf" srcId="{D33313D7-7914-5547-AD23-C997CEFF1CDF}" destId="{46D9520A-0B82-964E-B8BD-6591C4957457}" srcOrd="1" destOrd="0" presId="urn:microsoft.com/office/officeart/2005/8/layout/orgChart1"/>
    <dgm:cxn modelId="{877DDF41-15B4-E14C-A470-560AC3291887}" type="presOf" srcId="{378B0F99-9E1D-104F-AE1C-69533BAEAE28}" destId="{5DFC0FE5-9118-F84B-BFCC-692CC3F37EA3}" srcOrd="0" destOrd="0" presId="urn:microsoft.com/office/officeart/2005/8/layout/orgChart1"/>
    <dgm:cxn modelId="{B86D3D64-E3B4-0B49-A1AD-650FF0CCEE81}" srcId="{378B0F99-9E1D-104F-AE1C-69533BAEAE28}" destId="{6ECA32B9-7FD5-834E-B991-B3091FF79A76}" srcOrd="0" destOrd="0" parTransId="{AEEB4CB0-55A6-7E4F-8549-91E47E641BFF}" sibTransId="{1E95F926-E557-A04E-8E20-820F9249B077}"/>
    <dgm:cxn modelId="{E93D0A45-569B-4079-9810-E20333AFFE10}" type="presOf" srcId="{B22DE544-4D0A-41BA-BC20-33E2BD468B4B}" destId="{83C16676-BD7F-4649-8D76-9011206D0969}" srcOrd="1" destOrd="0" presId="urn:microsoft.com/office/officeart/2005/8/layout/orgChart1"/>
    <dgm:cxn modelId="{E785836A-6C6C-4074-B2CD-3D4197F46A7E}" type="presOf" srcId="{AE620CE3-B847-4D98-9A69-C7C249276747}" destId="{7C742332-ABC1-414E-B48E-8638C7457C6C}" srcOrd="0" destOrd="0" presId="urn:microsoft.com/office/officeart/2005/8/layout/orgChart1"/>
    <dgm:cxn modelId="{80D4F06D-E0D7-7548-A699-5A8F64F5F3A4}" type="presOf" srcId="{6ECA32B9-7FD5-834E-B991-B3091FF79A76}" destId="{C4011A65-3B5C-8149-9B3D-AA47951D2E7A}" srcOrd="0" destOrd="0" presId="urn:microsoft.com/office/officeart/2005/8/layout/orgChart1"/>
    <dgm:cxn modelId="{9B7E074E-DB17-4E6A-9DC7-420C724D3B35}" type="presOf" srcId="{2F89D60E-F8F9-1E43-8233-433851108BA1}" destId="{B44923CF-419D-EF4B-804D-93607F5FE1A2}" srcOrd="0" destOrd="0" presId="urn:microsoft.com/office/officeart/2005/8/layout/orgChart1"/>
    <dgm:cxn modelId="{5678414F-1A46-BC48-BDFB-3FD72415B627}" type="presOf" srcId="{05B60403-3F99-D245-B48A-513CB5B82834}" destId="{5140AAE6-1BDF-A246-9CE7-6C238B82FE3E}" srcOrd="0" destOrd="0" presId="urn:microsoft.com/office/officeart/2005/8/layout/orgChart1"/>
    <dgm:cxn modelId="{56B09052-2D25-4946-9F69-28CA811C8F11}" type="presOf" srcId="{B22DE544-4D0A-41BA-BC20-33E2BD468B4B}" destId="{DB2CE594-7ADF-432A-B795-ABA7CF93006D}" srcOrd="0" destOrd="0" presId="urn:microsoft.com/office/officeart/2005/8/layout/orgChart1"/>
    <dgm:cxn modelId="{74FB1778-D86A-0D40-8241-1825006FB0BB}" type="presOf" srcId="{6ECA32B9-7FD5-834E-B991-B3091FF79A76}" destId="{53FEF0E2-B3EF-6D41-A769-7D308C8E6772}" srcOrd="1" destOrd="0" presId="urn:microsoft.com/office/officeart/2005/8/layout/orgChart1"/>
    <dgm:cxn modelId="{10DEE959-9AC3-4749-9B8F-7AE2E239A8CF}" type="presOf" srcId="{6BEEC8F0-6EC4-7241-A835-A858DBA16E51}" destId="{966D5D4B-B22F-7549-B1EC-2D8010F15B5B}" srcOrd="1" destOrd="0" presId="urn:microsoft.com/office/officeart/2005/8/layout/orgChart1"/>
    <dgm:cxn modelId="{D37A6492-A4EF-2145-945A-159DB6018AF1}" srcId="{6BEEC8F0-6EC4-7241-A835-A858DBA16E51}" destId="{D33313D7-7914-5547-AD23-C997CEFF1CDF}" srcOrd="0" destOrd="0" parTransId="{2F89D60E-F8F9-1E43-8233-433851108BA1}" sibTransId="{1880F0B2-5C6B-0446-8B68-E9CFBF807BFD}"/>
    <dgm:cxn modelId="{2FB21EA2-9776-6146-A508-918A7B885F76}" srcId="{36DE9F1F-1073-3248-A079-F4273E1C002B}" destId="{378B0F99-9E1D-104F-AE1C-69533BAEAE28}" srcOrd="0" destOrd="0" parTransId="{2C8B18BC-3F01-7F4F-878D-00B2651B79A4}" sibTransId="{7DC0D1C4-937E-2346-856C-9D16E564B3AE}"/>
    <dgm:cxn modelId="{212BA0BE-5771-6542-BABC-67B83B439992}" type="presOf" srcId="{AEEB4CB0-55A6-7E4F-8549-91E47E641BFF}" destId="{3B34B47E-343B-7A4A-89F5-414C16BDC8E8}" srcOrd="0" destOrd="0" presId="urn:microsoft.com/office/officeart/2005/8/layout/orgChart1"/>
    <dgm:cxn modelId="{F7D4CACB-AEB9-E54C-A20A-76A2684BDA2C}" srcId="{6ECA32B9-7FD5-834E-B991-B3091FF79A76}" destId="{6BEEC8F0-6EC4-7241-A835-A858DBA16E51}" srcOrd="0" destOrd="0" parTransId="{05B60403-3F99-D245-B48A-513CB5B82834}" sibTransId="{4BE8C0F8-F92F-A642-83ED-3D808A9EAB57}"/>
    <dgm:cxn modelId="{029264CD-7C29-4CD7-ACDC-E705DC20C2C7}" srcId="{6BEEC8F0-6EC4-7241-A835-A858DBA16E51}" destId="{B22DE544-4D0A-41BA-BC20-33E2BD468B4B}" srcOrd="1" destOrd="0" parTransId="{AE620CE3-B847-4D98-9A69-C7C249276747}" sibTransId="{52DA98C7-3E80-4204-A5E2-26F65C89B072}"/>
    <dgm:cxn modelId="{BF4D86EA-80B1-724B-81CD-D1B1C35EC780}" type="presOf" srcId="{36DE9F1F-1073-3248-A079-F4273E1C002B}" destId="{7121C481-37B0-A443-8768-FEB4F64AB314}" srcOrd="0" destOrd="0" presId="urn:microsoft.com/office/officeart/2005/8/layout/orgChart1"/>
    <dgm:cxn modelId="{9106F5F9-53C9-4060-9214-40EBC1165362}" type="presOf" srcId="{D33313D7-7914-5547-AD23-C997CEFF1CDF}" destId="{0E745B06-DC28-E749-8984-7C84D858976B}" srcOrd="0" destOrd="0" presId="urn:microsoft.com/office/officeart/2005/8/layout/orgChart1"/>
    <dgm:cxn modelId="{7C40F197-9D24-BA4D-AB49-B5378A919A28}" type="presParOf" srcId="{7121C481-37B0-A443-8768-FEB4F64AB314}" destId="{3FAFE409-A6F0-A346-94A0-32B14F69C428}" srcOrd="0" destOrd="0" presId="urn:microsoft.com/office/officeart/2005/8/layout/orgChart1"/>
    <dgm:cxn modelId="{C525ECF6-765C-9E45-9758-A86500A9A3FD}" type="presParOf" srcId="{3FAFE409-A6F0-A346-94A0-32B14F69C428}" destId="{5CA831E2-590A-554F-B9FB-2010722D25D6}" srcOrd="0" destOrd="0" presId="urn:microsoft.com/office/officeart/2005/8/layout/orgChart1"/>
    <dgm:cxn modelId="{DB8BD19D-5E43-4E4A-AE6D-6131B98BF81B}" type="presParOf" srcId="{5CA831E2-590A-554F-B9FB-2010722D25D6}" destId="{5DFC0FE5-9118-F84B-BFCC-692CC3F37EA3}" srcOrd="0" destOrd="0" presId="urn:microsoft.com/office/officeart/2005/8/layout/orgChart1"/>
    <dgm:cxn modelId="{7310D281-4C3B-0E4B-9146-FA94CD4C6136}" type="presParOf" srcId="{5CA831E2-590A-554F-B9FB-2010722D25D6}" destId="{44691BC2-CDDB-6C4B-965C-DFFF58621646}" srcOrd="1" destOrd="0" presId="urn:microsoft.com/office/officeart/2005/8/layout/orgChart1"/>
    <dgm:cxn modelId="{B3C14AF2-2252-834C-B436-2268232E742F}" type="presParOf" srcId="{3FAFE409-A6F0-A346-94A0-32B14F69C428}" destId="{861A0B59-44ED-6647-85FF-EE4D99468788}" srcOrd="1" destOrd="0" presId="urn:microsoft.com/office/officeart/2005/8/layout/orgChart1"/>
    <dgm:cxn modelId="{3CB7D999-B98E-6A49-8DDF-AAE174BA0B01}" type="presParOf" srcId="{861A0B59-44ED-6647-85FF-EE4D99468788}" destId="{3B34B47E-343B-7A4A-89F5-414C16BDC8E8}" srcOrd="0" destOrd="0" presId="urn:microsoft.com/office/officeart/2005/8/layout/orgChart1"/>
    <dgm:cxn modelId="{1D9D6D77-C733-C940-82E4-8C778438038D}" type="presParOf" srcId="{861A0B59-44ED-6647-85FF-EE4D99468788}" destId="{6974098A-9A70-F145-849A-EABD180297C6}" srcOrd="1" destOrd="0" presId="urn:microsoft.com/office/officeart/2005/8/layout/orgChart1"/>
    <dgm:cxn modelId="{5E9381BE-A933-6741-9192-1C1261DAFF97}" type="presParOf" srcId="{6974098A-9A70-F145-849A-EABD180297C6}" destId="{9D078DA0-FC80-B74B-8A2B-97B4A9CDDF36}" srcOrd="0" destOrd="0" presId="urn:microsoft.com/office/officeart/2005/8/layout/orgChart1"/>
    <dgm:cxn modelId="{63FD4C0F-E024-594B-A9CA-6775EE83DF31}" type="presParOf" srcId="{9D078DA0-FC80-B74B-8A2B-97B4A9CDDF36}" destId="{C4011A65-3B5C-8149-9B3D-AA47951D2E7A}" srcOrd="0" destOrd="0" presId="urn:microsoft.com/office/officeart/2005/8/layout/orgChart1"/>
    <dgm:cxn modelId="{44EA37F1-0B02-2447-A71A-0C0C548EDD1E}" type="presParOf" srcId="{9D078DA0-FC80-B74B-8A2B-97B4A9CDDF36}" destId="{53FEF0E2-B3EF-6D41-A769-7D308C8E6772}" srcOrd="1" destOrd="0" presId="urn:microsoft.com/office/officeart/2005/8/layout/orgChart1"/>
    <dgm:cxn modelId="{1C566C5D-38A6-A246-92BC-531F563FA6A8}" type="presParOf" srcId="{6974098A-9A70-F145-849A-EABD180297C6}" destId="{78C9BE34-70A2-F743-B585-3DD62A107104}" srcOrd="1" destOrd="0" presId="urn:microsoft.com/office/officeart/2005/8/layout/orgChart1"/>
    <dgm:cxn modelId="{811BA5E8-16A7-9641-A97D-CA0A632B48EF}" type="presParOf" srcId="{78C9BE34-70A2-F743-B585-3DD62A107104}" destId="{5140AAE6-1BDF-A246-9CE7-6C238B82FE3E}" srcOrd="0" destOrd="0" presId="urn:microsoft.com/office/officeart/2005/8/layout/orgChart1"/>
    <dgm:cxn modelId="{5BE9F459-9CF9-2545-9360-B3D3B6E7B25F}" type="presParOf" srcId="{78C9BE34-70A2-F743-B585-3DD62A107104}" destId="{CA0514EA-F100-D547-8AB6-78CA363DA9A5}" srcOrd="1" destOrd="0" presId="urn:microsoft.com/office/officeart/2005/8/layout/orgChart1"/>
    <dgm:cxn modelId="{A70DD86E-3373-4345-BA04-41E754D372A0}" type="presParOf" srcId="{CA0514EA-F100-D547-8AB6-78CA363DA9A5}" destId="{D84AA90D-8018-084A-B17A-F0F0C7996507}" srcOrd="0" destOrd="0" presId="urn:microsoft.com/office/officeart/2005/8/layout/orgChart1"/>
    <dgm:cxn modelId="{3CE1477B-DCCD-9A42-8E1D-A36F95C07268}" type="presParOf" srcId="{D84AA90D-8018-084A-B17A-F0F0C7996507}" destId="{8D4023A2-8654-1147-9B11-72835FFAB1A6}" srcOrd="0" destOrd="0" presId="urn:microsoft.com/office/officeart/2005/8/layout/orgChart1"/>
    <dgm:cxn modelId="{7A315C28-9DBE-0E49-8E66-AEB2888D5452}" type="presParOf" srcId="{D84AA90D-8018-084A-B17A-F0F0C7996507}" destId="{966D5D4B-B22F-7549-B1EC-2D8010F15B5B}" srcOrd="1" destOrd="0" presId="urn:microsoft.com/office/officeart/2005/8/layout/orgChart1"/>
    <dgm:cxn modelId="{4D96AA8F-928A-6E42-9639-4F0EBDB7FF45}" type="presParOf" srcId="{CA0514EA-F100-D547-8AB6-78CA363DA9A5}" destId="{1D47D70E-D18A-AE40-ADEC-EAD4BC619440}" srcOrd="1" destOrd="0" presId="urn:microsoft.com/office/officeart/2005/8/layout/orgChart1"/>
    <dgm:cxn modelId="{4F1E2413-6931-4FD1-920F-9F48450CFA0E}" type="presParOf" srcId="{1D47D70E-D18A-AE40-ADEC-EAD4BC619440}" destId="{B44923CF-419D-EF4B-804D-93607F5FE1A2}" srcOrd="0" destOrd="0" presId="urn:microsoft.com/office/officeart/2005/8/layout/orgChart1"/>
    <dgm:cxn modelId="{1E5A94A1-ADF7-4D8A-BFC8-E0A77AE5B5B1}" type="presParOf" srcId="{1D47D70E-D18A-AE40-ADEC-EAD4BC619440}" destId="{E116C15C-30EA-B24B-80B3-068880B1295B}" srcOrd="1" destOrd="0" presId="urn:microsoft.com/office/officeart/2005/8/layout/orgChart1"/>
    <dgm:cxn modelId="{AA489936-091B-4CED-B2BC-C389DBEA627D}" type="presParOf" srcId="{E116C15C-30EA-B24B-80B3-068880B1295B}" destId="{EDABF837-9CF2-C745-B651-CC139CDA0BCF}" srcOrd="0" destOrd="0" presId="urn:microsoft.com/office/officeart/2005/8/layout/orgChart1"/>
    <dgm:cxn modelId="{984DF3D1-222D-4322-AF59-D735A1CC163D}" type="presParOf" srcId="{EDABF837-9CF2-C745-B651-CC139CDA0BCF}" destId="{0E745B06-DC28-E749-8984-7C84D858976B}" srcOrd="0" destOrd="0" presId="urn:microsoft.com/office/officeart/2005/8/layout/orgChart1"/>
    <dgm:cxn modelId="{355E8223-BB38-4DF1-B8EA-6B19F7982D81}" type="presParOf" srcId="{EDABF837-9CF2-C745-B651-CC139CDA0BCF}" destId="{46D9520A-0B82-964E-B8BD-6591C4957457}" srcOrd="1" destOrd="0" presId="urn:microsoft.com/office/officeart/2005/8/layout/orgChart1"/>
    <dgm:cxn modelId="{E2D0739E-2099-4BF0-BCEA-53F9C79925F5}" type="presParOf" srcId="{E116C15C-30EA-B24B-80B3-068880B1295B}" destId="{44A0D129-BD7C-AE40-B38F-F338622ED1CA}" srcOrd="1" destOrd="0" presId="urn:microsoft.com/office/officeart/2005/8/layout/orgChart1"/>
    <dgm:cxn modelId="{6617CCBC-6A0F-44FD-B73B-12DB0D7557FC}" type="presParOf" srcId="{E116C15C-30EA-B24B-80B3-068880B1295B}" destId="{B88F5201-DE21-284A-AB3A-757E4124E81B}" srcOrd="2" destOrd="0" presId="urn:microsoft.com/office/officeart/2005/8/layout/orgChart1"/>
    <dgm:cxn modelId="{65F5EC5D-71CE-43A7-B109-C52D63AFBD58}" type="presParOf" srcId="{1D47D70E-D18A-AE40-ADEC-EAD4BC619440}" destId="{7C742332-ABC1-414E-B48E-8638C7457C6C}" srcOrd="2" destOrd="0" presId="urn:microsoft.com/office/officeart/2005/8/layout/orgChart1"/>
    <dgm:cxn modelId="{0F9C29D0-BBC0-4C0C-AC8E-8C41272A4A38}" type="presParOf" srcId="{1D47D70E-D18A-AE40-ADEC-EAD4BC619440}" destId="{AB84B852-AEFC-4FBC-B36B-1141DE354ADA}" srcOrd="3" destOrd="0" presId="urn:microsoft.com/office/officeart/2005/8/layout/orgChart1"/>
    <dgm:cxn modelId="{9F4F5EED-A6EE-49AD-A3E7-602196484D1F}" type="presParOf" srcId="{AB84B852-AEFC-4FBC-B36B-1141DE354ADA}" destId="{D0AF2009-37AE-4447-92B0-108BB72A7070}" srcOrd="0" destOrd="0" presId="urn:microsoft.com/office/officeart/2005/8/layout/orgChart1"/>
    <dgm:cxn modelId="{1DBECDCD-D25E-434A-ADCE-257B9A64C258}" type="presParOf" srcId="{D0AF2009-37AE-4447-92B0-108BB72A7070}" destId="{DB2CE594-7ADF-432A-B795-ABA7CF93006D}" srcOrd="0" destOrd="0" presId="urn:microsoft.com/office/officeart/2005/8/layout/orgChart1"/>
    <dgm:cxn modelId="{80E03302-59A7-43BD-8E7A-D9ADEAD4F6D3}" type="presParOf" srcId="{D0AF2009-37AE-4447-92B0-108BB72A7070}" destId="{83C16676-BD7F-4649-8D76-9011206D0969}" srcOrd="1" destOrd="0" presId="urn:microsoft.com/office/officeart/2005/8/layout/orgChart1"/>
    <dgm:cxn modelId="{D90BDFE3-035E-49FC-8749-7C9DCEB144FE}" type="presParOf" srcId="{AB84B852-AEFC-4FBC-B36B-1141DE354ADA}" destId="{A8B1C5D9-54E0-4413-B22F-5455605AF5E1}" srcOrd="1" destOrd="0" presId="urn:microsoft.com/office/officeart/2005/8/layout/orgChart1"/>
    <dgm:cxn modelId="{1D00F417-D8AC-4B5B-A1C3-7F814D20B3D6}" type="presParOf" srcId="{AB84B852-AEFC-4FBC-B36B-1141DE354ADA}" destId="{915469A0-2A0B-4698-9588-D083FD0D986A}" srcOrd="2" destOrd="0" presId="urn:microsoft.com/office/officeart/2005/8/layout/orgChart1"/>
    <dgm:cxn modelId="{ACCA16C9-F0D7-F246-A803-2B89C45BF20C}" type="presParOf" srcId="{CA0514EA-F100-D547-8AB6-78CA363DA9A5}" destId="{EE82B0E4-0FD0-1749-AC7B-285D95D3AB0A}" srcOrd="2" destOrd="0" presId="urn:microsoft.com/office/officeart/2005/8/layout/orgChart1"/>
    <dgm:cxn modelId="{012C6956-7406-4A48-81F9-20A7B86682AD}" type="presParOf" srcId="{6974098A-9A70-F145-849A-EABD180297C6}" destId="{874D687F-36BE-C344-BC65-4D5794B6F6FB}" srcOrd="2" destOrd="0" presId="urn:microsoft.com/office/officeart/2005/8/layout/orgChart1"/>
    <dgm:cxn modelId="{DC7B4DEF-5673-7342-83BB-DE224A8FA96F}" type="presParOf" srcId="{3FAFE409-A6F0-A346-94A0-32B14F69C428}" destId="{32272F7F-C98B-964E-B345-083B10FFDF8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2332-ABC1-414E-B48E-8638C7457C6C}">
      <dsp:nvSpPr>
        <dsp:cNvPr id="0" name=""/>
        <dsp:cNvSpPr/>
      </dsp:nvSpPr>
      <dsp:spPr>
        <a:xfrm>
          <a:off x="2635894" y="3657484"/>
          <a:ext cx="2573422" cy="977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7142"/>
              </a:lnTo>
              <a:lnTo>
                <a:pt x="2573422" y="9771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923CF-419D-EF4B-804D-93607F5FE1A2}">
      <dsp:nvSpPr>
        <dsp:cNvPr id="0" name=""/>
        <dsp:cNvSpPr/>
      </dsp:nvSpPr>
      <dsp:spPr>
        <a:xfrm>
          <a:off x="2635894" y="3657484"/>
          <a:ext cx="1296088" cy="1274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6088" y="12747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0AAE6-1BDF-A246-9CE7-6C238B82FE3E}">
      <dsp:nvSpPr>
        <dsp:cNvPr id="0" name=""/>
        <dsp:cNvSpPr/>
      </dsp:nvSpPr>
      <dsp:spPr>
        <a:xfrm>
          <a:off x="3790954" y="2289250"/>
          <a:ext cx="91440" cy="3731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1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4B47E-343B-7A4A-89F5-414C16BDC8E8}">
      <dsp:nvSpPr>
        <dsp:cNvPr id="0" name=""/>
        <dsp:cNvSpPr/>
      </dsp:nvSpPr>
      <dsp:spPr>
        <a:xfrm>
          <a:off x="3790954" y="1053301"/>
          <a:ext cx="91440" cy="3617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8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C0FE5-9118-F84B-BFCC-692CC3F37EA3}">
      <dsp:nvSpPr>
        <dsp:cNvPr id="0" name=""/>
        <dsp:cNvSpPr/>
      </dsp:nvSpPr>
      <dsp:spPr>
        <a:xfrm>
          <a:off x="2617794" y="56816"/>
          <a:ext cx="2437760" cy="99648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Began with 3290 school addresses from SEGEY (need to be geolocated)</a:t>
          </a:r>
        </a:p>
      </dsp:txBody>
      <dsp:txXfrm>
        <a:off x="2617794" y="56816"/>
        <a:ext cx="2437760" cy="996484"/>
      </dsp:txXfrm>
    </dsp:sp>
    <dsp:sp modelId="{C4011A65-3B5C-8149-9B3D-AA47951D2E7A}">
      <dsp:nvSpPr>
        <dsp:cNvPr id="0" name=""/>
        <dsp:cNvSpPr/>
      </dsp:nvSpPr>
      <dsp:spPr>
        <a:xfrm>
          <a:off x="2322495" y="1415084"/>
          <a:ext cx="3028356" cy="874166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1374/3290 (41.8%) schools geolocated with </a:t>
          </a:r>
          <a:r>
            <a:rPr lang="en-US" sz="2000" b="1" kern="1200" dirty="0"/>
            <a:t>GMAPS API</a:t>
          </a:r>
        </a:p>
      </dsp:txBody>
      <dsp:txXfrm>
        <a:off x="2322495" y="1415084"/>
        <a:ext cx="3028356" cy="874166"/>
      </dsp:txXfrm>
    </dsp:sp>
    <dsp:sp modelId="{8D4023A2-8654-1147-9B11-72835FFAB1A6}">
      <dsp:nvSpPr>
        <dsp:cNvPr id="0" name=""/>
        <dsp:cNvSpPr/>
      </dsp:nvSpPr>
      <dsp:spPr>
        <a:xfrm>
          <a:off x="2335699" y="2662374"/>
          <a:ext cx="3001949" cy="99510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 additional 1373 (41.7%) schools geolocated by </a:t>
          </a:r>
          <a:r>
            <a:rPr lang="en-US" sz="2000" b="1" kern="1200" dirty="0"/>
            <a:t>locality shapefile, </a:t>
          </a:r>
          <a:r>
            <a:rPr lang="en-US" sz="2000" b="0" kern="1200" dirty="0"/>
            <a:t>for a total of 2747 (83.5%) so far</a:t>
          </a:r>
          <a:r>
            <a:rPr lang="en-US" sz="2000" b="1" kern="1200" dirty="0"/>
            <a:t> </a:t>
          </a:r>
        </a:p>
      </dsp:txBody>
      <dsp:txXfrm>
        <a:off x="2335699" y="2662374"/>
        <a:ext cx="3001949" cy="995109"/>
      </dsp:txXfrm>
    </dsp:sp>
    <dsp:sp modelId="{0E745B06-DC28-E749-8984-7C84D858976B}">
      <dsp:nvSpPr>
        <dsp:cNvPr id="0" name=""/>
        <dsp:cNvSpPr/>
      </dsp:nvSpPr>
      <dsp:spPr>
        <a:xfrm>
          <a:off x="903247" y="4433984"/>
          <a:ext cx="3028735" cy="996484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 additional 543 schools (16.5%) geolocated by </a:t>
          </a:r>
          <a:r>
            <a:rPr lang="en-US" sz="2000" b="1" kern="1200" dirty="0"/>
            <a:t>municipality shapefile, </a:t>
          </a:r>
          <a:r>
            <a:rPr lang="en-US" sz="2000" b="0" kern="1200" dirty="0"/>
            <a:t>for a total of 3290 schools</a:t>
          </a:r>
          <a:endParaRPr lang="en-US" sz="2000" b="1" kern="1200" dirty="0"/>
        </a:p>
      </dsp:txBody>
      <dsp:txXfrm>
        <a:off x="903247" y="4433984"/>
        <a:ext cx="3028735" cy="996484"/>
      </dsp:txXfrm>
    </dsp:sp>
    <dsp:sp modelId="{DB2CE594-7ADF-432A-B795-ABA7CF93006D}">
      <dsp:nvSpPr>
        <dsp:cNvPr id="0" name=""/>
        <dsp:cNvSpPr/>
      </dsp:nvSpPr>
      <dsp:spPr>
        <a:xfrm>
          <a:off x="5209316" y="4136384"/>
          <a:ext cx="1992969" cy="9964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5209316" y="4136384"/>
        <a:ext cx="1992969" cy="99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D2B6-B8CF-4D4F-BC73-E37E8CDB2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8F91D-9406-4462-9C84-BA8ABB47C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50DA-1540-4A6D-8971-4530A6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A1225-0C13-4BD0-8D04-46511B0B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BB9D-00CA-4071-BADF-B28E4213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54E2-1C1C-49D1-AA0D-8834B2A9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D1935-97D5-4BF0-898D-3B1377954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FE88-B5B0-4256-9D18-D4AFE6EE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90020-5BA9-4777-A5DF-703ECFD5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472F-5395-4199-A0F8-10891C40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743D9-684C-404B-9D45-1691B031D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AE51D-6691-4948-92E3-581B602CA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33DF-4D70-476A-BDA2-B03983E9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AAC0-7F06-4D60-A056-3B9E36FE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A567D-A0ED-4693-894D-D0290C81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0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E0F9-C9C9-4F6A-88EA-E5CACA1D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8273-59C6-4715-9F26-381E22967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3317-255C-40B3-B8EE-2BB21F12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7A03C-B883-4551-8462-CD6E80E1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E7A29-D7CE-404F-837F-D51B81FD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7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04BB-AD0C-4744-80A1-8C3935EE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30BA-A577-4D20-B0E9-0033A17D2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4F5C-0337-4AFA-BEFB-956D7DFF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E29B-68AF-49E6-A299-9D726051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A75A8-2479-4FE6-8598-4EFAE9E4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6A48-7C93-4360-ABFB-03022A1C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6B63-9FB3-4BCB-B557-865D0AE31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A3C94-790F-434A-8EEC-C06385827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71109-7517-4602-9E14-0622E5C0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F1EC4-0E44-41C7-B421-8FD1307F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AC84D-8A64-41B7-B3BF-64B2162E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352A-64C6-4363-9311-468BCC73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08FED-8C83-4011-BEDE-E96604F9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A40BF-F1CD-4ABB-A976-22EBC289B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5CD49-B600-4DBF-9C9E-F78AB22D0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7C4AC-1779-489E-88F8-BBC57BA31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E7CF5-DDBF-4C0D-9EAC-8A8ADE8C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47EDA-3F6C-4107-8050-6BABAC0E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2650A-B8DE-4AC2-A8E5-5D9AAFB9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B610-A48E-4DA2-B597-6DD4ACEE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168C1-F677-4AA7-8AB3-39E58792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B9E6A-4411-42FF-AA15-2E8E83A8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A173D-729C-472C-8A0E-B33608FE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BFE00-7BB5-4BEB-A1AB-44AF7CAF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58680-4D89-48E5-B647-54E599B6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088C8-F4D7-40AC-BD64-40798060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860E-1C23-47F4-A460-4C4109EF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727B-987D-46DF-B9A1-DDA839065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DFB8C-BD5B-45E2-B84A-CD95E6371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EBFCA-267B-4FCD-96DE-CE7083E6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58F3-DCBA-423C-9B69-93DC9A60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74A0A-8A73-4DAB-A264-3F325821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1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3E66-4AE7-4B70-B63C-23B82488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F7980-6A7D-4728-A90F-A958ACDCF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819B3-64BD-4369-9E3B-279D45387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B4B39-DEEA-4D60-8681-4814733D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5123-71FE-4167-A544-D39B79C807E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4D15F-5CA9-4B1F-89D0-5336FA47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A5B15-9F95-4E41-A0DB-E0EEE5B2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43016-1BCB-48AF-83C4-7F0B13C8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4E613-4BA7-47A5-B0DF-E050801E6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CF8EB-7369-407A-A0C6-6E1C985B4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5123-71FE-4167-A544-D39B79C807E3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CC735-C31F-4B0A-8C4C-D857726CA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D2-FBB6-44B0-873D-9999C0E3C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56F51-C0BD-47F9-8F17-B8E7B6506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6826-C359-44E7-9F2C-7F57C6F8A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B17F1-422A-427A-99AD-B198E6F32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9D1BF4-4AD9-4113-807B-D6E25598F6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329211"/>
              </p:ext>
            </p:extLst>
          </p:nvPr>
        </p:nvGraphicFramePr>
        <p:xfrm>
          <a:off x="1219198" y="138545"/>
          <a:ext cx="8437418" cy="653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2AEF8A-3224-49D6-BAF3-1E38B308C549}"/>
              </a:ext>
            </a:extLst>
          </p:cNvPr>
          <p:cNvSpPr/>
          <p:nvPr/>
        </p:nvSpPr>
        <p:spPr>
          <a:xfrm>
            <a:off x="9273849" y="3671455"/>
            <a:ext cx="1541383" cy="1101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2747 (83.5%) geolocated to this point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0B17B9-5647-4BAB-B6E3-495413621337}"/>
              </a:ext>
            </a:extLst>
          </p:cNvPr>
          <p:cNvSpPr/>
          <p:nvPr/>
        </p:nvSpPr>
        <p:spPr>
          <a:xfrm>
            <a:off x="9273849" y="5167745"/>
            <a:ext cx="1541383" cy="1101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3290 (100%) schools geolocated to this 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4D55B-B60B-4332-9D9E-2C8C9384CB78}"/>
              </a:ext>
            </a:extLst>
          </p:cNvPr>
          <p:cNvSpPr txBox="1"/>
          <p:nvPr/>
        </p:nvSpPr>
        <p:spPr>
          <a:xfrm>
            <a:off x="3449780" y="1510143"/>
            <a:ext cx="374073" cy="2770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EF89FC5-9C71-4503-A384-FC81CD5677D7}"/>
              </a:ext>
            </a:extLst>
          </p:cNvPr>
          <p:cNvGrpSpPr/>
          <p:nvPr/>
        </p:nvGrpSpPr>
        <p:grpSpPr>
          <a:xfrm>
            <a:off x="4586963" y="245479"/>
            <a:ext cx="3028355" cy="1516551"/>
            <a:chOff x="2617794" y="56816"/>
            <a:chExt cx="2437760" cy="99648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1F5444-1A9A-466F-868C-DECA5B589C11}"/>
                </a:ext>
              </a:extLst>
            </p:cNvPr>
            <p:cNvSpPr/>
            <p:nvPr/>
          </p:nvSpPr>
          <p:spPr>
            <a:xfrm>
              <a:off x="2617794" y="56816"/>
              <a:ext cx="2437760" cy="9964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482358-1B7D-41C3-B77A-8B5AB0012E59}"/>
                </a:ext>
              </a:extLst>
            </p:cNvPr>
            <p:cNvSpPr txBox="1"/>
            <p:nvPr/>
          </p:nvSpPr>
          <p:spPr>
            <a:xfrm>
              <a:off x="2617794" y="56816"/>
              <a:ext cx="2437760" cy="99648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Began with </a:t>
              </a:r>
              <a:r>
                <a:rPr lang="en-US" sz="2000" b="1" kern="1200" dirty="0"/>
                <a:t>3290 school addresses </a:t>
              </a:r>
              <a:r>
                <a:rPr lang="en-US" sz="2000" kern="1200" dirty="0"/>
                <a:t>from SEGEY (need to be geolocated)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913639-66E8-4FB0-A928-D21EF6723A73}"/>
              </a:ext>
            </a:extLst>
          </p:cNvPr>
          <p:cNvGrpSpPr/>
          <p:nvPr/>
        </p:nvGrpSpPr>
        <p:grpSpPr>
          <a:xfrm>
            <a:off x="4586963" y="2147213"/>
            <a:ext cx="3028356" cy="874166"/>
            <a:chOff x="2322495" y="1415084"/>
            <a:chExt cx="3028356" cy="87416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19DA1B-E32C-4F72-AA4E-B74818992700}"/>
                </a:ext>
              </a:extLst>
            </p:cNvPr>
            <p:cNvSpPr/>
            <p:nvPr/>
          </p:nvSpPr>
          <p:spPr>
            <a:xfrm>
              <a:off x="2322495" y="1415084"/>
              <a:ext cx="3028356" cy="8741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D00B4F-12EB-47C0-88B3-810A62E69842}"/>
                </a:ext>
              </a:extLst>
            </p:cNvPr>
            <p:cNvSpPr txBox="1"/>
            <p:nvPr/>
          </p:nvSpPr>
          <p:spPr>
            <a:xfrm>
              <a:off x="2322495" y="1415084"/>
              <a:ext cx="3028356" cy="87416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1374/3290 (41.8%) schools geolocated with </a:t>
              </a:r>
              <a:r>
                <a:rPr lang="en-US" sz="2000" b="1" kern="1200" dirty="0"/>
                <a:t>GMAPS API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CE95B0-6ED6-45E5-B9AB-6F51EA8B90C1}"/>
              </a:ext>
            </a:extLst>
          </p:cNvPr>
          <p:cNvGrpSpPr/>
          <p:nvPr/>
        </p:nvGrpSpPr>
        <p:grpSpPr>
          <a:xfrm>
            <a:off x="2885972" y="5165542"/>
            <a:ext cx="3001949" cy="1591552"/>
            <a:chOff x="2335699" y="2662374"/>
            <a:chExt cx="3001949" cy="99510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F4F534-D23B-44EB-940F-6129C6EB62FC}"/>
                </a:ext>
              </a:extLst>
            </p:cNvPr>
            <p:cNvSpPr/>
            <p:nvPr/>
          </p:nvSpPr>
          <p:spPr>
            <a:xfrm>
              <a:off x="2335699" y="2662374"/>
              <a:ext cx="3001949" cy="9951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A4BECC-0062-4990-9291-00DD20A48FB4}"/>
                </a:ext>
              </a:extLst>
            </p:cNvPr>
            <p:cNvSpPr txBox="1"/>
            <p:nvPr/>
          </p:nvSpPr>
          <p:spPr>
            <a:xfrm>
              <a:off x="2335699" y="2662374"/>
              <a:ext cx="3001949" cy="99510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1373 (41.7%) of these schools geolocated by </a:t>
              </a:r>
              <a:r>
                <a:rPr lang="en-US" sz="2000" b="1" kern="1200" dirty="0"/>
                <a:t>locality shapefile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AE57C4-1185-4D68-AA36-0B40A22D5E78}"/>
              </a:ext>
            </a:extLst>
          </p:cNvPr>
          <p:cNvGrpSpPr/>
          <p:nvPr/>
        </p:nvGrpSpPr>
        <p:grpSpPr>
          <a:xfrm>
            <a:off x="4623841" y="3429000"/>
            <a:ext cx="3001949" cy="1299241"/>
            <a:chOff x="2335699" y="2662374"/>
            <a:chExt cx="3001949" cy="99511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A931C6-6686-4529-B19F-AF1190AC9016}"/>
                </a:ext>
              </a:extLst>
            </p:cNvPr>
            <p:cNvSpPr/>
            <p:nvPr/>
          </p:nvSpPr>
          <p:spPr>
            <a:xfrm>
              <a:off x="2335699" y="2662374"/>
              <a:ext cx="3001949" cy="9951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11C858-B266-4FDA-97C1-5E6F884846FD}"/>
                </a:ext>
              </a:extLst>
            </p:cNvPr>
            <p:cNvSpPr txBox="1"/>
            <p:nvPr/>
          </p:nvSpPr>
          <p:spPr>
            <a:xfrm>
              <a:off x="2335699" y="2662381"/>
              <a:ext cx="3001949" cy="99510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1916 schools (58.2%) could</a:t>
              </a:r>
              <a:r>
                <a:rPr lang="en-US" sz="2000" b="1" kern="1200" dirty="0"/>
                <a:t> not be geolocated with GMAPS </a:t>
              </a:r>
              <a:r>
                <a:rPr lang="en-US" sz="2000" kern="1200" dirty="0"/>
                <a:t>and required random coordinate sampling</a:t>
              </a:r>
              <a:endParaRPr lang="en-US" sz="2000" b="1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8FAC68-1AAA-4484-9058-CD95EC75DD63}"/>
              </a:ext>
            </a:extLst>
          </p:cNvPr>
          <p:cNvGrpSpPr/>
          <p:nvPr/>
        </p:nvGrpSpPr>
        <p:grpSpPr>
          <a:xfrm>
            <a:off x="6304081" y="5165542"/>
            <a:ext cx="3001949" cy="1591552"/>
            <a:chOff x="2335699" y="2662374"/>
            <a:chExt cx="3001949" cy="99510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4AB9A2-A4E3-4049-B24B-31950005CF10}"/>
                </a:ext>
              </a:extLst>
            </p:cNvPr>
            <p:cNvSpPr/>
            <p:nvPr/>
          </p:nvSpPr>
          <p:spPr>
            <a:xfrm>
              <a:off x="2335699" y="2662374"/>
              <a:ext cx="3001949" cy="9951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C58173-4666-494F-8167-86F9D0834236}"/>
                </a:ext>
              </a:extLst>
            </p:cNvPr>
            <p:cNvSpPr txBox="1"/>
            <p:nvPr/>
          </p:nvSpPr>
          <p:spPr>
            <a:xfrm>
              <a:off x="2335699" y="2662374"/>
              <a:ext cx="3001949" cy="99510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543 (16.5%) of these  schools geolocated by </a:t>
              </a:r>
              <a:r>
                <a:rPr lang="en-US" sz="2000" b="1" dirty="0"/>
                <a:t>municipality shapefile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D64BDC-F4C4-4794-B58C-6397A0A17C2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101140" y="1762030"/>
            <a:ext cx="1" cy="3847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0BB49D-F7CF-4BA7-AB0E-9D1FB0DBEF0B}"/>
              </a:ext>
            </a:extLst>
          </p:cNvPr>
          <p:cNvCxnSpPr>
            <a:cxnSpLocks/>
          </p:cNvCxnSpPr>
          <p:nvPr/>
        </p:nvCxnSpPr>
        <p:spPr>
          <a:xfrm flipH="1">
            <a:off x="6101139" y="3029598"/>
            <a:ext cx="1" cy="3847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BA8524-62AB-4FBD-8DA2-4D2B324A9EB1}"/>
              </a:ext>
            </a:extLst>
          </p:cNvPr>
          <p:cNvCxnSpPr>
            <a:cxnSpLocks/>
          </p:cNvCxnSpPr>
          <p:nvPr/>
        </p:nvCxnSpPr>
        <p:spPr>
          <a:xfrm flipH="1">
            <a:off x="5382071" y="4742863"/>
            <a:ext cx="326002" cy="4051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B591FB-79FE-4FD3-B10A-8A7F60F50C01}"/>
              </a:ext>
            </a:extLst>
          </p:cNvPr>
          <p:cNvCxnSpPr>
            <a:cxnSpLocks/>
          </p:cNvCxnSpPr>
          <p:nvPr/>
        </p:nvCxnSpPr>
        <p:spPr>
          <a:xfrm>
            <a:off x="6677891" y="4742863"/>
            <a:ext cx="360222" cy="4051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141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Silvio Martinez</dc:creator>
  <cp:lastModifiedBy>Silvio Martinez</cp:lastModifiedBy>
  <cp:revision>79</cp:revision>
  <dcterms:created xsi:type="dcterms:W3CDTF">2018-06-13T13:45:22Z</dcterms:created>
  <dcterms:modified xsi:type="dcterms:W3CDTF">2018-06-17T08:34:36Z</dcterms:modified>
</cp:coreProperties>
</file>