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5C5C5C"/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9410" autoAdjust="0"/>
    <p:restoredTop sz="94660"/>
  </p:normalViewPr>
  <p:slideViewPr>
    <p:cSldViewPr snapToGrid="0">
      <p:cViewPr>
        <p:scale>
          <a:sx n="75" d="100"/>
          <a:sy n="75" d="100"/>
        </p:scale>
        <p:origin x="2274" y="858"/>
      </p:cViewPr>
      <p:guideLst/>
    </p:cSldViewPr>
  </p:slideViewPr>
  <p:notesTextViewPr>
    <p:cViewPr>
      <p:scale>
        <a:sx n="153" d="100"/>
        <a:sy n="153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A149A-A25F-40F0-9B4D-CC6A239A586E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4D331-FAE9-4593-812E-2778F3392A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363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4D331-FAE9-4593-812E-2778F3392A7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601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AAAAA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4D331-FAE9-4593-812E-2778F3392A7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843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4D331-FAE9-4593-812E-2778F3392A7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125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4D331-FAE9-4593-812E-2778F3392A7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848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4D331-FAE9-4593-812E-2778F3392A7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985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4D331-FAE9-4593-812E-2778F3392A7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406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4D331-FAE9-4593-812E-2778F3392A7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112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4D331-FAE9-4593-812E-2778F3392A7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112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D0A8-5094-4D6F-BDE5-D22F0272D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4392E0-A118-4073-12DC-C419FBF4B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C4916C-B389-A9DE-23FB-9EC9276B2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D987-FE5A-4C9C-9C7A-3E7DD7974FF4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F4E071-C595-302B-2496-805CE2A5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FFF4BF-5564-150F-FAE8-7588B2C5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3B37-0D26-405B-BD10-4EBB8EABF6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08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EB9C2-9D40-C270-9B28-F8B07C56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BFCFAE4-02D3-CF29-4F8F-FDCBDC8F0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7FAF45-27E4-CF16-ABD3-29F6AAC7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D987-FE5A-4C9C-9C7A-3E7DD7974FF4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A24568-7EA4-EA36-95CD-0BDAF09C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49518A-C109-0C52-5400-2F1DE8CB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3B37-0D26-405B-BD10-4EBB8EABF6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BB0879-6163-C31D-5E25-B44EE4988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2F5C2B-958C-3055-7D59-11B61180E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5AE47E-06B5-69EC-BBEA-542A4056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D987-FE5A-4C9C-9C7A-3E7DD7974FF4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58CA10-0225-E7EF-E276-6E8323885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F88913-BAC3-C406-1AE2-12B08A9C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3B37-0D26-405B-BD10-4EBB8EABF6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71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B212F-F27A-CF5A-6B1A-74C1087C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ADB6AB-1E96-99C5-2DAF-56EE33BB2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C9EAB7-1661-DBEF-C398-AB2A66A7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D987-FE5A-4C9C-9C7A-3E7DD7974FF4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D06EE2-B6A1-A128-70E1-5C7873C3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4BD0D1-A84D-0CBE-183A-3E64E408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3B37-0D26-405B-BD10-4EBB8EABF6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72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7F8B2-7823-DC22-B6A9-CC8116896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17FAF6-29FE-CA83-2841-4FAE4C3FC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DA38AB-67F8-024F-45CE-098F0340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D987-FE5A-4C9C-9C7A-3E7DD7974FF4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A7FE14-C7D7-1506-598D-325B51A3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068894-E429-2E9A-8051-3BDD3508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3B37-0D26-405B-BD10-4EBB8EABF6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05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9E3B0-5BA5-951D-1822-0A5ECC5D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66A391-A0D4-8536-77F2-C4333F3C2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616889-1DD0-CD2C-BE38-023568173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FF3476-EAA0-4956-4595-53FCBE6F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D987-FE5A-4C9C-9C7A-3E7DD7974FF4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3BC4ED-A897-2F2D-B7C4-87AD90E9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33098E-BD4A-F51A-9030-96A9D0CD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3B37-0D26-405B-BD10-4EBB8EABF6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7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ED7FF-180C-1AAC-058D-E92635633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1582FC-204B-D7A0-5A3A-480DFF176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CE359D-E679-9095-21E0-C2A90AEF4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DB7A5B7-EC41-B301-992A-15A42DC95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1B67AD-7C72-DF3B-08E8-DC6F12513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62B9DC3-D451-8DAA-D6C4-3E0F3BB6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D987-FE5A-4C9C-9C7A-3E7DD7974FF4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E9F061F-F09A-795A-C642-8815528E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AFD7F4-D46A-DDF1-D11B-656FD8A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3B37-0D26-405B-BD10-4EBB8EABF6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2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9045D-864C-77AC-F429-CFDA5D7B2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0DE84A7-1D88-78BD-1D34-9383D2D91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D987-FE5A-4C9C-9C7A-3E7DD7974FF4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8EA188-FDBC-3865-930B-B4C6537E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5E176F-5DE0-8A63-2027-024D6F55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3B37-0D26-405B-BD10-4EBB8EABF6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96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6717F3-3D10-A192-53D2-6865964D4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D987-FE5A-4C9C-9C7A-3E7DD7974FF4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EBE0E3A-6B9C-55D1-79F0-3A026A52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A4388D-6EF7-DB58-3E59-27B1F6DA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3B37-0D26-405B-BD10-4EBB8EABF6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43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33C77-521C-8A4A-8D12-D0EB76A3A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107B60-C562-C5D8-62D2-071D879FC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95F5D0-2565-F451-2C67-5363AFF8A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2B2BFB-2007-D2C2-703F-EFE57B9C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D987-FE5A-4C9C-9C7A-3E7DD7974FF4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5931E8-1846-02B5-CCAA-98ADAF1A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17839D-CD74-C6D1-0EBC-778AD0F9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3B37-0D26-405B-BD10-4EBB8EABF6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86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9E0D2-A237-90F2-81DE-38C8BBFBD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7A5779D-A1F3-554C-FC3F-204F46863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56B47A-2718-D5C6-F353-F18490DBA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6D9309-A2A3-E128-7987-22072E36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D987-FE5A-4C9C-9C7A-3E7DD7974FF4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330E0E-3E17-46EA-FC4D-5CE60C6E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509D3A-DADD-D386-F930-1311C9F3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3B37-0D26-405B-BD10-4EBB8EABF6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39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70D9991-CEB4-E110-D867-6A06E23F1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173C09-EAE9-E3D1-BDEA-9C5E4F7C9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F325D0-9ABC-6A63-E92B-CEF94CC56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2D987-FE5A-4C9C-9C7A-3E7DD7974FF4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ED6425-AB36-609D-F1D5-497520102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F90CB8-6937-1FC7-C561-69BE4B964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F3B37-0D26-405B-BD10-4EBB8EABF6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99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F70A8-22A2-42AC-EDD2-8549E5C40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072" y="820439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>
                <a:solidFill>
                  <a:srgbClr val="5C5C5C"/>
                </a:solidFill>
                <a:latin typeface="Playfair Display" pitchFamily="2" charset="0"/>
              </a:rPr>
              <a:t>Projeto e desenvolvimento de aplicação para gestão de centro estético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5029DD4-D0AD-CAB2-253C-A297298DD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3500" cy="6857999"/>
          </a:xfrm>
          <a:prstGeom prst="rect">
            <a:avLst/>
          </a:pr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5720C3B0-1416-FC52-4C21-7AE7D7B92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345" y="5958205"/>
            <a:ext cx="2480310" cy="605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0606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5A52374-C15B-0C0C-534E-4ACFEB35E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07"/>
            <a:ext cx="12192000" cy="683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98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49A2A47-A6C6-8811-9E62-518E00E5C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35"/>
            <a:ext cx="12192000" cy="682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74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E090F4E-910C-8F15-54D2-7A1FBB25B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46"/>
            <a:ext cx="12192000" cy="681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18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32AB6A3-46DD-26FD-7C45-09C30A731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08"/>
            <a:ext cx="12192000" cy="683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7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07FC1-F754-9078-0066-D0CA3A0B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C527C9-2FC4-378F-E318-8820D867F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4A3184-D8DA-C63D-0233-51AF27039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7"/>
            <a:ext cx="12192000" cy="685230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E277165-7C13-BFDD-AB47-984D430090F6}"/>
              </a:ext>
            </a:extLst>
          </p:cNvPr>
          <p:cNvSpPr/>
          <p:nvPr/>
        </p:nvSpPr>
        <p:spPr>
          <a:xfrm>
            <a:off x="10604500" y="5930900"/>
            <a:ext cx="1587500" cy="926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9592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962FF8E-F702-5142-2CBF-F27EAA0F8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44"/>
            <a:ext cx="12192000" cy="684831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2F530F2-7C3A-5DD4-B574-048B17F84A3F}"/>
              </a:ext>
            </a:extLst>
          </p:cNvPr>
          <p:cNvSpPr/>
          <p:nvPr/>
        </p:nvSpPr>
        <p:spPr>
          <a:xfrm>
            <a:off x="10604500" y="6431280"/>
            <a:ext cx="1587500" cy="421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7567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613CE5A-253C-D922-0248-CC48F70D1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5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79830860-CC67-9857-83F4-BEA562070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4"/>
            <a:ext cx="12192000" cy="685743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450D2A4-A32C-669C-728C-D85B9633C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753" y="2205215"/>
            <a:ext cx="2458493" cy="2638697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8BA3947D-3CF8-176F-B05C-AB6AD23E73FD}"/>
              </a:ext>
            </a:extLst>
          </p:cNvPr>
          <p:cNvSpPr/>
          <p:nvPr/>
        </p:nvSpPr>
        <p:spPr>
          <a:xfrm>
            <a:off x="10604500" y="5930900"/>
            <a:ext cx="1587500" cy="926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186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D23A279-DE03-156C-50E8-BDDE7CD1B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4203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E6EF5ADD-A1A1-4120-6632-97A1583C3112}"/>
              </a:ext>
            </a:extLst>
          </p:cNvPr>
          <p:cNvSpPr/>
          <p:nvPr/>
        </p:nvSpPr>
        <p:spPr>
          <a:xfrm>
            <a:off x="10604500" y="5930900"/>
            <a:ext cx="1587500" cy="926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015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FD7CB31-F465-250A-1C15-893361898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718"/>
            <a:ext cx="12192000" cy="677856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7197D06-546C-C4C2-41CC-2C0A17E7CCF1}"/>
              </a:ext>
            </a:extLst>
          </p:cNvPr>
          <p:cNvSpPr/>
          <p:nvPr/>
        </p:nvSpPr>
        <p:spPr>
          <a:xfrm>
            <a:off x="10593238" y="6124755"/>
            <a:ext cx="1509622" cy="693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46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F5C1B41-1C32-A37C-BF49-E8B98A4C7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684458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763BF34B-CFD8-A7A5-0357-9ED7256676A5}"/>
              </a:ext>
            </a:extLst>
          </p:cNvPr>
          <p:cNvSpPr/>
          <p:nvPr/>
        </p:nvSpPr>
        <p:spPr>
          <a:xfrm>
            <a:off x="10604500" y="5930900"/>
            <a:ext cx="1587500" cy="926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05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0FE0FD5-6F50-7DFC-1F85-EC4E45210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34918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4ADED03-A332-DB28-FDEB-8A34F8B07E04}"/>
              </a:ext>
            </a:extLst>
          </p:cNvPr>
          <p:cNvSpPr/>
          <p:nvPr/>
        </p:nvSpPr>
        <p:spPr>
          <a:xfrm>
            <a:off x="10604500" y="5930900"/>
            <a:ext cx="1587500" cy="926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4462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587EF78-9B48-F3EC-CC34-316F06F0D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4056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950D152-9E31-EF8D-962C-DE2F95DEF135}"/>
              </a:ext>
            </a:extLst>
          </p:cNvPr>
          <p:cNvSpPr/>
          <p:nvPr/>
        </p:nvSpPr>
        <p:spPr>
          <a:xfrm>
            <a:off x="10604500" y="5930900"/>
            <a:ext cx="1587500" cy="926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47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8866C2D-D4F5-0B14-9088-4FBB94021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CB0F4A4-B271-8F9D-E3A5-96144F4373B9}"/>
              </a:ext>
            </a:extLst>
          </p:cNvPr>
          <p:cNvSpPr/>
          <p:nvPr/>
        </p:nvSpPr>
        <p:spPr>
          <a:xfrm>
            <a:off x="10604500" y="5930900"/>
            <a:ext cx="1587500" cy="926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15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F2F4920-9D6C-716E-6973-C0538C81A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70"/>
            <a:ext cx="12192000" cy="682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459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19</Words>
  <Application>Microsoft Office PowerPoint</Application>
  <PresentationFormat>Widescreen</PresentationFormat>
  <Paragraphs>10</Paragraphs>
  <Slides>16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Playfair Display</vt:lpstr>
      <vt:lpstr>Tema do Office</vt:lpstr>
      <vt:lpstr>Projeto e desenvolvimento de aplicação para gestão de centro estético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 desenvolvimento de aplicação para gestão de centro estético</dc:title>
  <dc:creator>Silvio Felipe Dionizio Junior</dc:creator>
  <cp:lastModifiedBy>Silvio Felipe Dionizio Junior</cp:lastModifiedBy>
  <cp:revision>3</cp:revision>
  <dcterms:created xsi:type="dcterms:W3CDTF">2023-12-07T12:42:47Z</dcterms:created>
  <dcterms:modified xsi:type="dcterms:W3CDTF">2023-12-07T13:54:55Z</dcterms:modified>
</cp:coreProperties>
</file>