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3" r:id="rId6"/>
    <p:sldId id="266" r:id="rId7"/>
    <p:sldId id="267" r:id="rId8"/>
    <p:sldId id="281" r:id="rId9"/>
    <p:sldId id="261" r:id="rId10"/>
    <p:sldId id="274" r:id="rId11"/>
    <p:sldId id="282" r:id="rId12"/>
    <p:sldId id="275" r:id="rId13"/>
    <p:sldId id="283" r:id="rId14"/>
    <p:sldId id="276" r:id="rId15"/>
    <p:sldId id="277" r:id="rId16"/>
    <p:sldId id="263" r:id="rId17"/>
    <p:sldId id="264" r:id="rId18"/>
    <p:sldId id="279" r:id="rId19"/>
    <p:sldId id="28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68C9F-BA12-4E90-B309-2639512C39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29FE35-5DC5-4F54-94F3-3E54103E0E44}">
      <dgm:prSet/>
      <dgm:spPr/>
      <dgm:t>
        <a:bodyPr/>
        <a:lstStyle/>
        <a:p>
          <a:r>
            <a:rPr lang="pt-BR" dirty="0"/>
            <a:t>INTRODUÇÃO</a:t>
          </a:r>
          <a:endParaRPr lang="en-US" dirty="0"/>
        </a:p>
      </dgm:t>
    </dgm:pt>
    <dgm:pt modelId="{4B23F48D-0A23-46D0-BFED-8168BE50A52C}" type="parTrans" cxnId="{91D549FC-993A-4DEA-9A88-236CC2F6E8C0}">
      <dgm:prSet/>
      <dgm:spPr/>
      <dgm:t>
        <a:bodyPr/>
        <a:lstStyle/>
        <a:p>
          <a:endParaRPr lang="en-US"/>
        </a:p>
      </dgm:t>
    </dgm:pt>
    <dgm:pt modelId="{1CEE3B8A-F24A-4594-A631-50D2EEE31CAD}" type="sibTrans" cxnId="{91D549FC-993A-4DEA-9A88-236CC2F6E8C0}">
      <dgm:prSet/>
      <dgm:spPr/>
      <dgm:t>
        <a:bodyPr/>
        <a:lstStyle/>
        <a:p>
          <a:endParaRPr lang="en-US"/>
        </a:p>
      </dgm:t>
    </dgm:pt>
    <dgm:pt modelId="{03C84096-F873-4BDA-BB85-4AAC202CC386}">
      <dgm:prSet/>
      <dgm:spPr/>
      <dgm:t>
        <a:bodyPr/>
        <a:lstStyle/>
        <a:p>
          <a:r>
            <a:rPr lang="pt-BR" dirty="0"/>
            <a:t>METODOLOGIA</a:t>
          </a:r>
          <a:endParaRPr lang="en-US" dirty="0"/>
        </a:p>
      </dgm:t>
    </dgm:pt>
    <dgm:pt modelId="{DB173936-43DE-4961-91B7-FA05DD455CFF}" type="parTrans" cxnId="{EB6B8CC3-B303-46CA-B984-45F7852366BB}">
      <dgm:prSet/>
      <dgm:spPr/>
      <dgm:t>
        <a:bodyPr/>
        <a:lstStyle/>
        <a:p>
          <a:endParaRPr lang="en-US"/>
        </a:p>
      </dgm:t>
    </dgm:pt>
    <dgm:pt modelId="{80FA5493-FD6A-4530-A321-EBB21EBFC187}" type="sibTrans" cxnId="{EB6B8CC3-B303-46CA-B984-45F7852366BB}">
      <dgm:prSet/>
      <dgm:spPr/>
      <dgm:t>
        <a:bodyPr/>
        <a:lstStyle/>
        <a:p>
          <a:endParaRPr lang="en-US"/>
        </a:p>
      </dgm:t>
    </dgm:pt>
    <dgm:pt modelId="{376E6326-34C6-40D4-BF5A-BA67F6C8BF66}">
      <dgm:prSet/>
      <dgm:spPr/>
      <dgm:t>
        <a:bodyPr/>
        <a:lstStyle/>
        <a:p>
          <a:r>
            <a:rPr lang="pt-BR"/>
            <a:t>FUNDAMENTAÇÃO TEÓRICA</a:t>
          </a:r>
          <a:endParaRPr lang="en-US"/>
        </a:p>
      </dgm:t>
    </dgm:pt>
    <dgm:pt modelId="{F98251FB-8DD0-4600-BC76-00DB466E2D94}" type="parTrans" cxnId="{D960F3BF-8451-4CF3-8653-7579C27EFA1D}">
      <dgm:prSet/>
      <dgm:spPr/>
      <dgm:t>
        <a:bodyPr/>
        <a:lstStyle/>
        <a:p>
          <a:endParaRPr lang="en-US"/>
        </a:p>
      </dgm:t>
    </dgm:pt>
    <dgm:pt modelId="{D6789AE8-8553-4E50-9314-62BC92447AE7}" type="sibTrans" cxnId="{D960F3BF-8451-4CF3-8653-7579C27EFA1D}">
      <dgm:prSet/>
      <dgm:spPr/>
      <dgm:t>
        <a:bodyPr/>
        <a:lstStyle/>
        <a:p>
          <a:endParaRPr lang="en-US"/>
        </a:p>
      </dgm:t>
    </dgm:pt>
    <dgm:pt modelId="{2679D337-DCDE-4CA6-8CB4-34C875BB5D10}">
      <dgm:prSet/>
      <dgm:spPr/>
      <dgm:t>
        <a:bodyPr/>
        <a:lstStyle/>
        <a:p>
          <a:r>
            <a:rPr lang="pt-BR"/>
            <a:t>SOLUÇÃO PROPOSTA</a:t>
          </a:r>
          <a:endParaRPr lang="en-US"/>
        </a:p>
      </dgm:t>
    </dgm:pt>
    <dgm:pt modelId="{46EBEE6A-37E2-47FA-8597-303DFDE29141}" type="parTrans" cxnId="{BC568FCE-1812-4369-B2AE-F17DD978941F}">
      <dgm:prSet/>
      <dgm:spPr/>
      <dgm:t>
        <a:bodyPr/>
        <a:lstStyle/>
        <a:p>
          <a:endParaRPr lang="en-US"/>
        </a:p>
      </dgm:t>
    </dgm:pt>
    <dgm:pt modelId="{42604918-BFE8-4DE4-8228-148F44C93917}" type="sibTrans" cxnId="{BC568FCE-1812-4369-B2AE-F17DD978941F}">
      <dgm:prSet/>
      <dgm:spPr/>
      <dgm:t>
        <a:bodyPr/>
        <a:lstStyle/>
        <a:p>
          <a:endParaRPr lang="en-US"/>
        </a:p>
      </dgm:t>
    </dgm:pt>
    <dgm:pt modelId="{CCABBB44-BDA9-48D0-BA29-A2B6F634911B}">
      <dgm:prSet/>
      <dgm:spPr/>
      <dgm:t>
        <a:bodyPr/>
        <a:lstStyle/>
        <a:p>
          <a:r>
            <a:rPr lang="pt-BR"/>
            <a:t>DIAGRAMAÇÃO DO PROJETO</a:t>
          </a:r>
          <a:endParaRPr lang="en-US"/>
        </a:p>
      </dgm:t>
    </dgm:pt>
    <dgm:pt modelId="{8CD1BAE5-7AE4-4749-9D15-E3A941DCF8CE}" type="parTrans" cxnId="{C909FC29-A3A9-474C-B66B-32DF438FFA5D}">
      <dgm:prSet/>
      <dgm:spPr/>
      <dgm:t>
        <a:bodyPr/>
        <a:lstStyle/>
        <a:p>
          <a:endParaRPr lang="en-US"/>
        </a:p>
      </dgm:t>
    </dgm:pt>
    <dgm:pt modelId="{7557F741-BF70-413B-875C-441F934F0599}" type="sibTrans" cxnId="{C909FC29-A3A9-474C-B66B-32DF438FFA5D}">
      <dgm:prSet/>
      <dgm:spPr/>
      <dgm:t>
        <a:bodyPr/>
        <a:lstStyle/>
        <a:p>
          <a:endParaRPr lang="en-US"/>
        </a:p>
      </dgm:t>
    </dgm:pt>
    <dgm:pt modelId="{AF1E9857-A16F-4138-A832-54EFE8206C30}">
      <dgm:prSet/>
      <dgm:spPr/>
      <dgm:t>
        <a:bodyPr/>
        <a:lstStyle/>
        <a:p>
          <a:r>
            <a:rPr lang="pt-BR"/>
            <a:t>TELAS DA APLICAÇÃO</a:t>
          </a:r>
          <a:endParaRPr lang="en-US"/>
        </a:p>
      </dgm:t>
    </dgm:pt>
    <dgm:pt modelId="{8E9384F7-4A6D-424F-83B0-52BBC066D14F}" type="parTrans" cxnId="{F7E30E07-15BA-4342-B94A-9A17570B1827}">
      <dgm:prSet/>
      <dgm:spPr/>
      <dgm:t>
        <a:bodyPr/>
        <a:lstStyle/>
        <a:p>
          <a:endParaRPr lang="en-US"/>
        </a:p>
      </dgm:t>
    </dgm:pt>
    <dgm:pt modelId="{D04A1D94-E7C0-4500-BF37-3901CEAC8F21}" type="sibTrans" cxnId="{F7E30E07-15BA-4342-B94A-9A17570B1827}">
      <dgm:prSet/>
      <dgm:spPr/>
      <dgm:t>
        <a:bodyPr/>
        <a:lstStyle/>
        <a:p>
          <a:endParaRPr lang="en-US"/>
        </a:p>
      </dgm:t>
    </dgm:pt>
    <dgm:pt modelId="{6F8171D3-ADF8-44F5-9DDB-71BB6B920BD7}">
      <dgm:prSet/>
      <dgm:spPr/>
      <dgm:t>
        <a:bodyPr/>
        <a:lstStyle/>
        <a:p>
          <a:r>
            <a:rPr lang="pt-BR"/>
            <a:t>DEMONSTRAÇÃO DO SISTEMA</a:t>
          </a:r>
          <a:endParaRPr lang="en-US"/>
        </a:p>
      </dgm:t>
    </dgm:pt>
    <dgm:pt modelId="{C95FA143-EAB4-4B67-8B1C-4B6C2313255A}" type="parTrans" cxnId="{FB2862FD-56DD-4E07-ADE4-D6FF267E2924}">
      <dgm:prSet/>
      <dgm:spPr/>
      <dgm:t>
        <a:bodyPr/>
        <a:lstStyle/>
        <a:p>
          <a:endParaRPr lang="en-US"/>
        </a:p>
      </dgm:t>
    </dgm:pt>
    <dgm:pt modelId="{C9E569DE-10DC-4177-AD34-7DB13676407E}" type="sibTrans" cxnId="{FB2862FD-56DD-4E07-ADE4-D6FF267E2924}">
      <dgm:prSet/>
      <dgm:spPr/>
      <dgm:t>
        <a:bodyPr/>
        <a:lstStyle/>
        <a:p>
          <a:endParaRPr lang="en-US"/>
        </a:p>
      </dgm:t>
    </dgm:pt>
    <dgm:pt modelId="{D228B0E3-99A9-4E75-8584-9B5632532DC8}" type="pres">
      <dgm:prSet presAssocID="{B6568C9F-BA12-4E90-B309-2639512C3933}" presName="linear" presStyleCnt="0">
        <dgm:presLayoutVars>
          <dgm:dir/>
          <dgm:animLvl val="lvl"/>
          <dgm:resizeHandles val="exact"/>
        </dgm:presLayoutVars>
      </dgm:prSet>
      <dgm:spPr/>
    </dgm:pt>
    <dgm:pt modelId="{104AEDAD-7120-4C1C-8B74-6FFAAA898CCE}" type="pres">
      <dgm:prSet presAssocID="{C129FE35-5DC5-4F54-94F3-3E54103E0E44}" presName="parentLin" presStyleCnt="0"/>
      <dgm:spPr/>
    </dgm:pt>
    <dgm:pt modelId="{C18C4979-ABF4-448F-AC77-1E9A7EBFE5B2}" type="pres">
      <dgm:prSet presAssocID="{C129FE35-5DC5-4F54-94F3-3E54103E0E44}" presName="parentLeftMargin" presStyleLbl="node1" presStyleIdx="0" presStyleCnt="7"/>
      <dgm:spPr/>
    </dgm:pt>
    <dgm:pt modelId="{3E843AEC-513E-42BD-BA23-705EEB22F112}" type="pres">
      <dgm:prSet presAssocID="{C129FE35-5DC5-4F54-94F3-3E54103E0E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C3F8A38-0703-474E-A79E-27A1675FF71A}" type="pres">
      <dgm:prSet presAssocID="{C129FE35-5DC5-4F54-94F3-3E54103E0E44}" presName="negativeSpace" presStyleCnt="0"/>
      <dgm:spPr/>
    </dgm:pt>
    <dgm:pt modelId="{FBD28635-81B0-4837-96F1-49356A62FBE2}" type="pres">
      <dgm:prSet presAssocID="{C129FE35-5DC5-4F54-94F3-3E54103E0E44}" presName="childText" presStyleLbl="conFgAcc1" presStyleIdx="0" presStyleCnt="7">
        <dgm:presLayoutVars>
          <dgm:bulletEnabled val="1"/>
        </dgm:presLayoutVars>
      </dgm:prSet>
      <dgm:spPr/>
    </dgm:pt>
    <dgm:pt modelId="{5FDCBA59-A533-40E4-B6D7-58B37A7BE861}" type="pres">
      <dgm:prSet presAssocID="{1CEE3B8A-F24A-4594-A631-50D2EEE31CAD}" presName="spaceBetweenRectangles" presStyleCnt="0"/>
      <dgm:spPr/>
    </dgm:pt>
    <dgm:pt modelId="{ECFE042A-BC0A-4E8E-9AA9-A7BB6AA217B2}" type="pres">
      <dgm:prSet presAssocID="{03C84096-F873-4BDA-BB85-4AAC202CC386}" presName="parentLin" presStyleCnt="0"/>
      <dgm:spPr/>
    </dgm:pt>
    <dgm:pt modelId="{A438EBC1-DE25-481A-9516-2F70E7C6D02D}" type="pres">
      <dgm:prSet presAssocID="{03C84096-F873-4BDA-BB85-4AAC202CC386}" presName="parentLeftMargin" presStyleLbl="node1" presStyleIdx="0" presStyleCnt="7"/>
      <dgm:spPr/>
    </dgm:pt>
    <dgm:pt modelId="{D0A1D18B-D52D-4834-94DC-2C8B141FCD85}" type="pres">
      <dgm:prSet presAssocID="{03C84096-F873-4BDA-BB85-4AAC202CC3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1BC5CDE-A1B0-4B31-A133-AFDE979B27EB}" type="pres">
      <dgm:prSet presAssocID="{03C84096-F873-4BDA-BB85-4AAC202CC386}" presName="negativeSpace" presStyleCnt="0"/>
      <dgm:spPr/>
    </dgm:pt>
    <dgm:pt modelId="{FA448014-3DD7-436A-8BE1-3570A4F6AED6}" type="pres">
      <dgm:prSet presAssocID="{03C84096-F873-4BDA-BB85-4AAC202CC386}" presName="childText" presStyleLbl="conFgAcc1" presStyleIdx="1" presStyleCnt="7">
        <dgm:presLayoutVars>
          <dgm:bulletEnabled val="1"/>
        </dgm:presLayoutVars>
      </dgm:prSet>
      <dgm:spPr/>
    </dgm:pt>
    <dgm:pt modelId="{B471B8D2-AC6A-4EDC-9991-D460458DDD3B}" type="pres">
      <dgm:prSet presAssocID="{80FA5493-FD6A-4530-A321-EBB21EBFC187}" presName="spaceBetweenRectangles" presStyleCnt="0"/>
      <dgm:spPr/>
    </dgm:pt>
    <dgm:pt modelId="{FCBABB0B-B331-4F3D-AC4B-EE056E6B6101}" type="pres">
      <dgm:prSet presAssocID="{376E6326-34C6-40D4-BF5A-BA67F6C8BF66}" presName="parentLin" presStyleCnt="0"/>
      <dgm:spPr/>
    </dgm:pt>
    <dgm:pt modelId="{FAE8A920-2EE6-44E9-929D-DFB242068DFF}" type="pres">
      <dgm:prSet presAssocID="{376E6326-34C6-40D4-BF5A-BA67F6C8BF66}" presName="parentLeftMargin" presStyleLbl="node1" presStyleIdx="1" presStyleCnt="7"/>
      <dgm:spPr/>
    </dgm:pt>
    <dgm:pt modelId="{F1BDE8E1-6684-493F-92A3-F2BC95BF76A3}" type="pres">
      <dgm:prSet presAssocID="{376E6326-34C6-40D4-BF5A-BA67F6C8BF6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236187E-955B-405B-84B1-6ECAE9636620}" type="pres">
      <dgm:prSet presAssocID="{376E6326-34C6-40D4-BF5A-BA67F6C8BF66}" presName="negativeSpace" presStyleCnt="0"/>
      <dgm:spPr/>
    </dgm:pt>
    <dgm:pt modelId="{10AC74DF-32D7-416F-9478-671918E1DD00}" type="pres">
      <dgm:prSet presAssocID="{376E6326-34C6-40D4-BF5A-BA67F6C8BF66}" presName="childText" presStyleLbl="conFgAcc1" presStyleIdx="2" presStyleCnt="7">
        <dgm:presLayoutVars>
          <dgm:bulletEnabled val="1"/>
        </dgm:presLayoutVars>
      </dgm:prSet>
      <dgm:spPr/>
    </dgm:pt>
    <dgm:pt modelId="{3F57735E-49A6-4B3A-B726-C7C78A68CF36}" type="pres">
      <dgm:prSet presAssocID="{D6789AE8-8553-4E50-9314-62BC92447AE7}" presName="spaceBetweenRectangles" presStyleCnt="0"/>
      <dgm:spPr/>
    </dgm:pt>
    <dgm:pt modelId="{E4CFB8E5-4EDC-4210-8D95-CD50FEF6C6C7}" type="pres">
      <dgm:prSet presAssocID="{2679D337-DCDE-4CA6-8CB4-34C875BB5D10}" presName="parentLin" presStyleCnt="0"/>
      <dgm:spPr/>
    </dgm:pt>
    <dgm:pt modelId="{F5DD0574-F62A-4E76-8246-81D0D07E7CD8}" type="pres">
      <dgm:prSet presAssocID="{2679D337-DCDE-4CA6-8CB4-34C875BB5D10}" presName="parentLeftMargin" presStyleLbl="node1" presStyleIdx="2" presStyleCnt="7"/>
      <dgm:spPr/>
    </dgm:pt>
    <dgm:pt modelId="{62CB4B40-EA9A-4A4A-AFE6-5ADAA7C84DA3}" type="pres">
      <dgm:prSet presAssocID="{2679D337-DCDE-4CA6-8CB4-34C875BB5D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30E43C5-37C4-4D13-8D18-DE2A2D5376A6}" type="pres">
      <dgm:prSet presAssocID="{2679D337-DCDE-4CA6-8CB4-34C875BB5D10}" presName="negativeSpace" presStyleCnt="0"/>
      <dgm:spPr/>
    </dgm:pt>
    <dgm:pt modelId="{130BD68B-F971-447F-B53C-32326A4BF01F}" type="pres">
      <dgm:prSet presAssocID="{2679D337-DCDE-4CA6-8CB4-34C875BB5D10}" presName="childText" presStyleLbl="conFgAcc1" presStyleIdx="3" presStyleCnt="7">
        <dgm:presLayoutVars>
          <dgm:bulletEnabled val="1"/>
        </dgm:presLayoutVars>
      </dgm:prSet>
      <dgm:spPr/>
    </dgm:pt>
    <dgm:pt modelId="{30D4869D-F54F-4309-958A-15C357EFFC60}" type="pres">
      <dgm:prSet presAssocID="{42604918-BFE8-4DE4-8228-148F44C93917}" presName="spaceBetweenRectangles" presStyleCnt="0"/>
      <dgm:spPr/>
    </dgm:pt>
    <dgm:pt modelId="{AF9DA898-ACF6-462C-B9E3-0F0C0825BA7E}" type="pres">
      <dgm:prSet presAssocID="{CCABBB44-BDA9-48D0-BA29-A2B6F634911B}" presName="parentLin" presStyleCnt="0"/>
      <dgm:spPr/>
    </dgm:pt>
    <dgm:pt modelId="{AF9DFE27-725A-4EAF-9A73-40D315ACD670}" type="pres">
      <dgm:prSet presAssocID="{CCABBB44-BDA9-48D0-BA29-A2B6F634911B}" presName="parentLeftMargin" presStyleLbl="node1" presStyleIdx="3" presStyleCnt="7"/>
      <dgm:spPr/>
    </dgm:pt>
    <dgm:pt modelId="{256DC5E6-29ED-440E-AC2A-8BFAD6319F99}" type="pres">
      <dgm:prSet presAssocID="{CCABBB44-BDA9-48D0-BA29-A2B6F634911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4950FC1-9A58-40DA-A6FF-EFA16FE6C633}" type="pres">
      <dgm:prSet presAssocID="{CCABBB44-BDA9-48D0-BA29-A2B6F634911B}" presName="negativeSpace" presStyleCnt="0"/>
      <dgm:spPr/>
    </dgm:pt>
    <dgm:pt modelId="{1A1B8F26-2C4F-4384-97F1-0C7272EFD504}" type="pres">
      <dgm:prSet presAssocID="{CCABBB44-BDA9-48D0-BA29-A2B6F634911B}" presName="childText" presStyleLbl="conFgAcc1" presStyleIdx="4" presStyleCnt="7">
        <dgm:presLayoutVars>
          <dgm:bulletEnabled val="1"/>
        </dgm:presLayoutVars>
      </dgm:prSet>
      <dgm:spPr/>
    </dgm:pt>
    <dgm:pt modelId="{12489E99-0BFE-49E5-97ED-A365617D537F}" type="pres">
      <dgm:prSet presAssocID="{7557F741-BF70-413B-875C-441F934F0599}" presName="spaceBetweenRectangles" presStyleCnt="0"/>
      <dgm:spPr/>
    </dgm:pt>
    <dgm:pt modelId="{91DE89F1-7925-40C4-A9ED-37D56985803B}" type="pres">
      <dgm:prSet presAssocID="{AF1E9857-A16F-4138-A832-54EFE8206C30}" presName="parentLin" presStyleCnt="0"/>
      <dgm:spPr/>
    </dgm:pt>
    <dgm:pt modelId="{884072CC-BAED-49A1-AD94-E570C21E19DF}" type="pres">
      <dgm:prSet presAssocID="{AF1E9857-A16F-4138-A832-54EFE8206C30}" presName="parentLeftMargin" presStyleLbl="node1" presStyleIdx="4" presStyleCnt="7"/>
      <dgm:spPr/>
    </dgm:pt>
    <dgm:pt modelId="{AF151D28-4620-41B7-864A-B00D1836D590}" type="pres">
      <dgm:prSet presAssocID="{AF1E9857-A16F-4138-A832-54EFE8206C3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A99F27D-8F2C-41D2-BA89-CC628A2EF648}" type="pres">
      <dgm:prSet presAssocID="{AF1E9857-A16F-4138-A832-54EFE8206C30}" presName="negativeSpace" presStyleCnt="0"/>
      <dgm:spPr/>
    </dgm:pt>
    <dgm:pt modelId="{19F2EFC9-CBA4-4120-B5C3-817348C984EE}" type="pres">
      <dgm:prSet presAssocID="{AF1E9857-A16F-4138-A832-54EFE8206C30}" presName="childText" presStyleLbl="conFgAcc1" presStyleIdx="5" presStyleCnt="7">
        <dgm:presLayoutVars>
          <dgm:bulletEnabled val="1"/>
        </dgm:presLayoutVars>
      </dgm:prSet>
      <dgm:spPr/>
    </dgm:pt>
    <dgm:pt modelId="{1BF6B04C-DD07-4264-A7BC-97C63E366EC1}" type="pres">
      <dgm:prSet presAssocID="{D04A1D94-E7C0-4500-BF37-3901CEAC8F21}" presName="spaceBetweenRectangles" presStyleCnt="0"/>
      <dgm:spPr/>
    </dgm:pt>
    <dgm:pt modelId="{7C9FBF7B-8507-4B93-A271-60BBAD7E6BB3}" type="pres">
      <dgm:prSet presAssocID="{6F8171D3-ADF8-44F5-9DDB-71BB6B920BD7}" presName="parentLin" presStyleCnt="0"/>
      <dgm:spPr/>
    </dgm:pt>
    <dgm:pt modelId="{621C2808-F1E9-4EAE-972F-3BE2B8456A28}" type="pres">
      <dgm:prSet presAssocID="{6F8171D3-ADF8-44F5-9DDB-71BB6B920BD7}" presName="parentLeftMargin" presStyleLbl="node1" presStyleIdx="5" presStyleCnt="7"/>
      <dgm:spPr/>
    </dgm:pt>
    <dgm:pt modelId="{7985F5B4-9345-46C4-8A5B-70E7BC2FB140}" type="pres">
      <dgm:prSet presAssocID="{6F8171D3-ADF8-44F5-9DDB-71BB6B920BD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DA17655-65D3-4679-9820-5F538236ECA4}" type="pres">
      <dgm:prSet presAssocID="{6F8171D3-ADF8-44F5-9DDB-71BB6B920BD7}" presName="negativeSpace" presStyleCnt="0"/>
      <dgm:spPr/>
    </dgm:pt>
    <dgm:pt modelId="{57F01472-3D09-4DFF-879B-C4C0B8B4C366}" type="pres">
      <dgm:prSet presAssocID="{6F8171D3-ADF8-44F5-9DDB-71BB6B920BD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7E30E07-15BA-4342-B94A-9A17570B1827}" srcId="{B6568C9F-BA12-4E90-B309-2639512C3933}" destId="{AF1E9857-A16F-4138-A832-54EFE8206C30}" srcOrd="5" destOrd="0" parTransId="{8E9384F7-4A6D-424F-83B0-52BBC066D14F}" sibTransId="{D04A1D94-E7C0-4500-BF37-3901CEAC8F21}"/>
    <dgm:cxn modelId="{2382C915-472F-42D3-8656-1E09722A473E}" type="presOf" srcId="{B6568C9F-BA12-4E90-B309-2639512C3933}" destId="{D228B0E3-99A9-4E75-8584-9B5632532DC8}" srcOrd="0" destOrd="0" presId="urn:microsoft.com/office/officeart/2005/8/layout/list1"/>
    <dgm:cxn modelId="{16FE2916-8E38-42F8-8A8E-4EFA609D9738}" type="presOf" srcId="{2679D337-DCDE-4CA6-8CB4-34C875BB5D10}" destId="{F5DD0574-F62A-4E76-8246-81D0D07E7CD8}" srcOrd="0" destOrd="0" presId="urn:microsoft.com/office/officeart/2005/8/layout/list1"/>
    <dgm:cxn modelId="{0E264B16-546F-4FC6-9445-010D5BF0B66C}" type="presOf" srcId="{CCABBB44-BDA9-48D0-BA29-A2B6F634911B}" destId="{AF9DFE27-725A-4EAF-9A73-40D315ACD670}" srcOrd="0" destOrd="0" presId="urn:microsoft.com/office/officeart/2005/8/layout/list1"/>
    <dgm:cxn modelId="{44CD4C24-B8A0-49D5-8D38-795ACE26AC5D}" type="presOf" srcId="{C129FE35-5DC5-4F54-94F3-3E54103E0E44}" destId="{C18C4979-ABF4-448F-AC77-1E9A7EBFE5B2}" srcOrd="0" destOrd="0" presId="urn:microsoft.com/office/officeart/2005/8/layout/list1"/>
    <dgm:cxn modelId="{C909FC29-A3A9-474C-B66B-32DF438FFA5D}" srcId="{B6568C9F-BA12-4E90-B309-2639512C3933}" destId="{CCABBB44-BDA9-48D0-BA29-A2B6F634911B}" srcOrd="4" destOrd="0" parTransId="{8CD1BAE5-7AE4-4749-9D15-E3A941DCF8CE}" sibTransId="{7557F741-BF70-413B-875C-441F934F0599}"/>
    <dgm:cxn modelId="{C4A64131-76AB-4434-8B8E-A35F2E761F16}" type="presOf" srcId="{376E6326-34C6-40D4-BF5A-BA67F6C8BF66}" destId="{F1BDE8E1-6684-493F-92A3-F2BC95BF76A3}" srcOrd="1" destOrd="0" presId="urn:microsoft.com/office/officeart/2005/8/layout/list1"/>
    <dgm:cxn modelId="{910E0164-0427-440C-A019-6D775D09D2BC}" type="presOf" srcId="{2679D337-DCDE-4CA6-8CB4-34C875BB5D10}" destId="{62CB4B40-EA9A-4A4A-AFE6-5ADAA7C84DA3}" srcOrd="1" destOrd="0" presId="urn:microsoft.com/office/officeart/2005/8/layout/list1"/>
    <dgm:cxn modelId="{1D0A2C68-48CC-4467-952A-0E066FF639C3}" type="presOf" srcId="{6F8171D3-ADF8-44F5-9DDB-71BB6B920BD7}" destId="{621C2808-F1E9-4EAE-972F-3BE2B8456A28}" srcOrd="0" destOrd="0" presId="urn:microsoft.com/office/officeart/2005/8/layout/list1"/>
    <dgm:cxn modelId="{D82FE772-29D8-4FD8-9904-ECA883751679}" type="presOf" srcId="{AF1E9857-A16F-4138-A832-54EFE8206C30}" destId="{884072CC-BAED-49A1-AD94-E570C21E19DF}" srcOrd="0" destOrd="0" presId="urn:microsoft.com/office/officeart/2005/8/layout/list1"/>
    <dgm:cxn modelId="{E090F08A-25A6-4779-BEAD-5D54EDE5F930}" type="presOf" srcId="{AF1E9857-A16F-4138-A832-54EFE8206C30}" destId="{AF151D28-4620-41B7-864A-B00D1836D590}" srcOrd="1" destOrd="0" presId="urn:microsoft.com/office/officeart/2005/8/layout/list1"/>
    <dgm:cxn modelId="{E44CD0A3-4926-4F7F-9550-B0BFCB080F66}" type="presOf" srcId="{C129FE35-5DC5-4F54-94F3-3E54103E0E44}" destId="{3E843AEC-513E-42BD-BA23-705EEB22F112}" srcOrd="1" destOrd="0" presId="urn:microsoft.com/office/officeart/2005/8/layout/list1"/>
    <dgm:cxn modelId="{08E31DAC-6687-40F8-B253-6E9C83F7D667}" type="presOf" srcId="{03C84096-F873-4BDA-BB85-4AAC202CC386}" destId="{D0A1D18B-D52D-4834-94DC-2C8B141FCD85}" srcOrd="1" destOrd="0" presId="urn:microsoft.com/office/officeart/2005/8/layout/list1"/>
    <dgm:cxn modelId="{BC5021B2-53CD-47A8-8F4A-B7BC32CFBEC7}" type="presOf" srcId="{03C84096-F873-4BDA-BB85-4AAC202CC386}" destId="{A438EBC1-DE25-481A-9516-2F70E7C6D02D}" srcOrd="0" destOrd="0" presId="urn:microsoft.com/office/officeart/2005/8/layout/list1"/>
    <dgm:cxn modelId="{D960F3BF-8451-4CF3-8653-7579C27EFA1D}" srcId="{B6568C9F-BA12-4E90-B309-2639512C3933}" destId="{376E6326-34C6-40D4-BF5A-BA67F6C8BF66}" srcOrd="2" destOrd="0" parTransId="{F98251FB-8DD0-4600-BC76-00DB466E2D94}" sibTransId="{D6789AE8-8553-4E50-9314-62BC92447AE7}"/>
    <dgm:cxn modelId="{EB6B8CC3-B303-46CA-B984-45F7852366BB}" srcId="{B6568C9F-BA12-4E90-B309-2639512C3933}" destId="{03C84096-F873-4BDA-BB85-4AAC202CC386}" srcOrd="1" destOrd="0" parTransId="{DB173936-43DE-4961-91B7-FA05DD455CFF}" sibTransId="{80FA5493-FD6A-4530-A321-EBB21EBFC187}"/>
    <dgm:cxn modelId="{F6A11CC5-8017-4B21-852A-ECC8854ECC5C}" type="presOf" srcId="{376E6326-34C6-40D4-BF5A-BA67F6C8BF66}" destId="{FAE8A920-2EE6-44E9-929D-DFB242068DFF}" srcOrd="0" destOrd="0" presId="urn:microsoft.com/office/officeart/2005/8/layout/list1"/>
    <dgm:cxn modelId="{BC568FCE-1812-4369-B2AE-F17DD978941F}" srcId="{B6568C9F-BA12-4E90-B309-2639512C3933}" destId="{2679D337-DCDE-4CA6-8CB4-34C875BB5D10}" srcOrd="3" destOrd="0" parTransId="{46EBEE6A-37E2-47FA-8597-303DFDE29141}" sibTransId="{42604918-BFE8-4DE4-8228-148F44C93917}"/>
    <dgm:cxn modelId="{624059EE-012C-4C20-86DE-7486CD2C754A}" type="presOf" srcId="{CCABBB44-BDA9-48D0-BA29-A2B6F634911B}" destId="{256DC5E6-29ED-440E-AC2A-8BFAD6319F99}" srcOrd="1" destOrd="0" presId="urn:microsoft.com/office/officeart/2005/8/layout/list1"/>
    <dgm:cxn modelId="{DF6DDFF4-C231-4712-BD76-7E118A91698B}" type="presOf" srcId="{6F8171D3-ADF8-44F5-9DDB-71BB6B920BD7}" destId="{7985F5B4-9345-46C4-8A5B-70E7BC2FB140}" srcOrd="1" destOrd="0" presId="urn:microsoft.com/office/officeart/2005/8/layout/list1"/>
    <dgm:cxn modelId="{91D549FC-993A-4DEA-9A88-236CC2F6E8C0}" srcId="{B6568C9F-BA12-4E90-B309-2639512C3933}" destId="{C129FE35-5DC5-4F54-94F3-3E54103E0E44}" srcOrd="0" destOrd="0" parTransId="{4B23F48D-0A23-46D0-BFED-8168BE50A52C}" sibTransId="{1CEE3B8A-F24A-4594-A631-50D2EEE31CAD}"/>
    <dgm:cxn modelId="{FB2862FD-56DD-4E07-ADE4-D6FF267E2924}" srcId="{B6568C9F-BA12-4E90-B309-2639512C3933}" destId="{6F8171D3-ADF8-44F5-9DDB-71BB6B920BD7}" srcOrd="6" destOrd="0" parTransId="{C95FA143-EAB4-4B67-8B1C-4B6C2313255A}" sibTransId="{C9E569DE-10DC-4177-AD34-7DB13676407E}"/>
    <dgm:cxn modelId="{564DEB2D-F595-4EE3-A09B-0BFFE92ED992}" type="presParOf" srcId="{D228B0E3-99A9-4E75-8584-9B5632532DC8}" destId="{104AEDAD-7120-4C1C-8B74-6FFAAA898CCE}" srcOrd="0" destOrd="0" presId="urn:microsoft.com/office/officeart/2005/8/layout/list1"/>
    <dgm:cxn modelId="{B7F2EE4C-2E75-479C-B6F1-CF713E5CA2F7}" type="presParOf" srcId="{104AEDAD-7120-4C1C-8B74-6FFAAA898CCE}" destId="{C18C4979-ABF4-448F-AC77-1E9A7EBFE5B2}" srcOrd="0" destOrd="0" presId="urn:microsoft.com/office/officeart/2005/8/layout/list1"/>
    <dgm:cxn modelId="{EA61B2F0-1AEC-4112-B384-4D8D2F4FA3C9}" type="presParOf" srcId="{104AEDAD-7120-4C1C-8B74-6FFAAA898CCE}" destId="{3E843AEC-513E-42BD-BA23-705EEB22F112}" srcOrd="1" destOrd="0" presId="urn:microsoft.com/office/officeart/2005/8/layout/list1"/>
    <dgm:cxn modelId="{63A35116-4F0C-4856-A42D-912C8D050AE6}" type="presParOf" srcId="{D228B0E3-99A9-4E75-8584-9B5632532DC8}" destId="{2C3F8A38-0703-474E-A79E-27A1675FF71A}" srcOrd="1" destOrd="0" presId="urn:microsoft.com/office/officeart/2005/8/layout/list1"/>
    <dgm:cxn modelId="{D16A499C-89EB-483C-BCC1-10E65528CA30}" type="presParOf" srcId="{D228B0E3-99A9-4E75-8584-9B5632532DC8}" destId="{FBD28635-81B0-4837-96F1-49356A62FBE2}" srcOrd="2" destOrd="0" presId="urn:microsoft.com/office/officeart/2005/8/layout/list1"/>
    <dgm:cxn modelId="{39732919-CD12-44BA-A230-0083C18E9464}" type="presParOf" srcId="{D228B0E3-99A9-4E75-8584-9B5632532DC8}" destId="{5FDCBA59-A533-40E4-B6D7-58B37A7BE861}" srcOrd="3" destOrd="0" presId="urn:microsoft.com/office/officeart/2005/8/layout/list1"/>
    <dgm:cxn modelId="{33D593C8-ED38-4146-90F4-51CE170CE1A0}" type="presParOf" srcId="{D228B0E3-99A9-4E75-8584-9B5632532DC8}" destId="{ECFE042A-BC0A-4E8E-9AA9-A7BB6AA217B2}" srcOrd="4" destOrd="0" presId="urn:microsoft.com/office/officeart/2005/8/layout/list1"/>
    <dgm:cxn modelId="{02D3D840-1911-469F-97F9-EB2EFE2F3F02}" type="presParOf" srcId="{ECFE042A-BC0A-4E8E-9AA9-A7BB6AA217B2}" destId="{A438EBC1-DE25-481A-9516-2F70E7C6D02D}" srcOrd="0" destOrd="0" presId="urn:microsoft.com/office/officeart/2005/8/layout/list1"/>
    <dgm:cxn modelId="{5616C8DD-2B37-4CB1-8753-4AAF7F359EEF}" type="presParOf" srcId="{ECFE042A-BC0A-4E8E-9AA9-A7BB6AA217B2}" destId="{D0A1D18B-D52D-4834-94DC-2C8B141FCD85}" srcOrd="1" destOrd="0" presId="urn:microsoft.com/office/officeart/2005/8/layout/list1"/>
    <dgm:cxn modelId="{E80974F8-BA3A-47B5-9B55-FE891952DEFF}" type="presParOf" srcId="{D228B0E3-99A9-4E75-8584-9B5632532DC8}" destId="{E1BC5CDE-A1B0-4B31-A133-AFDE979B27EB}" srcOrd="5" destOrd="0" presId="urn:microsoft.com/office/officeart/2005/8/layout/list1"/>
    <dgm:cxn modelId="{3EF999FF-D28B-423C-9F6D-3624D5290223}" type="presParOf" srcId="{D228B0E3-99A9-4E75-8584-9B5632532DC8}" destId="{FA448014-3DD7-436A-8BE1-3570A4F6AED6}" srcOrd="6" destOrd="0" presId="urn:microsoft.com/office/officeart/2005/8/layout/list1"/>
    <dgm:cxn modelId="{D7D3C241-11A2-4635-A8D7-1D88F5AB9F0F}" type="presParOf" srcId="{D228B0E3-99A9-4E75-8584-9B5632532DC8}" destId="{B471B8D2-AC6A-4EDC-9991-D460458DDD3B}" srcOrd="7" destOrd="0" presId="urn:microsoft.com/office/officeart/2005/8/layout/list1"/>
    <dgm:cxn modelId="{192F608A-0A6C-4AC4-B03D-DD28EC07B854}" type="presParOf" srcId="{D228B0E3-99A9-4E75-8584-9B5632532DC8}" destId="{FCBABB0B-B331-4F3D-AC4B-EE056E6B6101}" srcOrd="8" destOrd="0" presId="urn:microsoft.com/office/officeart/2005/8/layout/list1"/>
    <dgm:cxn modelId="{9410C3FA-A9CD-4BE7-BF9F-E24EEAE359A8}" type="presParOf" srcId="{FCBABB0B-B331-4F3D-AC4B-EE056E6B6101}" destId="{FAE8A920-2EE6-44E9-929D-DFB242068DFF}" srcOrd="0" destOrd="0" presId="urn:microsoft.com/office/officeart/2005/8/layout/list1"/>
    <dgm:cxn modelId="{61BA34BD-6B72-4014-BA08-F71D3C9702B7}" type="presParOf" srcId="{FCBABB0B-B331-4F3D-AC4B-EE056E6B6101}" destId="{F1BDE8E1-6684-493F-92A3-F2BC95BF76A3}" srcOrd="1" destOrd="0" presId="urn:microsoft.com/office/officeart/2005/8/layout/list1"/>
    <dgm:cxn modelId="{FFFA3EA6-926E-4B96-AAD0-C7832B4050AF}" type="presParOf" srcId="{D228B0E3-99A9-4E75-8584-9B5632532DC8}" destId="{0236187E-955B-405B-84B1-6ECAE9636620}" srcOrd="9" destOrd="0" presId="urn:microsoft.com/office/officeart/2005/8/layout/list1"/>
    <dgm:cxn modelId="{4625CB01-AD25-4CC3-A50C-CC677BC00F98}" type="presParOf" srcId="{D228B0E3-99A9-4E75-8584-9B5632532DC8}" destId="{10AC74DF-32D7-416F-9478-671918E1DD00}" srcOrd="10" destOrd="0" presId="urn:microsoft.com/office/officeart/2005/8/layout/list1"/>
    <dgm:cxn modelId="{922F05EA-4A14-4CA0-821B-5057BDC0CD99}" type="presParOf" srcId="{D228B0E3-99A9-4E75-8584-9B5632532DC8}" destId="{3F57735E-49A6-4B3A-B726-C7C78A68CF36}" srcOrd="11" destOrd="0" presId="urn:microsoft.com/office/officeart/2005/8/layout/list1"/>
    <dgm:cxn modelId="{0A8C119E-6590-4515-B8B7-BB6EC1F23253}" type="presParOf" srcId="{D228B0E3-99A9-4E75-8584-9B5632532DC8}" destId="{E4CFB8E5-4EDC-4210-8D95-CD50FEF6C6C7}" srcOrd="12" destOrd="0" presId="urn:microsoft.com/office/officeart/2005/8/layout/list1"/>
    <dgm:cxn modelId="{67A37A10-62D9-4250-A02A-CA29B5491FA2}" type="presParOf" srcId="{E4CFB8E5-4EDC-4210-8D95-CD50FEF6C6C7}" destId="{F5DD0574-F62A-4E76-8246-81D0D07E7CD8}" srcOrd="0" destOrd="0" presId="urn:microsoft.com/office/officeart/2005/8/layout/list1"/>
    <dgm:cxn modelId="{71DE531C-C8F7-4E7C-9E3A-A86B5051DB35}" type="presParOf" srcId="{E4CFB8E5-4EDC-4210-8D95-CD50FEF6C6C7}" destId="{62CB4B40-EA9A-4A4A-AFE6-5ADAA7C84DA3}" srcOrd="1" destOrd="0" presId="urn:microsoft.com/office/officeart/2005/8/layout/list1"/>
    <dgm:cxn modelId="{3C0C1D24-A08B-48A8-A209-CBCD34B7F68D}" type="presParOf" srcId="{D228B0E3-99A9-4E75-8584-9B5632532DC8}" destId="{930E43C5-37C4-4D13-8D18-DE2A2D5376A6}" srcOrd="13" destOrd="0" presId="urn:microsoft.com/office/officeart/2005/8/layout/list1"/>
    <dgm:cxn modelId="{62FC5D31-1802-4B12-8E4E-0FD893C7D7DB}" type="presParOf" srcId="{D228B0E3-99A9-4E75-8584-9B5632532DC8}" destId="{130BD68B-F971-447F-B53C-32326A4BF01F}" srcOrd="14" destOrd="0" presId="urn:microsoft.com/office/officeart/2005/8/layout/list1"/>
    <dgm:cxn modelId="{438048CF-DBCE-4E4F-9E23-FFC762CD850F}" type="presParOf" srcId="{D228B0E3-99A9-4E75-8584-9B5632532DC8}" destId="{30D4869D-F54F-4309-958A-15C357EFFC60}" srcOrd="15" destOrd="0" presId="urn:microsoft.com/office/officeart/2005/8/layout/list1"/>
    <dgm:cxn modelId="{0746F24B-E1A5-4BAE-995D-A0D4997FDB44}" type="presParOf" srcId="{D228B0E3-99A9-4E75-8584-9B5632532DC8}" destId="{AF9DA898-ACF6-462C-B9E3-0F0C0825BA7E}" srcOrd="16" destOrd="0" presId="urn:microsoft.com/office/officeart/2005/8/layout/list1"/>
    <dgm:cxn modelId="{B0A4C757-034C-45A7-8527-D30E1A13C4D4}" type="presParOf" srcId="{AF9DA898-ACF6-462C-B9E3-0F0C0825BA7E}" destId="{AF9DFE27-725A-4EAF-9A73-40D315ACD670}" srcOrd="0" destOrd="0" presId="urn:microsoft.com/office/officeart/2005/8/layout/list1"/>
    <dgm:cxn modelId="{5FD4040C-0E08-4C55-8CEE-380AC501C3AC}" type="presParOf" srcId="{AF9DA898-ACF6-462C-B9E3-0F0C0825BA7E}" destId="{256DC5E6-29ED-440E-AC2A-8BFAD6319F99}" srcOrd="1" destOrd="0" presId="urn:microsoft.com/office/officeart/2005/8/layout/list1"/>
    <dgm:cxn modelId="{7D979DEA-89D0-4490-B14A-6D4FC8A7B358}" type="presParOf" srcId="{D228B0E3-99A9-4E75-8584-9B5632532DC8}" destId="{C4950FC1-9A58-40DA-A6FF-EFA16FE6C633}" srcOrd="17" destOrd="0" presId="urn:microsoft.com/office/officeart/2005/8/layout/list1"/>
    <dgm:cxn modelId="{B07D7C4E-9411-4ECE-88F2-8AF41D5B6C81}" type="presParOf" srcId="{D228B0E3-99A9-4E75-8584-9B5632532DC8}" destId="{1A1B8F26-2C4F-4384-97F1-0C7272EFD504}" srcOrd="18" destOrd="0" presId="urn:microsoft.com/office/officeart/2005/8/layout/list1"/>
    <dgm:cxn modelId="{26520C30-7B60-429C-9B04-2CFD7DCD513C}" type="presParOf" srcId="{D228B0E3-99A9-4E75-8584-9B5632532DC8}" destId="{12489E99-0BFE-49E5-97ED-A365617D537F}" srcOrd="19" destOrd="0" presId="urn:microsoft.com/office/officeart/2005/8/layout/list1"/>
    <dgm:cxn modelId="{1C19EB36-A76D-4892-B355-12E1D021D396}" type="presParOf" srcId="{D228B0E3-99A9-4E75-8584-9B5632532DC8}" destId="{91DE89F1-7925-40C4-A9ED-37D56985803B}" srcOrd="20" destOrd="0" presId="urn:microsoft.com/office/officeart/2005/8/layout/list1"/>
    <dgm:cxn modelId="{8587320A-723A-424C-BC07-DEF2A1254F32}" type="presParOf" srcId="{91DE89F1-7925-40C4-A9ED-37D56985803B}" destId="{884072CC-BAED-49A1-AD94-E570C21E19DF}" srcOrd="0" destOrd="0" presId="urn:microsoft.com/office/officeart/2005/8/layout/list1"/>
    <dgm:cxn modelId="{A36AFB70-91AC-469A-B7D9-9F90FC40474F}" type="presParOf" srcId="{91DE89F1-7925-40C4-A9ED-37D56985803B}" destId="{AF151D28-4620-41B7-864A-B00D1836D590}" srcOrd="1" destOrd="0" presId="urn:microsoft.com/office/officeart/2005/8/layout/list1"/>
    <dgm:cxn modelId="{0FAE4FCE-42FB-47D5-BCAB-F0A7CF818EE3}" type="presParOf" srcId="{D228B0E3-99A9-4E75-8584-9B5632532DC8}" destId="{FA99F27D-8F2C-41D2-BA89-CC628A2EF648}" srcOrd="21" destOrd="0" presId="urn:microsoft.com/office/officeart/2005/8/layout/list1"/>
    <dgm:cxn modelId="{67E55543-EBB1-42B3-8CDF-4F5FC168EE54}" type="presParOf" srcId="{D228B0E3-99A9-4E75-8584-9B5632532DC8}" destId="{19F2EFC9-CBA4-4120-B5C3-817348C984EE}" srcOrd="22" destOrd="0" presId="urn:microsoft.com/office/officeart/2005/8/layout/list1"/>
    <dgm:cxn modelId="{EA2309FB-6512-44FD-9D2E-064825A9FCEF}" type="presParOf" srcId="{D228B0E3-99A9-4E75-8584-9B5632532DC8}" destId="{1BF6B04C-DD07-4264-A7BC-97C63E366EC1}" srcOrd="23" destOrd="0" presId="urn:microsoft.com/office/officeart/2005/8/layout/list1"/>
    <dgm:cxn modelId="{5E6DD7DF-2EEA-4330-860C-6278F3A02819}" type="presParOf" srcId="{D228B0E3-99A9-4E75-8584-9B5632532DC8}" destId="{7C9FBF7B-8507-4B93-A271-60BBAD7E6BB3}" srcOrd="24" destOrd="0" presId="urn:microsoft.com/office/officeart/2005/8/layout/list1"/>
    <dgm:cxn modelId="{53BC9FD3-0DFD-4BBC-B07E-5D1103C1C61B}" type="presParOf" srcId="{7C9FBF7B-8507-4B93-A271-60BBAD7E6BB3}" destId="{621C2808-F1E9-4EAE-972F-3BE2B8456A28}" srcOrd="0" destOrd="0" presId="urn:microsoft.com/office/officeart/2005/8/layout/list1"/>
    <dgm:cxn modelId="{EC7C9747-6F54-43D4-A962-318E4BA3B864}" type="presParOf" srcId="{7C9FBF7B-8507-4B93-A271-60BBAD7E6BB3}" destId="{7985F5B4-9345-46C4-8A5B-70E7BC2FB140}" srcOrd="1" destOrd="0" presId="urn:microsoft.com/office/officeart/2005/8/layout/list1"/>
    <dgm:cxn modelId="{2961C0A4-5730-4844-B161-AEDBD1DC6693}" type="presParOf" srcId="{D228B0E3-99A9-4E75-8584-9B5632532DC8}" destId="{ADA17655-65D3-4679-9820-5F538236ECA4}" srcOrd="25" destOrd="0" presId="urn:microsoft.com/office/officeart/2005/8/layout/list1"/>
    <dgm:cxn modelId="{EACE1DF8-54EE-4FFA-BDAE-F734946F2CFC}" type="presParOf" srcId="{D228B0E3-99A9-4E75-8584-9B5632532DC8}" destId="{57F01472-3D09-4DFF-879B-C4C0B8B4C36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MER – MODELO DE ENTIDADE E RELACIONAMENTO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23135" custLinFactNeighborY="10291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MODELO FÍSICO DO BANCO DE DADOS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3882" custLinFactNeighborY="4950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DIAGRAMA DE CLASSES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1295797" custLinFactNeighborX="3882" custLinFactNeighborY="4950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D8CB78-5459-492B-96E1-F56047A6C3D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87FA8F1-2987-4E2B-8EF4-84F10DEE6186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S</a:t>
          </a:r>
        </a:p>
      </dgm:t>
    </dgm:pt>
    <dgm:pt modelId="{CFC24589-F4A0-4AB5-B1B3-C4FB38D12468}" type="sibTrans" cxnId="{2315E82B-BE92-48D6-A884-9D3473A3D69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738B700-DC6B-CF34-AC7D-BF72DCC21481}"/>
              </a:ext>
            </a:extLst>
          </dgm14:cNvPr>
        </a:ext>
      </dgm:extLst>
    </dgm:pt>
    <dgm:pt modelId="{7CDC6BF1-797A-41E7-B296-4FCA06FFFA1C}" type="parTrans" cxnId="{2315E82B-BE92-48D6-A884-9D3473A3D698}">
      <dgm:prSet/>
      <dgm:spPr/>
      <dgm:t>
        <a:bodyPr/>
        <a:lstStyle/>
        <a:p>
          <a:endParaRPr lang="pt-BR"/>
        </a:p>
      </dgm:t>
    </dgm:pt>
    <dgm:pt modelId="{CDF2275D-6086-4DAB-BE1D-A4BACF957402}" type="pres">
      <dgm:prSet presAssocID="{D3D8CB78-5459-492B-96E1-F56047A6C3D0}" presName="Name0" presStyleCnt="0">
        <dgm:presLayoutVars>
          <dgm:chMax val="7"/>
          <dgm:chPref val="7"/>
          <dgm:dir/>
        </dgm:presLayoutVars>
      </dgm:prSet>
      <dgm:spPr/>
    </dgm:pt>
    <dgm:pt modelId="{51D5A2B3-2B18-4160-B971-84D3FF5A131A}" type="pres">
      <dgm:prSet presAssocID="{D3D8CB78-5459-492B-96E1-F56047A6C3D0}" presName="Name1" presStyleCnt="0"/>
      <dgm:spPr/>
    </dgm:pt>
    <dgm:pt modelId="{C63B3619-659E-4A61-97F5-0DCDA374E92F}" type="pres">
      <dgm:prSet presAssocID="{CFC24589-F4A0-4AB5-B1B3-C4FB38D12468}" presName="picture_1" presStyleCnt="0"/>
      <dgm:spPr/>
    </dgm:pt>
    <dgm:pt modelId="{E1972B28-16D5-44A1-AB94-09386461B8FC}" type="pres">
      <dgm:prSet presAssocID="{CFC24589-F4A0-4AB5-B1B3-C4FB38D12468}" presName="pictureRepeatNode" presStyleLbl="alignImgPlace1" presStyleIdx="0" presStyleCnt="1" custScaleX="139934" custScaleY="137183" custLinFactNeighborX="469" custLinFactNeighborY="3871"/>
      <dgm:spPr/>
    </dgm:pt>
    <dgm:pt modelId="{1C02488D-1796-4209-8974-3EAB4603FC1C}" type="pres">
      <dgm:prSet presAssocID="{087FA8F1-2987-4E2B-8EF4-84F10DEE6186}" presName="text_1" presStyleLbl="node1" presStyleIdx="0" presStyleCnt="0" custLinFactX="-23241" custLinFactY="18761" custLinFactNeighborX="-100000" custLinFactNeighborY="100000">
        <dgm:presLayoutVars>
          <dgm:bulletEnabled val="1"/>
        </dgm:presLayoutVars>
      </dgm:prSet>
      <dgm:spPr/>
    </dgm:pt>
  </dgm:ptLst>
  <dgm:cxnLst>
    <dgm:cxn modelId="{2315E82B-BE92-48D6-A884-9D3473A3D698}" srcId="{D3D8CB78-5459-492B-96E1-F56047A6C3D0}" destId="{087FA8F1-2987-4E2B-8EF4-84F10DEE6186}" srcOrd="0" destOrd="0" parTransId="{7CDC6BF1-797A-41E7-B296-4FCA06FFFA1C}" sibTransId="{CFC24589-F4A0-4AB5-B1B3-C4FB38D12468}"/>
    <dgm:cxn modelId="{BC889653-1504-49A4-98A0-0035A9340C0D}" type="presOf" srcId="{CFC24589-F4A0-4AB5-B1B3-C4FB38D12468}" destId="{E1972B28-16D5-44A1-AB94-09386461B8FC}" srcOrd="0" destOrd="0" presId="urn:microsoft.com/office/officeart/2008/layout/CircularPictureCallout"/>
    <dgm:cxn modelId="{06B336EA-F2A7-4953-8BCC-10F71CEA3DD9}" type="presOf" srcId="{087FA8F1-2987-4E2B-8EF4-84F10DEE6186}" destId="{1C02488D-1796-4209-8974-3EAB4603FC1C}" srcOrd="0" destOrd="0" presId="urn:microsoft.com/office/officeart/2008/layout/CircularPictureCallout"/>
    <dgm:cxn modelId="{3C5837FA-A19B-4E7A-8CD3-AF345EA2D4BC}" type="presOf" srcId="{D3D8CB78-5459-492B-96E1-F56047A6C3D0}" destId="{CDF2275D-6086-4DAB-BE1D-A4BACF957402}" srcOrd="0" destOrd="0" presId="urn:microsoft.com/office/officeart/2008/layout/CircularPictureCallout"/>
    <dgm:cxn modelId="{0F6BA1C7-3875-43EB-AB32-20ECD8B42757}" type="presParOf" srcId="{CDF2275D-6086-4DAB-BE1D-A4BACF957402}" destId="{51D5A2B3-2B18-4160-B971-84D3FF5A131A}" srcOrd="0" destOrd="0" presId="urn:microsoft.com/office/officeart/2008/layout/CircularPictureCallout"/>
    <dgm:cxn modelId="{42CAE1A9-33EE-41DE-B9EE-75F3FB2FDE7D}" type="presParOf" srcId="{51D5A2B3-2B18-4160-B971-84D3FF5A131A}" destId="{C63B3619-659E-4A61-97F5-0DCDA374E92F}" srcOrd="0" destOrd="0" presId="urn:microsoft.com/office/officeart/2008/layout/CircularPictureCallout"/>
    <dgm:cxn modelId="{439C6CAA-B176-4D47-8F96-A8C3D927FA31}" type="presParOf" srcId="{C63B3619-659E-4A61-97F5-0DCDA374E92F}" destId="{E1972B28-16D5-44A1-AB94-09386461B8FC}" srcOrd="0" destOrd="0" presId="urn:microsoft.com/office/officeart/2008/layout/CircularPictureCallout"/>
    <dgm:cxn modelId="{DD9E511A-C48C-4AC2-8259-CF2D76FB9C1F}" type="presParOf" srcId="{51D5A2B3-2B18-4160-B971-84D3FF5A131A}" destId="{1C02488D-1796-4209-8974-3EAB4603FC1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1B3F3B6-3978-4904-8881-1BCB8E74FC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0D664C-8AC9-4569-B547-71FABE498CF7}">
      <dgm:prSet/>
      <dgm:spPr/>
      <dgm:t>
        <a:bodyPr/>
        <a:lstStyle/>
        <a:p>
          <a:r>
            <a:rPr lang="pt-BR" dirty="0"/>
            <a:t>DEUS</a:t>
          </a:r>
          <a:endParaRPr lang="en-US" dirty="0"/>
        </a:p>
      </dgm:t>
    </dgm:pt>
    <dgm:pt modelId="{58175139-AACE-40DC-941C-AEEA2DB68856}" type="parTrans" cxnId="{10F0617F-9A26-4013-8E87-AF41E8C0DFF0}">
      <dgm:prSet/>
      <dgm:spPr/>
      <dgm:t>
        <a:bodyPr/>
        <a:lstStyle/>
        <a:p>
          <a:endParaRPr lang="en-US"/>
        </a:p>
      </dgm:t>
    </dgm:pt>
    <dgm:pt modelId="{21063FFF-018E-486B-BA24-D8D25EBC488A}" type="sibTrans" cxnId="{10F0617F-9A26-4013-8E87-AF41E8C0DFF0}">
      <dgm:prSet/>
      <dgm:spPr/>
      <dgm:t>
        <a:bodyPr/>
        <a:lstStyle/>
        <a:p>
          <a:endParaRPr lang="en-US"/>
        </a:p>
      </dgm:t>
    </dgm:pt>
    <dgm:pt modelId="{8CCD5625-C613-4DD5-94CA-35C25BE7FEBA}">
      <dgm:prSet/>
      <dgm:spPr/>
      <dgm:t>
        <a:bodyPr/>
        <a:lstStyle/>
        <a:p>
          <a:r>
            <a:rPr lang="en-US" dirty="0"/>
            <a:t>FAMÍLIA</a:t>
          </a:r>
        </a:p>
      </dgm:t>
    </dgm:pt>
    <dgm:pt modelId="{C4056759-35DA-40EC-BCB4-1DA59DF300F3}" type="parTrans" cxnId="{001C5C98-DC10-4B3A-A5D8-A1D6ADB9BDB8}">
      <dgm:prSet/>
      <dgm:spPr/>
      <dgm:t>
        <a:bodyPr/>
        <a:lstStyle/>
        <a:p>
          <a:endParaRPr lang="en-US"/>
        </a:p>
      </dgm:t>
    </dgm:pt>
    <dgm:pt modelId="{C1F25BB0-C427-4FBB-9C9B-0E9B263744EC}" type="sibTrans" cxnId="{001C5C98-DC10-4B3A-A5D8-A1D6ADB9BDB8}">
      <dgm:prSet/>
      <dgm:spPr/>
      <dgm:t>
        <a:bodyPr/>
        <a:lstStyle/>
        <a:p>
          <a:endParaRPr lang="en-US"/>
        </a:p>
      </dgm:t>
    </dgm:pt>
    <dgm:pt modelId="{B22D3051-919B-4E55-B5FE-689D30EA7D55}">
      <dgm:prSet/>
      <dgm:spPr/>
      <dgm:t>
        <a:bodyPr/>
        <a:lstStyle/>
        <a:p>
          <a:r>
            <a:rPr lang="en-US" dirty="0"/>
            <a:t>ORIENTADOR</a:t>
          </a:r>
        </a:p>
      </dgm:t>
    </dgm:pt>
    <dgm:pt modelId="{34708C9A-E469-47A3-B01F-65D03A3E29F5}" type="parTrans" cxnId="{A5045D07-BB39-4E2E-A1DD-6DD2CF14313C}">
      <dgm:prSet/>
      <dgm:spPr/>
      <dgm:t>
        <a:bodyPr/>
        <a:lstStyle/>
        <a:p>
          <a:endParaRPr lang="en-US"/>
        </a:p>
      </dgm:t>
    </dgm:pt>
    <dgm:pt modelId="{402784F9-9F6C-4F0E-B2B9-34404B63A541}" type="sibTrans" cxnId="{A5045D07-BB39-4E2E-A1DD-6DD2CF14313C}">
      <dgm:prSet/>
      <dgm:spPr/>
      <dgm:t>
        <a:bodyPr/>
        <a:lstStyle/>
        <a:p>
          <a:endParaRPr lang="en-US"/>
        </a:p>
      </dgm:t>
    </dgm:pt>
    <dgm:pt modelId="{157701E8-23D0-45BD-8619-8E83DD0E1593}" type="pres">
      <dgm:prSet presAssocID="{51B3F3B6-3978-4904-8881-1BCB8E74FC37}" presName="linear" presStyleCnt="0">
        <dgm:presLayoutVars>
          <dgm:dir/>
          <dgm:animLvl val="lvl"/>
          <dgm:resizeHandles val="exact"/>
        </dgm:presLayoutVars>
      </dgm:prSet>
      <dgm:spPr/>
    </dgm:pt>
    <dgm:pt modelId="{FAB9A7FC-03D8-4F10-A513-D810A9D32B24}" type="pres">
      <dgm:prSet presAssocID="{180D664C-8AC9-4569-B547-71FABE498CF7}" presName="parentLin" presStyleCnt="0"/>
      <dgm:spPr/>
    </dgm:pt>
    <dgm:pt modelId="{3E4B95DE-22C9-4A52-8E4F-739969BD163D}" type="pres">
      <dgm:prSet presAssocID="{180D664C-8AC9-4569-B547-71FABE498CF7}" presName="parentLeftMargin" presStyleLbl="node1" presStyleIdx="0" presStyleCnt="3"/>
      <dgm:spPr/>
    </dgm:pt>
    <dgm:pt modelId="{AF4D28F3-5BD8-4930-9332-BA07822684A6}" type="pres">
      <dgm:prSet presAssocID="{180D664C-8AC9-4569-B547-71FABE498C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15CED1-A320-4CE4-A669-DDE5650CC101}" type="pres">
      <dgm:prSet presAssocID="{180D664C-8AC9-4569-B547-71FABE498CF7}" presName="negativeSpace" presStyleCnt="0"/>
      <dgm:spPr/>
    </dgm:pt>
    <dgm:pt modelId="{12653ECA-8F9D-436C-8F51-CFA0028EA62E}" type="pres">
      <dgm:prSet presAssocID="{180D664C-8AC9-4569-B547-71FABE498CF7}" presName="childText" presStyleLbl="conFgAcc1" presStyleIdx="0" presStyleCnt="3">
        <dgm:presLayoutVars>
          <dgm:bulletEnabled val="1"/>
        </dgm:presLayoutVars>
      </dgm:prSet>
      <dgm:spPr/>
    </dgm:pt>
    <dgm:pt modelId="{485ED68E-B926-4D56-A48F-2BBC5B5B6E57}" type="pres">
      <dgm:prSet presAssocID="{21063FFF-018E-486B-BA24-D8D25EBC488A}" presName="spaceBetweenRectangles" presStyleCnt="0"/>
      <dgm:spPr/>
    </dgm:pt>
    <dgm:pt modelId="{6BDD54C6-4A11-4F3D-8A9C-FA4C3FE947CD}" type="pres">
      <dgm:prSet presAssocID="{8CCD5625-C613-4DD5-94CA-35C25BE7FEBA}" presName="parentLin" presStyleCnt="0"/>
      <dgm:spPr/>
    </dgm:pt>
    <dgm:pt modelId="{70ADCC0B-4CAA-4655-A648-C03D144CBD14}" type="pres">
      <dgm:prSet presAssocID="{8CCD5625-C613-4DD5-94CA-35C25BE7FEBA}" presName="parentLeftMargin" presStyleLbl="node1" presStyleIdx="0" presStyleCnt="3"/>
      <dgm:spPr/>
    </dgm:pt>
    <dgm:pt modelId="{87796B7E-5148-429B-8C3B-1705298842C5}" type="pres">
      <dgm:prSet presAssocID="{8CCD5625-C613-4DD5-94CA-35C25BE7FE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003FB5-2603-4F26-A841-94217486BA4F}" type="pres">
      <dgm:prSet presAssocID="{8CCD5625-C613-4DD5-94CA-35C25BE7FEBA}" presName="negativeSpace" presStyleCnt="0"/>
      <dgm:spPr/>
    </dgm:pt>
    <dgm:pt modelId="{EAC6E192-37DA-4714-AC19-82AFB063A2F1}" type="pres">
      <dgm:prSet presAssocID="{8CCD5625-C613-4DD5-94CA-35C25BE7FEBA}" presName="childText" presStyleLbl="conFgAcc1" presStyleIdx="1" presStyleCnt="3">
        <dgm:presLayoutVars>
          <dgm:bulletEnabled val="1"/>
        </dgm:presLayoutVars>
      </dgm:prSet>
      <dgm:spPr/>
    </dgm:pt>
    <dgm:pt modelId="{8844EE24-A7E7-4FE5-A42C-F8F52E6A2B3F}" type="pres">
      <dgm:prSet presAssocID="{C1F25BB0-C427-4FBB-9C9B-0E9B263744EC}" presName="spaceBetweenRectangles" presStyleCnt="0"/>
      <dgm:spPr/>
    </dgm:pt>
    <dgm:pt modelId="{6945A812-C51B-4B1B-9235-EE3DB4BAFF61}" type="pres">
      <dgm:prSet presAssocID="{B22D3051-919B-4E55-B5FE-689D30EA7D55}" presName="parentLin" presStyleCnt="0"/>
      <dgm:spPr/>
    </dgm:pt>
    <dgm:pt modelId="{5964669E-07EE-4B9C-804D-5FFD3FD2F283}" type="pres">
      <dgm:prSet presAssocID="{B22D3051-919B-4E55-B5FE-689D30EA7D55}" presName="parentLeftMargin" presStyleLbl="node1" presStyleIdx="1" presStyleCnt="3"/>
      <dgm:spPr/>
    </dgm:pt>
    <dgm:pt modelId="{272F7DF9-4B56-4E63-AAE5-AAAC4A912E7F}" type="pres">
      <dgm:prSet presAssocID="{B22D3051-919B-4E55-B5FE-689D30EA7D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D1C5C9-3F3C-4F01-9A1C-5F332FE7E46C}" type="pres">
      <dgm:prSet presAssocID="{B22D3051-919B-4E55-B5FE-689D30EA7D55}" presName="negativeSpace" presStyleCnt="0"/>
      <dgm:spPr/>
    </dgm:pt>
    <dgm:pt modelId="{4558416D-3E1A-4A6F-9CEF-7203EED79578}" type="pres">
      <dgm:prSet presAssocID="{B22D3051-919B-4E55-B5FE-689D30EA7D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F35305-DA63-42B7-B205-DFD750C829F3}" type="presOf" srcId="{180D664C-8AC9-4569-B547-71FABE498CF7}" destId="{AF4D28F3-5BD8-4930-9332-BA07822684A6}" srcOrd="1" destOrd="0" presId="urn:microsoft.com/office/officeart/2005/8/layout/list1"/>
    <dgm:cxn modelId="{A5045D07-BB39-4E2E-A1DD-6DD2CF14313C}" srcId="{51B3F3B6-3978-4904-8881-1BCB8E74FC37}" destId="{B22D3051-919B-4E55-B5FE-689D30EA7D55}" srcOrd="2" destOrd="0" parTransId="{34708C9A-E469-47A3-B01F-65D03A3E29F5}" sibTransId="{402784F9-9F6C-4F0E-B2B9-34404B63A541}"/>
    <dgm:cxn modelId="{6575D914-96F5-423F-913B-996520E43173}" type="presOf" srcId="{B22D3051-919B-4E55-B5FE-689D30EA7D55}" destId="{5964669E-07EE-4B9C-804D-5FFD3FD2F283}" srcOrd="0" destOrd="0" presId="urn:microsoft.com/office/officeart/2005/8/layout/list1"/>
    <dgm:cxn modelId="{B7982C51-067B-4FA2-BBCC-B037B3BB83E5}" type="presOf" srcId="{51B3F3B6-3978-4904-8881-1BCB8E74FC37}" destId="{157701E8-23D0-45BD-8619-8E83DD0E1593}" srcOrd="0" destOrd="0" presId="urn:microsoft.com/office/officeart/2005/8/layout/list1"/>
    <dgm:cxn modelId="{10F0617F-9A26-4013-8E87-AF41E8C0DFF0}" srcId="{51B3F3B6-3978-4904-8881-1BCB8E74FC37}" destId="{180D664C-8AC9-4569-B547-71FABE498CF7}" srcOrd="0" destOrd="0" parTransId="{58175139-AACE-40DC-941C-AEEA2DB68856}" sibTransId="{21063FFF-018E-486B-BA24-D8D25EBC488A}"/>
    <dgm:cxn modelId="{001C5C98-DC10-4B3A-A5D8-A1D6ADB9BDB8}" srcId="{51B3F3B6-3978-4904-8881-1BCB8E74FC37}" destId="{8CCD5625-C613-4DD5-94CA-35C25BE7FEBA}" srcOrd="1" destOrd="0" parTransId="{C4056759-35DA-40EC-BCB4-1DA59DF300F3}" sibTransId="{C1F25BB0-C427-4FBB-9C9B-0E9B263744EC}"/>
    <dgm:cxn modelId="{CE45CDB5-B416-4826-B133-F52145884655}" type="presOf" srcId="{8CCD5625-C613-4DD5-94CA-35C25BE7FEBA}" destId="{70ADCC0B-4CAA-4655-A648-C03D144CBD14}" srcOrd="0" destOrd="0" presId="urn:microsoft.com/office/officeart/2005/8/layout/list1"/>
    <dgm:cxn modelId="{7CE4EEC9-1E15-4E9F-A556-71C0871FEDE3}" type="presOf" srcId="{8CCD5625-C613-4DD5-94CA-35C25BE7FEBA}" destId="{87796B7E-5148-429B-8C3B-1705298842C5}" srcOrd="1" destOrd="0" presId="urn:microsoft.com/office/officeart/2005/8/layout/list1"/>
    <dgm:cxn modelId="{130FE5CF-A6B7-4164-AF3C-FA79A6135878}" type="presOf" srcId="{B22D3051-919B-4E55-B5FE-689D30EA7D55}" destId="{272F7DF9-4B56-4E63-AAE5-AAAC4A912E7F}" srcOrd="1" destOrd="0" presId="urn:microsoft.com/office/officeart/2005/8/layout/list1"/>
    <dgm:cxn modelId="{3E3A7FE0-A06E-40EC-A796-CCDD8B68D466}" type="presOf" srcId="{180D664C-8AC9-4569-B547-71FABE498CF7}" destId="{3E4B95DE-22C9-4A52-8E4F-739969BD163D}" srcOrd="0" destOrd="0" presId="urn:microsoft.com/office/officeart/2005/8/layout/list1"/>
    <dgm:cxn modelId="{BBD8C2F2-E5AB-45CD-8764-D66A58057E53}" type="presParOf" srcId="{157701E8-23D0-45BD-8619-8E83DD0E1593}" destId="{FAB9A7FC-03D8-4F10-A513-D810A9D32B24}" srcOrd="0" destOrd="0" presId="urn:microsoft.com/office/officeart/2005/8/layout/list1"/>
    <dgm:cxn modelId="{29D5D629-0C13-4810-9110-8E5BCF284F34}" type="presParOf" srcId="{FAB9A7FC-03D8-4F10-A513-D810A9D32B24}" destId="{3E4B95DE-22C9-4A52-8E4F-739969BD163D}" srcOrd="0" destOrd="0" presId="urn:microsoft.com/office/officeart/2005/8/layout/list1"/>
    <dgm:cxn modelId="{E2832333-D96F-4CBC-A29F-E55ABA010241}" type="presParOf" srcId="{FAB9A7FC-03D8-4F10-A513-D810A9D32B24}" destId="{AF4D28F3-5BD8-4930-9332-BA07822684A6}" srcOrd="1" destOrd="0" presId="urn:microsoft.com/office/officeart/2005/8/layout/list1"/>
    <dgm:cxn modelId="{BEA6ADC4-5349-4FF7-8A0C-ED0A7396A21E}" type="presParOf" srcId="{157701E8-23D0-45BD-8619-8E83DD0E1593}" destId="{BF15CED1-A320-4CE4-A669-DDE5650CC101}" srcOrd="1" destOrd="0" presId="urn:microsoft.com/office/officeart/2005/8/layout/list1"/>
    <dgm:cxn modelId="{6E659304-3679-4331-99D0-09F9C3C0D1DF}" type="presParOf" srcId="{157701E8-23D0-45BD-8619-8E83DD0E1593}" destId="{12653ECA-8F9D-436C-8F51-CFA0028EA62E}" srcOrd="2" destOrd="0" presId="urn:microsoft.com/office/officeart/2005/8/layout/list1"/>
    <dgm:cxn modelId="{76138160-3203-421A-ABB0-18E9A76FC45E}" type="presParOf" srcId="{157701E8-23D0-45BD-8619-8E83DD0E1593}" destId="{485ED68E-B926-4D56-A48F-2BBC5B5B6E57}" srcOrd="3" destOrd="0" presId="urn:microsoft.com/office/officeart/2005/8/layout/list1"/>
    <dgm:cxn modelId="{3134EB64-CEA9-4FCC-9DFA-59E051A9931B}" type="presParOf" srcId="{157701E8-23D0-45BD-8619-8E83DD0E1593}" destId="{6BDD54C6-4A11-4F3D-8A9C-FA4C3FE947CD}" srcOrd="4" destOrd="0" presId="urn:microsoft.com/office/officeart/2005/8/layout/list1"/>
    <dgm:cxn modelId="{8EC1580C-33FC-426A-964B-7B24A160C32C}" type="presParOf" srcId="{6BDD54C6-4A11-4F3D-8A9C-FA4C3FE947CD}" destId="{70ADCC0B-4CAA-4655-A648-C03D144CBD14}" srcOrd="0" destOrd="0" presId="urn:microsoft.com/office/officeart/2005/8/layout/list1"/>
    <dgm:cxn modelId="{61E16B81-8A47-41C7-876F-8A1B8C0CBA9F}" type="presParOf" srcId="{6BDD54C6-4A11-4F3D-8A9C-FA4C3FE947CD}" destId="{87796B7E-5148-429B-8C3B-1705298842C5}" srcOrd="1" destOrd="0" presId="urn:microsoft.com/office/officeart/2005/8/layout/list1"/>
    <dgm:cxn modelId="{8C37C6B6-A2CF-4517-A4B6-A96766E079D6}" type="presParOf" srcId="{157701E8-23D0-45BD-8619-8E83DD0E1593}" destId="{23003FB5-2603-4F26-A841-94217486BA4F}" srcOrd="5" destOrd="0" presId="urn:microsoft.com/office/officeart/2005/8/layout/list1"/>
    <dgm:cxn modelId="{A0487161-78E2-4CC2-AC24-518974A78503}" type="presParOf" srcId="{157701E8-23D0-45BD-8619-8E83DD0E1593}" destId="{EAC6E192-37DA-4714-AC19-82AFB063A2F1}" srcOrd="6" destOrd="0" presId="urn:microsoft.com/office/officeart/2005/8/layout/list1"/>
    <dgm:cxn modelId="{25906C9A-3818-4D09-9C01-467C917C44F8}" type="presParOf" srcId="{157701E8-23D0-45BD-8619-8E83DD0E1593}" destId="{8844EE24-A7E7-4FE5-A42C-F8F52E6A2B3F}" srcOrd="7" destOrd="0" presId="urn:microsoft.com/office/officeart/2005/8/layout/list1"/>
    <dgm:cxn modelId="{A9F2E36A-7617-435C-905E-751E58C94468}" type="presParOf" srcId="{157701E8-23D0-45BD-8619-8E83DD0E1593}" destId="{6945A812-C51B-4B1B-9235-EE3DB4BAFF61}" srcOrd="8" destOrd="0" presId="urn:microsoft.com/office/officeart/2005/8/layout/list1"/>
    <dgm:cxn modelId="{42459E12-16EB-4571-A9E8-F51840B647B9}" type="presParOf" srcId="{6945A812-C51B-4B1B-9235-EE3DB4BAFF61}" destId="{5964669E-07EE-4B9C-804D-5FFD3FD2F283}" srcOrd="0" destOrd="0" presId="urn:microsoft.com/office/officeart/2005/8/layout/list1"/>
    <dgm:cxn modelId="{C0B2B500-C3F4-4D13-98E7-456F5EFE3712}" type="presParOf" srcId="{6945A812-C51B-4B1B-9235-EE3DB4BAFF61}" destId="{272F7DF9-4B56-4E63-AAE5-AAAC4A912E7F}" srcOrd="1" destOrd="0" presId="urn:microsoft.com/office/officeart/2005/8/layout/list1"/>
    <dgm:cxn modelId="{560748A0-C1F8-4856-806F-C12797972A2E}" type="presParOf" srcId="{157701E8-23D0-45BD-8619-8E83DD0E1593}" destId="{22D1C5C9-3F3C-4F01-9A1C-5F332FE7E46C}" srcOrd="9" destOrd="0" presId="urn:microsoft.com/office/officeart/2005/8/layout/list1"/>
    <dgm:cxn modelId="{DB2B8580-B406-4CB2-9ADD-FD9140F55C7C}" type="presParOf" srcId="{157701E8-23D0-45BD-8619-8E83DD0E1593}" destId="{4558416D-3E1A-4A6F-9CEF-7203EED795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19C41-39B5-4801-B37D-DFBCA1857BB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2774C0-0512-470D-AD10-395963F23F0B}">
      <dgm:prSet/>
      <dgm:spPr/>
      <dgm:t>
        <a:bodyPr/>
        <a:lstStyle/>
        <a:p>
          <a:r>
            <a:rPr lang="pt-BR"/>
            <a:t>IDEIA INICIAL </a:t>
          </a:r>
          <a:endParaRPr lang="en-US"/>
        </a:p>
      </dgm:t>
    </dgm:pt>
    <dgm:pt modelId="{2CF406AE-0698-434B-82D7-FD35B923B478}" type="parTrans" cxnId="{E3299FE1-0BAB-4245-A912-9D1CC4DED5A5}">
      <dgm:prSet/>
      <dgm:spPr/>
      <dgm:t>
        <a:bodyPr/>
        <a:lstStyle/>
        <a:p>
          <a:endParaRPr lang="en-US"/>
        </a:p>
      </dgm:t>
    </dgm:pt>
    <dgm:pt modelId="{0B1FA035-F3D8-47AA-BA6B-DECF9A148562}" type="sibTrans" cxnId="{E3299FE1-0BAB-4245-A912-9D1CC4DED5A5}">
      <dgm:prSet/>
      <dgm:spPr/>
      <dgm:t>
        <a:bodyPr/>
        <a:lstStyle/>
        <a:p>
          <a:endParaRPr lang="en-US"/>
        </a:p>
      </dgm:t>
    </dgm:pt>
    <dgm:pt modelId="{3A847C6D-8E52-4D64-B41D-0A66C5BCD52C}">
      <dgm:prSet/>
      <dgm:spPr/>
      <dgm:t>
        <a:bodyPr/>
        <a:lstStyle/>
        <a:p>
          <a:r>
            <a:rPr lang="pt-BR"/>
            <a:t>EMPRESA</a:t>
          </a:r>
          <a:endParaRPr lang="en-US"/>
        </a:p>
      </dgm:t>
    </dgm:pt>
    <dgm:pt modelId="{C67BEAE3-3478-43E0-9C62-14C73D2A36CB}" type="parTrans" cxnId="{2080EE23-66D1-4190-8B86-4F4CDF62636D}">
      <dgm:prSet/>
      <dgm:spPr/>
      <dgm:t>
        <a:bodyPr/>
        <a:lstStyle/>
        <a:p>
          <a:endParaRPr lang="en-US"/>
        </a:p>
      </dgm:t>
    </dgm:pt>
    <dgm:pt modelId="{AB2E1C7F-A77C-4A09-A6A2-C15CBC36A912}" type="sibTrans" cxnId="{2080EE23-66D1-4190-8B86-4F4CDF62636D}">
      <dgm:prSet/>
      <dgm:spPr/>
      <dgm:t>
        <a:bodyPr/>
        <a:lstStyle/>
        <a:p>
          <a:endParaRPr lang="en-US"/>
        </a:p>
      </dgm:t>
    </dgm:pt>
    <dgm:pt modelId="{4D345596-B2B1-447E-ACAD-EA7DF9F37BD6}">
      <dgm:prSet/>
      <dgm:spPr/>
      <dgm:t>
        <a:bodyPr/>
        <a:lstStyle/>
        <a:p>
          <a:r>
            <a:rPr lang="pt-BR"/>
            <a:t>PROBLEMAS ENFRENTADOS</a:t>
          </a:r>
          <a:endParaRPr lang="en-US"/>
        </a:p>
      </dgm:t>
    </dgm:pt>
    <dgm:pt modelId="{C2D851B6-F11C-4630-A9E6-1704067C69CB}" type="parTrans" cxnId="{30B8D731-0B59-4337-973E-B916F432DE4C}">
      <dgm:prSet/>
      <dgm:spPr/>
      <dgm:t>
        <a:bodyPr/>
        <a:lstStyle/>
        <a:p>
          <a:endParaRPr lang="en-US"/>
        </a:p>
      </dgm:t>
    </dgm:pt>
    <dgm:pt modelId="{731C191F-B9B5-4C4F-B1ED-A9D47A4B9217}" type="sibTrans" cxnId="{30B8D731-0B59-4337-973E-B916F432DE4C}">
      <dgm:prSet/>
      <dgm:spPr/>
      <dgm:t>
        <a:bodyPr/>
        <a:lstStyle/>
        <a:p>
          <a:endParaRPr lang="en-US"/>
        </a:p>
      </dgm:t>
    </dgm:pt>
    <dgm:pt modelId="{0E12D84B-0370-404B-A3D0-8823C294A7D7}">
      <dgm:prSet/>
      <dgm:spPr/>
      <dgm:t>
        <a:bodyPr/>
        <a:lstStyle/>
        <a:p>
          <a:r>
            <a:rPr lang="pt-BR"/>
            <a:t>FALTA DE CONTROLE DE AGENDAMENTOS</a:t>
          </a:r>
          <a:endParaRPr lang="en-US"/>
        </a:p>
      </dgm:t>
    </dgm:pt>
    <dgm:pt modelId="{81E28416-FBEF-4EEA-AA94-C160037E61AF}" type="parTrans" cxnId="{CE3CFB39-F669-4D80-8103-A4ABC0C1768D}">
      <dgm:prSet/>
      <dgm:spPr/>
      <dgm:t>
        <a:bodyPr/>
        <a:lstStyle/>
        <a:p>
          <a:endParaRPr lang="en-US"/>
        </a:p>
      </dgm:t>
    </dgm:pt>
    <dgm:pt modelId="{558F5DD9-CEA4-41B5-851A-6ED48176F959}" type="sibTrans" cxnId="{CE3CFB39-F669-4D80-8103-A4ABC0C1768D}">
      <dgm:prSet/>
      <dgm:spPr/>
      <dgm:t>
        <a:bodyPr/>
        <a:lstStyle/>
        <a:p>
          <a:endParaRPr lang="en-US"/>
        </a:p>
      </dgm:t>
    </dgm:pt>
    <dgm:pt modelId="{ED9EC5CE-E66E-474A-A20C-FC49082F82CD}">
      <dgm:prSet/>
      <dgm:spPr/>
      <dgm:t>
        <a:bodyPr/>
        <a:lstStyle/>
        <a:p>
          <a:r>
            <a:rPr lang="pt-BR"/>
            <a:t>GESTÃO DE ESTOQUE</a:t>
          </a:r>
          <a:endParaRPr lang="en-US"/>
        </a:p>
      </dgm:t>
    </dgm:pt>
    <dgm:pt modelId="{FD6AA3C7-B454-4D72-A6FA-A5CE56CB217D}" type="parTrans" cxnId="{93B40924-2BEA-4BEF-A736-877B9F65A7C3}">
      <dgm:prSet/>
      <dgm:spPr/>
      <dgm:t>
        <a:bodyPr/>
        <a:lstStyle/>
        <a:p>
          <a:endParaRPr lang="en-US"/>
        </a:p>
      </dgm:t>
    </dgm:pt>
    <dgm:pt modelId="{C4CE0680-C8A9-4439-B69C-7435B752495F}" type="sibTrans" cxnId="{93B40924-2BEA-4BEF-A736-877B9F65A7C3}">
      <dgm:prSet/>
      <dgm:spPr/>
      <dgm:t>
        <a:bodyPr/>
        <a:lstStyle/>
        <a:p>
          <a:endParaRPr lang="en-US"/>
        </a:p>
      </dgm:t>
    </dgm:pt>
    <dgm:pt modelId="{B5B69608-B002-4ED8-A3A1-00E0811ECE2F}">
      <dgm:prSet/>
      <dgm:spPr/>
      <dgm:t>
        <a:bodyPr/>
        <a:lstStyle/>
        <a:p>
          <a:r>
            <a:rPr lang="pt-BR"/>
            <a:t>RESULTADOS</a:t>
          </a:r>
          <a:endParaRPr lang="en-US"/>
        </a:p>
      </dgm:t>
    </dgm:pt>
    <dgm:pt modelId="{7DE6E533-DCBA-49BA-86AD-0C41B7032BCF}" type="parTrans" cxnId="{B458D1BB-3E4C-4754-938C-DA44513E150A}">
      <dgm:prSet/>
      <dgm:spPr/>
      <dgm:t>
        <a:bodyPr/>
        <a:lstStyle/>
        <a:p>
          <a:endParaRPr lang="en-US"/>
        </a:p>
      </dgm:t>
    </dgm:pt>
    <dgm:pt modelId="{68C73B79-C298-4132-B337-99C9F9F01D5F}" type="sibTrans" cxnId="{B458D1BB-3E4C-4754-938C-DA44513E150A}">
      <dgm:prSet/>
      <dgm:spPr/>
      <dgm:t>
        <a:bodyPr/>
        <a:lstStyle/>
        <a:p>
          <a:endParaRPr lang="en-US"/>
        </a:p>
      </dgm:t>
    </dgm:pt>
    <dgm:pt modelId="{80606911-FCDE-4CDC-A80B-D422214089E9}">
      <dgm:prSet/>
      <dgm:spPr/>
      <dgm:t>
        <a:bodyPr/>
        <a:lstStyle/>
        <a:p>
          <a:r>
            <a:rPr lang="pt-BR"/>
            <a:t>ABORDAGEM DO PROJETO</a:t>
          </a:r>
          <a:endParaRPr lang="en-US"/>
        </a:p>
      </dgm:t>
    </dgm:pt>
    <dgm:pt modelId="{906B43AE-3C3C-4011-9D70-3B7F8E1B5AF2}" type="parTrans" cxnId="{E0C5F3CD-AA47-4FC6-9152-38673760B387}">
      <dgm:prSet/>
      <dgm:spPr/>
      <dgm:t>
        <a:bodyPr/>
        <a:lstStyle/>
        <a:p>
          <a:endParaRPr lang="en-US"/>
        </a:p>
      </dgm:t>
    </dgm:pt>
    <dgm:pt modelId="{A51FF72C-41CC-44FA-BCAC-E8CE7EE58088}" type="sibTrans" cxnId="{E0C5F3CD-AA47-4FC6-9152-38673760B387}">
      <dgm:prSet/>
      <dgm:spPr/>
      <dgm:t>
        <a:bodyPr/>
        <a:lstStyle/>
        <a:p>
          <a:endParaRPr lang="en-US"/>
        </a:p>
      </dgm:t>
    </dgm:pt>
    <dgm:pt modelId="{87FFC4DC-6AB1-4053-B081-459AFAC7F23E}" type="pres">
      <dgm:prSet presAssocID="{F2C19C41-39B5-4801-B37D-DFBCA1857BB5}" presName="linear" presStyleCnt="0">
        <dgm:presLayoutVars>
          <dgm:dir/>
          <dgm:animLvl val="lvl"/>
          <dgm:resizeHandles val="exact"/>
        </dgm:presLayoutVars>
      </dgm:prSet>
      <dgm:spPr/>
    </dgm:pt>
    <dgm:pt modelId="{8645FEE1-04F7-4343-827C-0D88C991E7B0}" type="pres">
      <dgm:prSet presAssocID="{532774C0-0512-470D-AD10-395963F23F0B}" presName="parentLin" presStyleCnt="0"/>
      <dgm:spPr/>
    </dgm:pt>
    <dgm:pt modelId="{86C72C87-E8D6-4077-942E-64B8D4D6641F}" type="pres">
      <dgm:prSet presAssocID="{532774C0-0512-470D-AD10-395963F23F0B}" presName="parentLeftMargin" presStyleLbl="node1" presStyleIdx="0" presStyleCnt="4"/>
      <dgm:spPr/>
    </dgm:pt>
    <dgm:pt modelId="{E26B3D33-46DD-4DDE-A3CB-F3A705E3CA1F}" type="pres">
      <dgm:prSet presAssocID="{532774C0-0512-470D-AD10-395963F23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9640C0-B307-4496-B1F6-0ED161E5EC00}" type="pres">
      <dgm:prSet presAssocID="{532774C0-0512-470D-AD10-395963F23F0B}" presName="negativeSpace" presStyleCnt="0"/>
      <dgm:spPr/>
    </dgm:pt>
    <dgm:pt modelId="{258F70A1-0E60-4B4E-BECA-4BA6AF653BE1}" type="pres">
      <dgm:prSet presAssocID="{532774C0-0512-470D-AD10-395963F23F0B}" presName="childText" presStyleLbl="conFgAcc1" presStyleIdx="0" presStyleCnt="4">
        <dgm:presLayoutVars>
          <dgm:bulletEnabled val="1"/>
        </dgm:presLayoutVars>
      </dgm:prSet>
      <dgm:spPr/>
    </dgm:pt>
    <dgm:pt modelId="{A20C8909-DAB5-4009-A5CF-1B3B47E6351A}" type="pres">
      <dgm:prSet presAssocID="{0B1FA035-F3D8-47AA-BA6B-DECF9A148562}" presName="spaceBetweenRectangles" presStyleCnt="0"/>
      <dgm:spPr/>
    </dgm:pt>
    <dgm:pt modelId="{C827EE2A-4372-4362-90CD-369256AFF13B}" type="pres">
      <dgm:prSet presAssocID="{3A847C6D-8E52-4D64-B41D-0A66C5BCD52C}" presName="parentLin" presStyleCnt="0"/>
      <dgm:spPr/>
    </dgm:pt>
    <dgm:pt modelId="{60F8257E-6073-4DE2-AC56-5DC6F99EA1D2}" type="pres">
      <dgm:prSet presAssocID="{3A847C6D-8E52-4D64-B41D-0A66C5BCD52C}" presName="parentLeftMargin" presStyleLbl="node1" presStyleIdx="0" presStyleCnt="4"/>
      <dgm:spPr/>
    </dgm:pt>
    <dgm:pt modelId="{7771790B-AE9D-47F8-AC40-D3AAD8265E77}" type="pres">
      <dgm:prSet presAssocID="{3A847C6D-8E52-4D64-B41D-0A66C5BCD5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02146-AE98-40B3-939D-0C73DF5D8FF8}" type="pres">
      <dgm:prSet presAssocID="{3A847C6D-8E52-4D64-B41D-0A66C5BCD52C}" presName="negativeSpace" presStyleCnt="0"/>
      <dgm:spPr/>
    </dgm:pt>
    <dgm:pt modelId="{0A4DBA05-9528-4ADE-BE14-2D0FC039CE41}" type="pres">
      <dgm:prSet presAssocID="{3A847C6D-8E52-4D64-B41D-0A66C5BCD52C}" presName="childText" presStyleLbl="conFgAcc1" presStyleIdx="1" presStyleCnt="4">
        <dgm:presLayoutVars>
          <dgm:bulletEnabled val="1"/>
        </dgm:presLayoutVars>
      </dgm:prSet>
      <dgm:spPr/>
    </dgm:pt>
    <dgm:pt modelId="{A0486B52-2AD1-457F-B177-C8238FA53FE9}" type="pres">
      <dgm:prSet presAssocID="{AB2E1C7F-A77C-4A09-A6A2-C15CBC36A912}" presName="spaceBetweenRectangles" presStyleCnt="0"/>
      <dgm:spPr/>
    </dgm:pt>
    <dgm:pt modelId="{08BB4049-E610-4E38-92DC-43F81FBE7E9B}" type="pres">
      <dgm:prSet presAssocID="{4D345596-B2B1-447E-ACAD-EA7DF9F37BD6}" presName="parentLin" presStyleCnt="0"/>
      <dgm:spPr/>
    </dgm:pt>
    <dgm:pt modelId="{10B4BDFD-FDBD-439F-A0A0-65A3DD82792D}" type="pres">
      <dgm:prSet presAssocID="{4D345596-B2B1-447E-ACAD-EA7DF9F37BD6}" presName="parentLeftMargin" presStyleLbl="node1" presStyleIdx="1" presStyleCnt="4"/>
      <dgm:spPr/>
    </dgm:pt>
    <dgm:pt modelId="{7FEF033C-7BE0-48E2-AE73-BDFDC8B5AC93}" type="pres">
      <dgm:prSet presAssocID="{4D345596-B2B1-447E-ACAD-EA7DF9F37B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7545DD-605D-4390-8B4E-CDF34050073D}" type="pres">
      <dgm:prSet presAssocID="{4D345596-B2B1-447E-ACAD-EA7DF9F37BD6}" presName="negativeSpace" presStyleCnt="0"/>
      <dgm:spPr/>
    </dgm:pt>
    <dgm:pt modelId="{95F991E9-8EDC-43D7-BC8C-FB93B0F20D55}" type="pres">
      <dgm:prSet presAssocID="{4D345596-B2B1-447E-ACAD-EA7DF9F37BD6}" presName="childText" presStyleLbl="conFgAcc1" presStyleIdx="2" presStyleCnt="4">
        <dgm:presLayoutVars>
          <dgm:bulletEnabled val="1"/>
        </dgm:presLayoutVars>
      </dgm:prSet>
      <dgm:spPr/>
    </dgm:pt>
    <dgm:pt modelId="{DBDDCE8C-F0E5-4C07-8885-0AE08DCF45FB}" type="pres">
      <dgm:prSet presAssocID="{731C191F-B9B5-4C4F-B1ED-A9D47A4B9217}" presName="spaceBetweenRectangles" presStyleCnt="0"/>
      <dgm:spPr/>
    </dgm:pt>
    <dgm:pt modelId="{81BDDFB5-BE81-46EA-B898-6B29BE0597BC}" type="pres">
      <dgm:prSet presAssocID="{80606911-FCDE-4CDC-A80B-D422214089E9}" presName="parentLin" presStyleCnt="0"/>
      <dgm:spPr/>
    </dgm:pt>
    <dgm:pt modelId="{2DBF26F8-C25D-4462-9FB1-742C04504A1C}" type="pres">
      <dgm:prSet presAssocID="{80606911-FCDE-4CDC-A80B-D422214089E9}" presName="parentLeftMargin" presStyleLbl="node1" presStyleIdx="2" presStyleCnt="4"/>
      <dgm:spPr/>
    </dgm:pt>
    <dgm:pt modelId="{B8EDFC0C-5092-4273-8286-D8A7E8C4CA4A}" type="pres">
      <dgm:prSet presAssocID="{80606911-FCDE-4CDC-A80B-D422214089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C78BC87-3D59-48E1-AFD3-EB9D8C5A28E8}" type="pres">
      <dgm:prSet presAssocID="{80606911-FCDE-4CDC-A80B-D422214089E9}" presName="negativeSpace" presStyleCnt="0"/>
      <dgm:spPr/>
    </dgm:pt>
    <dgm:pt modelId="{3D03D4F4-FAA5-40D9-9E7A-7355DDD71F98}" type="pres">
      <dgm:prSet presAssocID="{80606911-FCDE-4CDC-A80B-D422214089E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842504-F51C-4C10-9114-BC9C1DC49564}" type="presOf" srcId="{ED9EC5CE-E66E-474A-A20C-FC49082F82CD}" destId="{95F991E9-8EDC-43D7-BC8C-FB93B0F20D55}" srcOrd="0" destOrd="1" presId="urn:microsoft.com/office/officeart/2005/8/layout/list1"/>
    <dgm:cxn modelId="{B80B6C20-894A-4860-935A-61B399C3CB75}" type="presOf" srcId="{3A847C6D-8E52-4D64-B41D-0A66C5BCD52C}" destId="{7771790B-AE9D-47F8-AC40-D3AAD8265E77}" srcOrd="1" destOrd="0" presId="urn:microsoft.com/office/officeart/2005/8/layout/list1"/>
    <dgm:cxn modelId="{2080EE23-66D1-4190-8B86-4F4CDF62636D}" srcId="{F2C19C41-39B5-4801-B37D-DFBCA1857BB5}" destId="{3A847C6D-8E52-4D64-B41D-0A66C5BCD52C}" srcOrd="1" destOrd="0" parTransId="{C67BEAE3-3478-43E0-9C62-14C73D2A36CB}" sibTransId="{AB2E1C7F-A77C-4A09-A6A2-C15CBC36A912}"/>
    <dgm:cxn modelId="{93B40924-2BEA-4BEF-A736-877B9F65A7C3}" srcId="{4D345596-B2B1-447E-ACAD-EA7DF9F37BD6}" destId="{ED9EC5CE-E66E-474A-A20C-FC49082F82CD}" srcOrd="1" destOrd="0" parTransId="{FD6AA3C7-B454-4D72-A6FA-A5CE56CB217D}" sibTransId="{C4CE0680-C8A9-4439-B69C-7435B752495F}"/>
    <dgm:cxn modelId="{76CFBC2F-31F9-4FCB-A316-4931D9410121}" type="presOf" srcId="{80606911-FCDE-4CDC-A80B-D422214089E9}" destId="{2DBF26F8-C25D-4462-9FB1-742C04504A1C}" srcOrd="0" destOrd="0" presId="urn:microsoft.com/office/officeart/2005/8/layout/list1"/>
    <dgm:cxn modelId="{30B8D731-0B59-4337-973E-B916F432DE4C}" srcId="{F2C19C41-39B5-4801-B37D-DFBCA1857BB5}" destId="{4D345596-B2B1-447E-ACAD-EA7DF9F37BD6}" srcOrd="2" destOrd="0" parTransId="{C2D851B6-F11C-4630-A9E6-1704067C69CB}" sibTransId="{731C191F-B9B5-4C4F-B1ED-A9D47A4B9217}"/>
    <dgm:cxn modelId="{CE3CFB39-F669-4D80-8103-A4ABC0C1768D}" srcId="{4D345596-B2B1-447E-ACAD-EA7DF9F37BD6}" destId="{0E12D84B-0370-404B-A3D0-8823C294A7D7}" srcOrd="0" destOrd="0" parTransId="{81E28416-FBEF-4EEA-AA94-C160037E61AF}" sibTransId="{558F5DD9-CEA4-41B5-851A-6ED48176F959}"/>
    <dgm:cxn modelId="{7EDD123F-D9C7-44AB-89AF-B8C02CD1C68A}" type="presOf" srcId="{0E12D84B-0370-404B-A3D0-8823C294A7D7}" destId="{95F991E9-8EDC-43D7-BC8C-FB93B0F20D55}" srcOrd="0" destOrd="0" presId="urn:microsoft.com/office/officeart/2005/8/layout/list1"/>
    <dgm:cxn modelId="{B7337F4C-1401-49AE-ACD5-0C8AA2978275}" type="presOf" srcId="{80606911-FCDE-4CDC-A80B-D422214089E9}" destId="{B8EDFC0C-5092-4273-8286-D8A7E8C4CA4A}" srcOrd="1" destOrd="0" presId="urn:microsoft.com/office/officeart/2005/8/layout/list1"/>
    <dgm:cxn modelId="{61713B90-1AEB-4018-AE94-BD5764F61698}" type="presOf" srcId="{4D345596-B2B1-447E-ACAD-EA7DF9F37BD6}" destId="{10B4BDFD-FDBD-439F-A0A0-65A3DD82792D}" srcOrd="0" destOrd="0" presId="urn:microsoft.com/office/officeart/2005/8/layout/list1"/>
    <dgm:cxn modelId="{64230197-F071-4E33-BAFC-FEEB8AF1BBBA}" type="presOf" srcId="{B5B69608-B002-4ED8-A3A1-00E0811ECE2F}" destId="{95F991E9-8EDC-43D7-BC8C-FB93B0F20D55}" srcOrd="0" destOrd="2" presId="urn:microsoft.com/office/officeart/2005/8/layout/list1"/>
    <dgm:cxn modelId="{0C1521A3-7DD7-40FE-86D0-655EFADEAF4C}" type="presOf" srcId="{532774C0-0512-470D-AD10-395963F23F0B}" destId="{86C72C87-E8D6-4077-942E-64B8D4D6641F}" srcOrd="0" destOrd="0" presId="urn:microsoft.com/office/officeart/2005/8/layout/list1"/>
    <dgm:cxn modelId="{F9C736B1-35E0-4A0A-A720-BD918A2A0D2E}" type="presOf" srcId="{4D345596-B2B1-447E-ACAD-EA7DF9F37BD6}" destId="{7FEF033C-7BE0-48E2-AE73-BDFDC8B5AC93}" srcOrd="1" destOrd="0" presId="urn:microsoft.com/office/officeart/2005/8/layout/list1"/>
    <dgm:cxn modelId="{209658B1-8536-420B-8F6F-383FB633991C}" type="presOf" srcId="{3A847C6D-8E52-4D64-B41D-0A66C5BCD52C}" destId="{60F8257E-6073-4DE2-AC56-5DC6F99EA1D2}" srcOrd="0" destOrd="0" presId="urn:microsoft.com/office/officeart/2005/8/layout/list1"/>
    <dgm:cxn modelId="{4E7912B5-5CEC-4EE1-9625-90D5770FCFA3}" type="presOf" srcId="{532774C0-0512-470D-AD10-395963F23F0B}" destId="{E26B3D33-46DD-4DDE-A3CB-F3A705E3CA1F}" srcOrd="1" destOrd="0" presId="urn:microsoft.com/office/officeart/2005/8/layout/list1"/>
    <dgm:cxn modelId="{B458D1BB-3E4C-4754-938C-DA44513E150A}" srcId="{4D345596-B2B1-447E-ACAD-EA7DF9F37BD6}" destId="{B5B69608-B002-4ED8-A3A1-00E0811ECE2F}" srcOrd="2" destOrd="0" parTransId="{7DE6E533-DCBA-49BA-86AD-0C41B7032BCF}" sibTransId="{68C73B79-C298-4132-B337-99C9F9F01D5F}"/>
    <dgm:cxn modelId="{E0C5F3CD-AA47-4FC6-9152-38673760B387}" srcId="{F2C19C41-39B5-4801-B37D-DFBCA1857BB5}" destId="{80606911-FCDE-4CDC-A80B-D422214089E9}" srcOrd="3" destOrd="0" parTransId="{906B43AE-3C3C-4011-9D70-3B7F8E1B5AF2}" sibTransId="{A51FF72C-41CC-44FA-BCAC-E8CE7EE58088}"/>
    <dgm:cxn modelId="{4343DADA-0A9D-4B52-A65E-155848BEAF5C}" type="presOf" srcId="{F2C19C41-39B5-4801-B37D-DFBCA1857BB5}" destId="{87FFC4DC-6AB1-4053-B081-459AFAC7F23E}" srcOrd="0" destOrd="0" presId="urn:microsoft.com/office/officeart/2005/8/layout/list1"/>
    <dgm:cxn modelId="{E3299FE1-0BAB-4245-A912-9D1CC4DED5A5}" srcId="{F2C19C41-39B5-4801-B37D-DFBCA1857BB5}" destId="{532774C0-0512-470D-AD10-395963F23F0B}" srcOrd="0" destOrd="0" parTransId="{2CF406AE-0698-434B-82D7-FD35B923B478}" sibTransId="{0B1FA035-F3D8-47AA-BA6B-DECF9A148562}"/>
    <dgm:cxn modelId="{E5E6B13D-7463-4304-8C26-AE43DFE6FD94}" type="presParOf" srcId="{87FFC4DC-6AB1-4053-B081-459AFAC7F23E}" destId="{8645FEE1-04F7-4343-827C-0D88C991E7B0}" srcOrd="0" destOrd="0" presId="urn:microsoft.com/office/officeart/2005/8/layout/list1"/>
    <dgm:cxn modelId="{E23A34C4-3380-4E32-87FC-0B8A4D1F880E}" type="presParOf" srcId="{8645FEE1-04F7-4343-827C-0D88C991E7B0}" destId="{86C72C87-E8D6-4077-942E-64B8D4D6641F}" srcOrd="0" destOrd="0" presId="urn:microsoft.com/office/officeart/2005/8/layout/list1"/>
    <dgm:cxn modelId="{C2FBA7F6-93BE-4CA2-BA48-DB2D8349FA9C}" type="presParOf" srcId="{8645FEE1-04F7-4343-827C-0D88C991E7B0}" destId="{E26B3D33-46DD-4DDE-A3CB-F3A705E3CA1F}" srcOrd="1" destOrd="0" presId="urn:microsoft.com/office/officeart/2005/8/layout/list1"/>
    <dgm:cxn modelId="{D28C8C5D-182F-49DF-BA86-AF1970E08130}" type="presParOf" srcId="{87FFC4DC-6AB1-4053-B081-459AFAC7F23E}" destId="{1F9640C0-B307-4496-B1F6-0ED161E5EC00}" srcOrd="1" destOrd="0" presId="urn:microsoft.com/office/officeart/2005/8/layout/list1"/>
    <dgm:cxn modelId="{7CAF2FFC-78F3-4535-AB75-7409C02EF4C6}" type="presParOf" srcId="{87FFC4DC-6AB1-4053-B081-459AFAC7F23E}" destId="{258F70A1-0E60-4B4E-BECA-4BA6AF653BE1}" srcOrd="2" destOrd="0" presId="urn:microsoft.com/office/officeart/2005/8/layout/list1"/>
    <dgm:cxn modelId="{9A4BDE2F-E5E5-41B6-8BAC-9ACA18011015}" type="presParOf" srcId="{87FFC4DC-6AB1-4053-B081-459AFAC7F23E}" destId="{A20C8909-DAB5-4009-A5CF-1B3B47E6351A}" srcOrd="3" destOrd="0" presId="urn:microsoft.com/office/officeart/2005/8/layout/list1"/>
    <dgm:cxn modelId="{3460B5D3-0D9E-4FC1-91F4-43099A64A149}" type="presParOf" srcId="{87FFC4DC-6AB1-4053-B081-459AFAC7F23E}" destId="{C827EE2A-4372-4362-90CD-369256AFF13B}" srcOrd="4" destOrd="0" presId="urn:microsoft.com/office/officeart/2005/8/layout/list1"/>
    <dgm:cxn modelId="{C9D81AC2-D3E2-427F-A054-8346A1E6D7F0}" type="presParOf" srcId="{C827EE2A-4372-4362-90CD-369256AFF13B}" destId="{60F8257E-6073-4DE2-AC56-5DC6F99EA1D2}" srcOrd="0" destOrd="0" presId="urn:microsoft.com/office/officeart/2005/8/layout/list1"/>
    <dgm:cxn modelId="{3C4E9176-D9D3-4470-93F0-9F154977D1C5}" type="presParOf" srcId="{C827EE2A-4372-4362-90CD-369256AFF13B}" destId="{7771790B-AE9D-47F8-AC40-D3AAD8265E77}" srcOrd="1" destOrd="0" presId="urn:microsoft.com/office/officeart/2005/8/layout/list1"/>
    <dgm:cxn modelId="{C46E0D7A-AB4A-4BC8-92C3-5F96FC03536C}" type="presParOf" srcId="{87FFC4DC-6AB1-4053-B081-459AFAC7F23E}" destId="{8D402146-AE98-40B3-939D-0C73DF5D8FF8}" srcOrd="5" destOrd="0" presId="urn:microsoft.com/office/officeart/2005/8/layout/list1"/>
    <dgm:cxn modelId="{8AFFDBCA-52BC-4B6A-AD20-5B1004CC36BA}" type="presParOf" srcId="{87FFC4DC-6AB1-4053-B081-459AFAC7F23E}" destId="{0A4DBA05-9528-4ADE-BE14-2D0FC039CE41}" srcOrd="6" destOrd="0" presId="urn:microsoft.com/office/officeart/2005/8/layout/list1"/>
    <dgm:cxn modelId="{968530C2-DBB3-4D69-BD04-D1CA7048D726}" type="presParOf" srcId="{87FFC4DC-6AB1-4053-B081-459AFAC7F23E}" destId="{A0486B52-2AD1-457F-B177-C8238FA53FE9}" srcOrd="7" destOrd="0" presId="urn:microsoft.com/office/officeart/2005/8/layout/list1"/>
    <dgm:cxn modelId="{53F024B1-46DC-4256-8B63-F0C0EEE942B8}" type="presParOf" srcId="{87FFC4DC-6AB1-4053-B081-459AFAC7F23E}" destId="{08BB4049-E610-4E38-92DC-43F81FBE7E9B}" srcOrd="8" destOrd="0" presId="urn:microsoft.com/office/officeart/2005/8/layout/list1"/>
    <dgm:cxn modelId="{6F17A069-920C-4D79-AF62-3C0DFA2873E1}" type="presParOf" srcId="{08BB4049-E610-4E38-92DC-43F81FBE7E9B}" destId="{10B4BDFD-FDBD-439F-A0A0-65A3DD82792D}" srcOrd="0" destOrd="0" presId="urn:microsoft.com/office/officeart/2005/8/layout/list1"/>
    <dgm:cxn modelId="{96BEFBDB-9DC6-4EED-BCFA-09440D427890}" type="presParOf" srcId="{08BB4049-E610-4E38-92DC-43F81FBE7E9B}" destId="{7FEF033C-7BE0-48E2-AE73-BDFDC8B5AC93}" srcOrd="1" destOrd="0" presId="urn:microsoft.com/office/officeart/2005/8/layout/list1"/>
    <dgm:cxn modelId="{D9D4E5B8-36EA-4F1C-AC3E-9F76FF3B6D54}" type="presParOf" srcId="{87FFC4DC-6AB1-4053-B081-459AFAC7F23E}" destId="{6F7545DD-605D-4390-8B4E-CDF34050073D}" srcOrd="9" destOrd="0" presId="urn:microsoft.com/office/officeart/2005/8/layout/list1"/>
    <dgm:cxn modelId="{CA0F2345-D95D-4B4D-A7DB-517839D63F4A}" type="presParOf" srcId="{87FFC4DC-6AB1-4053-B081-459AFAC7F23E}" destId="{95F991E9-8EDC-43D7-BC8C-FB93B0F20D55}" srcOrd="10" destOrd="0" presId="urn:microsoft.com/office/officeart/2005/8/layout/list1"/>
    <dgm:cxn modelId="{F5A0A7DE-BB28-4848-BCC7-A6F3214B93DC}" type="presParOf" srcId="{87FFC4DC-6AB1-4053-B081-459AFAC7F23E}" destId="{DBDDCE8C-F0E5-4C07-8885-0AE08DCF45FB}" srcOrd="11" destOrd="0" presId="urn:microsoft.com/office/officeart/2005/8/layout/list1"/>
    <dgm:cxn modelId="{05441665-A49C-49E4-A200-37248440212E}" type="presParOf" srcId="{87FFC4DC-6AB1-4053-B081-459AFAC7F23E}" destId="{81BDDFB5-BE81-46EA-B898-6B29BE0597BC}" srcOrd="12" destOrd="0" presId="urn:microsoft.com/office/officeart/2005/8/layout/list1"/>
    <dgm:cxn modelId="{BF78AF87-1931-42E8-97B5-A6928370B7BF}" type="presParOf" srcId="{81BDDFB5-BE81-46EA-B898-6B29BE0597BC}" destId="{2DBF26F8-C25D-4462-9FB1-742C04504A1C}" srcOrd="0" destOrd="0" presId="urn:microsoft.com/office/officeart/2005/8/layout/list1"/>
    <dgm:cxn modelId="{01944E96-5189-4F68-90E3-56902018D304}" type="presParOf" srcId="{81BDDFB5-BE81-46EA-B898-6B29BE0597BC}" destId="{B8EDFC0C-5092-4273-8286-D8A7E8C4CA4A}" srcOrd="1" destOrd="0" presId="urn:microsoft.com/office/officeart/2005/8/layout/list1"/>
    <dgm:cxn modelId="{932A59B2-F097-4410-8606-8C2C611BD76E}" type="presParOf" srcId="{87FFC4DC-6AB1-4053-B081-459AFAC7F23E}" destId="{FC78BC87-3D59-48E1-AFD3-EB9D8C5A28E8}" srcOrd="13" destOrd="0" presId="urn:microsoft.com/office/officeart/2005/8/layout/list1"/>
    <dgm:cxn modelId="{E37B93A2-DA0D-4480-B8EB-94E32370A0AE}" type="presParOf" srcId="{87FFC4DC-6AB1-4053-B081-459AFAC7F23E}" destId="{3D03D4F4-FAA5-40D9-9E7A-7355DDD71F9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4866F-B765-4248-B1B7-585DCDC0A9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715C58-BB29-4567-B943-EC30F1C2DB3A}">
      <dgm:prSet/>
      <dgm:spPr/>
      <dgm:t>
        <a:bodyPr/>
        <a:lstStyle/>
        <a:p>
          <a:r>
            <a:rPr lang="pt-BR"/>
            <a:t>PESQUISA EXPLORATÓRIA</a:t>
          </a:r>
          <a:endParaRPr lang="en-US"/>
        </a:p>
      </dgm:t>
    </dgm:pt>
    <dgm:pt modelId="{AAA52A09-8D96-42F0-AD9C-FB5D0C50F32D}" type="parTrans" cxnId="{5E152918-4D38-41E1-91FB-001495A127EE}">
      <dgm:prSet/>
      <dgm:spPr/>
      <dgm:t>
        <a:bodyPr/>
        <a:lstStyle/>
        <a:p>
          <a:endParaRPr lang="en-US"/>
        </a:p>
      </dgm:t>
    </dgm:pt>
    <dgm:pt modelId="{A8E9BB21-0FD4-48A4-9B9D-078F8D55630A}" type="sibTrans" cxnId="{5E152918-4D38-41E1-91FB-001495A127EE}">
      <dgm:prSet/>
      <dgm:spPr/>
      <dgm:t>
        <a:bodyPr/>
        <a:lstStyle/>
        <a:p>
          <a:endParaRPr lang="en-US"/>
        </a:p>
      </dgm:t>
    </dgm:pt>
    <dgm:pt modelId="{C19D42B4-0A70-4EAA-8377-E5E300CE8D7F}">
      <dgm:prSet/>
      <dgm:spPr/>
      <dgm:t>
        <a:bodyPr/>
        <a:lstStyle/>
        <a:p>
          <a:r>
            <a:rPr lang="pt-BR"/>
            <a:t>ANEXO B</a:t>
          </a:r>
          <a:endParaRPr lang="en-US"/>
        </a:p>
      </dgm:t>
    </dgm:pt>
    <dgm:pt modelId="{69D778CF-3853-4B7A-98AA-2FAB3CFA9233}" type="parTrans" cxnId="{3D8A2A0E-F937-4886-8B26-ADFE2C38947A}">
      <dgm:prSet/>
      <dgm:spPr/>
      <dgm:t>
        <a:bodyPr/>
        <a:lstStyle/>
        <a:p>
          <a:endParaRPr lang="en-US"/>
        </a:p>
      </dgm:t>
    </dgm:pt>
    <dgm:pt modelId="{4173A129-C151-4287-B552-93EB74222DAC}" type="sibTrans" cxnId="{3D8A2A0E-F937-4886-8B26-ADFE2C38947A}">
      <dgm:prSet/>
      <dgm:spPr/>
      <dgm:t>
        <a:bodyPr/>
        <a:lstStyle/>
        <a:p>
          <a:endParaRPr lang="en-US"/>
        </a:p>
      </dgm:t>
    </dgm:pt>
    <dgm:pt modelId="{A59DE953-5441-4196-932B-22362105A05E}">
      <dgm:prSet/>
      <dgm:spPr/>
      <dgm:t>
        <a:bodyPr/>
        <a:lstStyle/>
        <a:p>
          <a:r>
            <a:rPr lang="pt-BR"/>
            <a:t>TECNICA DA ENTREVISTA</a:t>
          </a:r>
          <a:endParaRPr lang="en-US"/>
        </a:p>
      </dgm:t>
    </dgm:pt>
    <dgm:pt modelId="{079FCE95-27AD-448D-BF6A-B41139A3C566}" type="parTrans" cxnId="{9FBD8A3E-85EF-4BFA-A240-8540788591B6}">
      <dgm:prSet/>
      <dgm:spPr/>
      <dgm:t>
        <a:bodyPr/>
        <a:lstStyle/>
        <a:p>
          <a:endParaRPr lang="en-US"/>
        </a:p>
      </dgm:t>
    </dgm:pt>
    <dgm:pt modelId="{F77B301D-A2D5-4491-8016-5F51F57B59F7}" type="sibTrans" cxnId="{9FBD8A3E-85EF-4BFA-A240-8540788591B6}">
      <dgm:prSet/>
      <dgm:spPr/>
      <dgm:t>
        <a:bodyPr/>
        <a:lstStyle/>
        <a:p>
          <a:endParaRPr lang="en-US"/>
        </a:p>
      </dgm:t>
    </dgm:pt>
    <dgm:pt modelId="{847B6221-A001-4BA3-9770-92219B101EF2}">
      <dgm:prSet/>
      <dgm:spPr/>
      <dgm:t>
        <a:bodyPr/>
        <a:lstStyle/>
        <a:p>
          <a:r>
            <a:rPr lang="pt-BR"/>
            <a:t>APÊNDICE 01</a:t>
          </a:r>
          <a:endParaRPr lang="en-US"/>
        </a:p>
      </dgm:t>
    </dgm:pt>
    <dgm:pt modelId="{7231E1DA-0F7D-4BBC-8D33-96C4656BE12B}" type="parTrans" cxnId="{078AD242-4ED1-4AC9-801E-ABC9B426ABE9}">
      <dgm:prSet/>
      <dgm:spPr/>
      <dgm:t>
        <a:bodyPr/>
        <a:lstStyle/>
        <a:p>
          <a:endParaRPr lang="en-US"/>
        </a:p>
      </dgm:t>
    </dgm:pt>
    <dgm:pt modelId="{40DF59F5-B068-443E-98DF-7FA614CA2911}" type="sibTrans" cxnId="{078AD242-4ED1-4AC9-801E-ABC9B426ABE9}">
      <dgm:prSet/>
      <dgm:spPr/>
      <dgm:t>
        <a:bodyPr/>
        <a:lstStyle/>
        <a:p>
          <a:endParaRPr lang="en-US"/>
        </a:p>
      </dgm:t>
    </dgm:pt>
    <dgm:pt modelId="{200489AA-98C0-4BBF-AD9C-811898F65D92}">
      <dgm:prSet/>
      <dgm:spPr/>
      <dgm:t>
        <a:bodyPr/>
        <a:lstStyle/>
        <a:p>
          <a:r>
            <a:rPr lang="pt-BR"/>
            <a:t>PEQUISA BIBLIOGRÁFICA</a:t>
          </a:r>
          <a:endParaRPr lang="en-US"/>
        </a:p>
      </dgm:t>
    </dgm:pt>
    <dgm:pt modelId="{6B428D8B-FF3D-41C3-B428-ECD834A2D24C}" type="parTrans" cxnId="{4756A279-22BB-4853-AD7C-F82CBE3EA184}">
      <dgm:prSet/>
      <dgm:spPr/>
      <dgm:t>
        <a:bodyPr/>
        <a:lstStyle/>
        <a:p>
          <a:endParaRPr lang="en-US"/>
        </a:p>
      </dgm:t>
    </dgm:pt>
    <dgm:pt modelId="{B7289123-CB00-4653-B840-D0F1D851CC70}" type="sibTrans" cxnId="{4756A279-22BB-4853-AD7C-F82CBE3EA184}">
      <dgm:prSet/>
      <dgm:spPr/>
      <dgm:t>
        <a:bodyPr/>
        <a:lstStyle/>
        <a:p>
          <a:endParaRPr lang="en-US"/>
        </a:p>
      </dgm:t>
    </dgm:pt>
    <dgm:pt modelId="{58BD3B49-80CF-4943-BB4C-6F3DF6014D0C}" type="pres">
      <dgm:prSet presAssocID="{19E4866F-B765-4248-B1B7-585DCDC0A9E3}" presName="linear" presStyleCnt="0">
        <dgm:presLayoutVars>
          <dgm:dir/>
          <dgm:animLvl val="lvl"/>
          <dgm:resizeHandles val="exact"/>
        </dgm:presLayoutVars>
      </dgm:prSet>
      <dgm:spPr/>
    </dgm:pt>
    <dgm:pt modelId="{F9621357-8BC8-4185-A706-E076A0E8C08A}" type="pres">
      <dgm:prSet presAssocID="{F8715C58-BB29-4567-B943-EC30F1C2DB3A}" presName="parentLin" presStyleCnt="0"/>
      <dgm:spPr/>
    </dgm:pt>
    <dgm:pt modelId="{0D93CAB3-FB7A-4702-A056-36ACA0E0DC08}" type="pres">
      <dgm:prSet presAssocID="{F8715C58-BB29-4567-B943-EC30F1C2DB3A}" presName="parentLeftMargin" presStyleLbl="node1" presStyleIdx="0" presStyleCnt="3"/>
      <dgm:spPr/>
    </dgm:pt>
    <dgm:pt modelId="{FB1160C8-05F3-40E3-A5F3-5CE252558B24}" type="pres">
      <dgm:prSet presAssocID="{F8715C58-BB29-4567-B943-EC30F1C2DB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5B091-1C08-49AC-B29B-2BA07DDF4714}" type="pres">
      <dgm:prSet presAssocID="{F8715C58-BB29-4567-B943-EC30F1C2DB3A}" presName="negativeSpace" presStyleCnt="0"/>
      <dgm:spPr/>
    </dgm:pt>
    <dgm:pt modelId="{EF0067AD-6C85-41C7-BFE1-A39A9A0FA957}" type="pres">
      <dgm:prSet presAssocID="{F8715C58-BB29-4567-B943-EC30F1C2DB3A}" presName="childText" presStyleLbl="conFgAcc1" presStyleIdx="0" presStyleCnt="3">
        <dgm:presLayoutVars>
          <dgm:bulletEnabled val="1"/>
        </dgm:presLayoutVars>
      </dgm:prSet>
      <dgm:spPr/>
    </dgm:pt>
    <dgm:pt modelId="{5444D0A7-3965-49EB-95AE-BF584D2DAD94}" type="pres">
      <dgm:prSet presAssocID="{A8E9BB21-0FD4-48A4-9B9D-078F8D55630A}" presName="spaceBetweenRectangles" presStyleCnt="0"/>
      <dgm:spPr/>
    </dgm:pt>
    <dgm:pt modelId="{CFFD9F07-14AE-4F22-A5E5-071514CD2ACA}" type="pres">
      <dgm:prSet presAssocID="{A59DE953-5441-4196-932B-22362105A05E}" presName="parentLin" presStyleCnt="0"/>
      <dgm:spPr/>
    </dgm:pt>
    <dgm:pt modelId="{5D1C8CF2-6F7E-48AD-9454-36B00596CAC9}" type="pres">
      <dgm:prSet presAssocID="{A59DE953-5441-4196-932B-22362105A05E}" presName="parentLeftMargin" presStyleLbl="node1" presStyleIdx="0" presStyleCnt="3"/>
      <dgm:spPr/>
    </dgm:pt>
    <dgm:pt modelId="{7C925FB9-FA04-4BD2-9543-3E1C150BC004}" type="pres">
      <dgm:prSet presAssocID="{A59DE953-5441-4196-932B-22362105A0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8D0DE3-7F2F-4419-8BC2-555EC020F5BA}" type="pres">
      <dgm:prSet presAssocID="{A59DE953-5441-4196-932B-22362105A05E}" presName="negativeSpace" presStyleCnt="0"/>
      <dgm:spPr/>
    </dgm:pt>
    <dgm:pt modelId="{00AFE775-94A5-4AF2-9F30-459CDA5F4596}" type="pres">
      <dgm:prSet presAssocID="{A59DE953-5441-4196-932B-22362105A05E}" presName="childText" presStyleLbl="conFgAcc1" presStyleIdx="1" presStyleCnt="3">
        <dgm:presLayoutVars>
          <dgm:bulletEnabled val="1"/>
        </dgm:presLayoutVars>
      </dgm:prSet>
      <dgm:spPr/>
    </dgm:pt>
    <dgm:pt modelId="{D1261891-A886-4B23-8874-07BC66B9A30D}" type="pres">
      <dgm:prSet presAssocID="{F77B301D-A2D5-4491-8016-5F51F57B59F7}" presName="spaceBetweenRectangles" presStyleCnt="0"/>
      <dgm:spPr/>
    </dgm:pt>
    <dgm:pt modelId="{5AD79AAC-217C-4E91-9D77-9A8FC47E95A6}" type="pres">
      <dgm:prSet presAssocID="{200489AA-98C0-4BBF-AD9C-811898F65D92}" presName="parentLin" presStyleCnt="0"/>
      <dgm:spPr/>
    </dgm:pt>
    <dgm:pt modelId="{E5CA1EFD-6A5B-4DCC-9B9B-84D0B6CD2AB0}" type="pres">
      <dgm:prSet presAssocID="{200489AA-98C0-4BBF-AD9C-811898F65D92}" presName="parentLeftMargin" presStyleLbl="node1" presStyleIdx="1" presStyleCnt="3"/>
      <dgm:spPr/>
    </dgm:pt>
    <dgm:pt modelId="{269DEECD-8101-4369-B567-A721E18C200C}" type="pres">
      <dgm:prSet presAssocID="{200489AA-98C0-4BBF-AD9C-811898F65D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FE83CA-E214-4819-9FC8-2806F48B0876}" type="pres">
      <dgm:prSet presAssocID="{200489AA-98C0-4BBF-AD9C-811898F65D92}" presName="negativeSpace" presStyleCnt="0"/>
      <dgm:spPr/>
    </dgm:pt>
    <dgm:pt modelId="{AD285E6F-F42B-4FC5-8463-633BC3847087}" type="pres">
      <dgm:prSet presAssocID="{200489AA-98C0-4BBF-AD9C-811898F65D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EA0204-A429-4255-94E5-AB557E671F4E}" type="presOf" srcId="{A59DE953-5441-4196-932B-22362105A05E}" destId="{7C925FB9-FA04-4BD2-9543-3E1C150BC004}" srcOrd="1" destOrd="0" presId="urn:microsoft.com/office/officeart/2005/8/layout/list1"/>
    <dgm:cxn modelId="{3D8A2A0E-F937-4886-8B26-ADFE2C38947A}" srcId="{F8715C58-BB29-4567-B943-EC30F1C2DB3A}" destId="{C19D42B4-0A70-4EAA-8377-E5E300CE8D7F}" srcOrd="0" destOrd="0" parTransId="{69D778CF-3853-4B7A-98AA-2FAB3CFA9233}" sibTransId="{4173A129-C151-4287-B552-93EB74222DAC}"/>
    <dgm:cxn modelId="{254F4010-607C-410B-B885-F3D36909492F}" type="presOf" srcId="{19E4866F-B765-4248-B1B7-585DCDC0A9E3}" destId="{58BD3B49-80CF-4943-BB4C-6F3DF6014D0C}" srcOrd="0" destOrd="0" presId="urn:microsoft.com/office/officeart/2005/8/layout/list1"/>
    <dgm:cxn modelId="{5E152918-4D38-41E1-91FB-001495A127EE}" srcId="{19E4866F-B765-4248-B1B7-585DCDC0A9E3}" destId="{F8715C58-BB29-4567-B943-EC30F1C2DB3A}" srcOrd="0" destOrd="0" parTransId="{AAA52A09-8D96-42F0-AD9C-FB5D0C50F32D}" sibTransId="{A8E9BB21-0FD4-48A4-9B9D-078F8D55630A}"/>
    <dgm:cxn modelId="{9BE8CA29-1307-4C4F-8703-FFB8376C2E4D}" type="presOf" srcId="{200489AA-98C0-4BBF-AD9C-811898F65D92}" destId="{E5CA1EFD-6A5B-4DCC-9B9B-84D0B6CD2AB0}" srcOrd="0" destOrd="0" presId="urn:microsoft.com/office/officeart/2005/8/layout/list1"/>
    <dgm:cxn modelId="{8CF63738-4B9F-4DFD-A2B2-7EC61724689B}" type="presOf" srcId="{F8715C58-BB29-4567-B943-EC30F1C2DB3A}" destId="{FB1160C8-05F3-40E3-A5F3-5CE252558B24}" srcOrd="1" destOrd="0" presId="urn:microsoft.com/office/officeart/2005/8/layout/list1"/>
    <dgm:cxn modelId="{9FBD8A3E-85EF-4BFA-A240-8540788591B6}" srcId="{19E4866F-B765-4248-B1B7-585DCDC0A9E3}" destId="{A59DE953-5441-4196-932B-22362105A05E}" srcOrd="1" destOrd="0" parTransId="{079FCE95-27AD-448D-BF6A-B41139A3C566}" sibTransId="{F77B301D-A2D5-4491-8016-5F51F57B59F7}"/>
    <dgm:cxn modelId="{078AD242-4ED1-4AC9-801E-ABC9B426ABE9}" srcId="{A59DE953-5441-4196-932B-22362105A05E}" destId="{847B6221-A001-4BA3-9770-92219B101EF2}" srcOrd="0" destOrd="0" parTransId="{7231E1DA-0F7D-4BBC-8D33-96C4656BE12B}" sibTransId="{40DF59F5-B068-443E-98DF-7FA614CA2911}"/>
    <dgm:cxn modelId="{8A52594B-399F-47ED-978B-A51672DEB424}" type="presOf" srcId="{200489AA-98C0-4BBF-AD9C-811898F65D92}" destId="{269DEECD-8101-4369-B567-A721E18C200C}" srcOrd="1" destOrd="0" presId="urn:microsoft.com/office/officeart/2005/8/layout/list1"/>
    <dgm:cxn modelId="{5DA70770-AE01-4466-A7B7-2ED736072D33}" type="presOf" srcId="{847B6221-A001-4BA3-9770-92219B101EF2}" destId="{00AFE775-94A5-4AF2-9F30-459CDA5F4596}" srcOrd="0" destOrd="0" presId="urn:microsoft.com/office/officeart/2005/8/layout/list1"/>
    <dgm:cxn modelId="{3F689751-3D6F-4E06-A311-10E17C86EB34}" type="presOf" srcId="{F8715C58-BB29-4567-B943-EC30F1C2DB3A}" destId="{0D93CAB3-FB7A-4702-A056-36ACA0E0DC08}" srcOrd="0" destOrd="0" presId="urn:microsoft.com/office/officeart/2005/8/layout/list1"/>
    <dgm:cxn modelId="{4756A279-22BB-4853-AD7C-F82CBE3EA184}" srcId="{19E4866F-B765-4248-B1B7-585DCDC0A9E3}" destId="{200489AA-98C0-4BBF-AD9C-811898F65D92}" srcOrd="2" destOrd="0" parTransId="{6B428D8B-FF3D-41C3-B428-ECD834A2D24C}" sibTransId="{B7289123-CB00-4653-B840-D0F1D851CC70}"/>
    <dgm:cxn modelId="{E450A592-6083-46AF-B601-9AAFA4F050FE}" type="presOf" srcId="{C19D42B4-0A70-4EAA-8377-E5E300CE8D7F}" destId="{EF0067AD-6C85-41C7-BFE1-A39A9A0FA957}" srcOrd="0" destOrd="0" presId="urn:microsoft.com/office/officeart/2005/8/layout/list1"/>
    <dgm:cxn modelId="{0BA430C4-86DE-46CE-9F61-F26C53D74317}" type="presOf" srcId="{A59DE953-5441-4196-932B-22362105A05E}" destId="{5D1C8CF2-6F7E-48AD-9454-36B00596CAC9}" srcOrd="0" destOrd="0" presId="urn:microsoft.com/office/officeart/2005/8/layout/list1"/>
    <dgm:cxn modelId="{7D75F71A-B987-4658-AA4C-1342B9BA69E2}" type="presParOf" srcId="{58BD3B49-80CF-4943-BB4C-6F3DF6014D0C}" destId="{F9621357-8BC8-4185-A706-E076A0E8C08A}" srcOrd="0" destOrd="0" presId="urn:microsoft.com/office/officeart/2005/8/layout/list1"/>
    <dgm:cxn modelId="{A7DDE071-EE3F-49C9-ADE2-6D27FAC5A27A}" type="presParOf" srcId="{F9621357-8BC8-4185-A706-E076A0E8C08A}" destId="{0D93CAB3-FB7A-4702-A056-36ACA0E0DC08}" srcOrd="0" destOrd="0" presId="urn:microsoft.com/office/officeart/2005/8/layout/list1"/>
    <dgm:cxn modelId="{58435710-CCDD-4E73-80E7-6DEC2B18E55F}" type="presParOf" srcId="{F9621357-8BC8-4185-A706-E076A0E8C08A}" destId="{FB1160C8-05F3-40E3-A5F3-5CE252558B24}" srcOrd="1" destOrd="0" presId="urn:microsoft.com/office/officeart/2005/8/layout/list1"/>
    <dgm:cxn modelId="{8E14550E-3B95-470B-B72B-A759BE163DBA}" type="presParOf" srcId="{58BD3B49-80CF-4943-BB4C-6F3DF6014D0C}" destId="{F9F5B091-1C08-49AC-B29B-2BA07DDF4714}" srcOrd="1" destOrd="0" presId="urn:microsoft.com/office/officeart/2005/8/layout/list1"/>
    <dgm:cxn modelId="{CA53D04E-8D9B-4B83-9EFB-934776880F4D}" type="presParOf" srcId="{58BD3B49-80CF-4943-BB4C-6F3DF6014D0C}" destId="{EF0067AD-6C85-41C7-BFE1-A39A9A0FA957}" srcOrd="2" destOrd="0" presId="urn:microsoft.com/office/officeart/2005/8/layout/list1"/>
    <dgm:cxn modelId="{89399F94-7886-4C1B-B3E2-81E287A0C9A1}" type="presParOf" srcId="{58BD3B49-80CF-4943-BB4C-6F3DF6014D0C}" destId="{5444D0A7-3965-49EB-95AE-BF584D2DAD94}" srcOrd="3" destOrd="0" presId="urn:microsoft.com/office/officeart/2005/8/layout/list1"/>
    <dgm:cxn modelId="{3E8D3DC6-CE27-42A8-8305-52FD4ABC6E7A}" type="presParOf" srcId="{58BD3B49-80CF-4943-BB4C-6F3DF6014D0C}" destId="{CFFD9F07-14AE-4F22-A5E5-071514CD2ACA}" srcOrd="4" destOrd="0" presId="urn:microsoft.com/office/officeart/2005/8/layout/list1"/>
    <dgm:cxn modelId="{D6980805-EFC8-4E59-973A-6993CC1F77BB}" type="presParOf" srcId="{CFFD9F07-14AE-4F22-A5E5-071514CD2ACA}" destId="{5D1C8CF2-6F7E-48AD-9454-36B00596CAC9}" srcOrd="0" destOrd="0" presId="urn:microsoft.com/office/officeart/2005/8/layout/list1"/>
    <dgm:cxn modelId="{66724097-C9C2-4D41-AA83-22F69D441871}" type="presParOf" srcId="{CFFD9F07-14AE-4F22-A5E5-071514CD2ACA}" destId="{7C925FB9-FA04-4BD2-9543-3E1C150BC004}" srcOrd="1" destOrd="0" presId="urn:microsoft.com/office/officeart/2005/8/layout/list1"/>
    <dgm:cxn modelId="{B3B5CA0C-3237-4828-943F-FC0AF277F657}" type="presParOf" srcId="{58BD3B49-80CF-4943-BB4C-6F3DF6014D0C}" destId="{838D0DE3-7F2F-4419-8BC2-555EC020F5BA}" srcOrd="5" destOrd="0" presId="urn:microsoft.com/office/officeart/2005/8/layout/list1"/>
    <dgm:cxn modelId="{D7F08B23-9585-4B88-9945-7CC657A3C0D9}" type="presParOf" srcId="{58BD3B49-80CF-4943-BB4C-6F3DF6014D0C}" destId="{00AFE775-94A5-4AF2-9F30-459CDA5F4596}" srcOrd="6" destOrd="0" presId="urn:microsoft.com/office/officeart/2005/8/layout/list1"/>
    <dgm:cxn modelId="{84397E67-275B-4D08-A55F-CB2D9BEC15D7}" type="presParOf" srcId="{58BD3B49-80CF-4943-BB4C-6F3DF6014D0C}" destId="{D1261891-A886-4B23-8874-07BC66B9A30D}" srcOrd="7" destOrd="0" presId="urn:microsoft.com/office/officeart/2005/8/layout/list1"/>
    <dgm:cxn modelId="{F4312374-0F35-4E57-996B-DFC2C53AC95A}" type="presParOf" srcId="{58BD3B49-80CF-4943-BB4C-6F3DF6014D0C}" destId="{5AD79AAC-217C-4E91-9D77-9A8FC47E95A6}" srcOrd="8" destOrd="0" presId="urn:microsoft.com/office/officeart/2005/8/layout/list1"/>
    <dgm:cxn modelId="{70C18387-7B1E-44D9-B676-79F438955D26}" type="presParOf" srcId="{5AD79AAC-217C-4E91-9D77-9A8FC47E95A6}" destId="{E5CA1EFD-6A5B-4DCC-9B9B-84D0B6CD2AB0}" srcOrd="0" destOrd="0" presId="urn:microsoft.com/office/officeart/2005/8/layout/list1"/>
    <dgm:cxn modelId="{5DF2F4C6-D80D-4BA8-BE8D-001F9207CC40}" type="presParOf" srcId="{5AD79AAC-217C-4E91-9D77-9A8FC47E95A6}" destId="{269DEECD-8101-4369-B567-A721E18C200C}" srcOrd="1" destOrd="0" presId="urn:microsoft.com/office/officeart/2005/8/layout/list1"/>
    <dgm:cxn modelId="{E3BA1BBE-AEC5-4994-B145-C9E191BA1C99}" type="presParOf" srcId="{58BD3B49-80CF-4943-BB4C-6F3DF6014D0C}" destId="{9BFE83CA-E214-4819-9FC8-2806F48B0876}" srcOrd="9" destOrd="0" presId="urn:microsoft.com/office/officeart/2005/8/layout/list1"/>
    <dgm:cxn modelId="{A71642EE-3AC6-4A5F-A1AE-ADA4AABE247E}" type="presParOf" srcId="{58BD3B49-80CF-4943-BB4C-6F3DF6014D0C}" destId="{AD285E6F-F42B-4FC5-8463-633BC38470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4866F-B765-4248-B1B7-585DCDC0A9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715C58-BB29-4567-B943-EC30F1C2DB3A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O MERCADO DE ESTÉTICA</a:t>
          </a:r>
          <a:endParaRPr lang="en-US" dirty="0"/>
        </a:p>
      </dgm:t>
    </dgm:pt>
    <dgm:pt modelId="{AAA52A09-8D96-42F0-AD9C-FB5D0C50F32D}" type="parTrans" cxnId="{5E152918-4D38-41E1-91FB-001495A127EE}">
      <dgm:prSet/>
      <dgm:spPr/>
      <dgm:t>
        <a:bodyPr/>
        <a:lstStyle/>
        <a:p>
          <a:endParaRPr lang="en-US"/>
        </a:p>
      </dgm:t>
    </dgm:pt>
    <dgm:pt modelId="{A8E9BB21-0FD4-48A4-9B9D-078F8D55630A}" type="sibTrans" cxnId="{5E152918-4D38-41E1-91FB-001495A127EE}">
      <dgm:prSet/>
      <dgm:spPr/>
      <dgm:t>
        <a:bodyPr/>
        <a:lstStyle/>
        <a:p>
          <a:endParaRPr lang="en-US"/>
        </a:p>
      </dgm:t>
    </dgm:pt>
    <dgm:pt modelId="{C19D42B4-0A70-4EAA-8377-E5E300CE8D7F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ASCENÇÃO</a:t>
          </a:r>
          <a:endParaRPr lang="en-US" dirty="0">
            <a:solidFill>
              <a:schemeClr val="tx1"/>
            </a:solidFill>
          </a:endParaRPr>
        </a:p>
      </dgm:t>
    </dgm:pt>
    <dgm:pt modelId="{69D778CF-3853-4B7A-98AA-2FAB3CFA9233}" type="parTrans" cxnId="{3D8A2A0E-F937-4886-8B26-ADFE2C38947A}">
      <dgm:prSet/>
      <dgm:spPr/>
      <dgm:t>
        <a:bodyPr/>
        <a:lstStyle/>
        <a:p>
          <a:endParaRPr lang="en-US"/>
        </a:p>
      </dgm:t>
    </dgm:pt>
    <dgm:pt modelId="{4173A129-C151-4287-B552-93EB74222DAC}" type="sibTrans" cxnId="{3D8A2A0E-F937-4886-8B26-ADFE2C38947A}">
      <dgm:prSet/>
      <dgm:spPr/>
      <dgm:t>
        <a:bodyPr/>
        <a:lstStyle/>
        <a:p>
          <a:endParaRPr lang="en-US"/>
        </a:p>
      </dgm:t>
    </dgm:pt>
    <dgm:pt modelId="{6E6F0321-84AC-4B70-B19D-82702579DC14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MICRO PIGMENTAÇÃO</a:t>
          </a:r>
          <a:endParaRPr lang="en-US" dirty="0">
            <a:solidFill>
              <a:schemeClr val="tx1"/>
            </a:solidFill>
          </a:endParaRPr>
        </a:p>
      </dgm:t>
    </dgm:pt>
    <dgm:pt modelId="{5C6CA373-17D3-4CCA-9570-08D915D38EA3}" type="parTrans" cxnId="{E5981F3D-FE53-41B7-8659-EA7D8A48C353}">
      <dgm:prSet/>
      <dgm:spPr/>
      <dgm:t>
        <a:bodyPr/>
        <a:lstStyle/>
        <a:p>
          <a:endParaRPr lang="pt-BR"/>
        </a:p>
      </dgm:t>
    </dgm:pt>
    <dgm:pt modelId="{87A5232B-F129-4AD2-91C2-66085B2C9F69}" type="sibTrans" cxnId="{E5981F3D-FE53-41B7-8659-EA7D8A48C353}">
      <dgm:prSet/>
      <dgm:spPr/>
      <dgm:t>
        <a:bodyPr/>
        <a:lstStyle/>
        <a:p>
          <a:endParaRPr lang="pt-BR"/>
        </a:p>
      </dgm:t>
    </dgm:pt>
    <dgm:pt modelId="{6EA9EDC5-B62B-406A-826F-D66691864AE6}">
      <dgm:prSet/>
      <dgm:spPr/>
      <dgm:t>
        <a:bodyPr/>
        <a:lstStyle/>
        <a:p>
          <a:r>
            <a: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TENDÊNCIAS DO MERCADO</a:t>
          </a:r>
          <a:endParaRPr lang="en-US" dirty="0">
            <a:solidFill>
              <a:schemeClr val="tx1"/>
            </a:solidFill>
          </a:endParaRPr>
        </a:p>
      </dgm:t>
    </dgm:pt>
    <dgm:pt modelId="{AB4D5FEA-6372-43CA-B638-B2DD9F418B30}" type="parTrans" cxnId="{8856695F-621A-4BAF-B127-4E40558DBD0F}">
      <dgm:prSet/>
      <dgm:spPr/>
      <dgm:t>
        <a:bodyPr/>
        <a:lstStyle/>
        <a:p>
          <a:endParaRPr lang="pt-BR"/>
        </a:p>
      </dgm:t>
    </dgm:pt>
    <dgm:pt modelId="{8D2033D1-EC31-480E-A254-08C8049B0B64}" type="sibTrans" cxnId="{8856695F-621A-4BAF-B127-4E40558DBD0F}">
      <dgm:prSet/>
      <dgm:spPr/>
      <dgm:t>
        <a:bodyPr/>
        <a:lstStyle/>
        <a:p>
          <a:endParaRPr lang="pt-BR"/>
        </a:p>
      </dgm:t>
    </dgm:pt>
    <dgm:pt modelId="{C80004F9-48C9-407B-88A2-213082D3EC0C}">
      <dgm:prSet/>
      <dgm:spPr/>
      <dgm:t>
        <a:bodyPr/>
        <a:lstStyle/>
        <a:p>
          <a:r>
            <a: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OPORTUNIDADES DE NEGÓCIO</a:t>
          </a:r>
          <a:endParaRPr lang="en-US" dirty="0">
            <a:solidFill>
              <a:schemeClr val="tx1"/>
            </a:solidFill>
          </a:endParaRPr>
        </a:p>
      </dgm:t>
    </dgm:pt>
    <dgm:pt modelId="{8128981E-24D5-4C4A-AB1A-A1BCCCAEE94C}" type="parTrans" cxnId="{48B6BE40-4B61-4F2B-9802-319B9376965A}">
      <dgm:prSet/>
      <dgm:spPr/>
      <dgm:t>
        <a:bodyPr/>
        <a:lstStyle/>
        <a:p>
          <a:endParaRPr lang="pt-BR"/>
        </a:p>
      </dgm:t>
    </dgm:pt>
    <dgm:pt modelId="{4304D4F6-78C0-4384-A897-84BABB66CA3F}" type="sibTrans" cxnId="{48B6BE40-4B61-4F2B-9802-319B9376965A}">
      <dgm:prSet/>
      <dgm:spPr/>
      <dgm:t>
        <a:bodyPr/>
        <a:lstStyle/>
        <a:p>
          <a:endParaRPr lang="pt-BR"/>
        </a:p>
      </dgm:t>
    </dgm:pt>
    <dgm:pt modelId="{58BD3B49-80CF-4943-BB4C-6F3DF6014D0C}" type="pres">
      <dgm:prSet presAssocID="{19E4866F-B765-4248-B1B7-585DCDC0A9E3}" presName="linear" presStyleCnt="0">
        <dgm:presLayoutVars>
          <dgm:dir/>
          <dgm:animLvl val="lvl"/>
          <dgm:resizeHandles val="exact"/>
        </dgm:presLayoutVars>
      </dgm:prSet>
      <dgm:spPr/>
    </dgm:pt>
    <dgm:pt modelId="{F9621357-8BC8-4185-A706-E076A0E8C08A}" type="pres">
      <dgm:prSet presAssocID="{F8715C58-BB29-4567-B943-EC30F1C2DB3A}" presName="parentLin" presStyleCnt="0"/>
      <dgm:spPr/>
    </dgm:pt>
    <dgm:pt modelId="{0D93CAB3-FB7A-4702-A056-36ACA0E0DC08}" type="pres">
      <dgm:prSet presAssocID="{F8715C58-BB29-4567-B943-EC30F1C2DB3A}" presName="parentLeftMargin" presStyleLbl="node1" presStyleIdx="0" presStyleCnt="1"/>
      <dgm:spPr/>
    </dgm:pt>
    <dgm:pt modelId="{FB1160C8-05F3-40E3-A5F3-5CE252558B24}" type="pres">
      <dgm:prSet presAssocID="{F8715C58-BB29-4567-B943-EC30F1C2DB3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9F5B091-1C08-49AC-B29B-2BA07DDF4714}" type="pres">
      <dgm:prSet presAssocID="{F8715C58-BB29-4567-B943-EC30F1C2DB3A}" presName="negativeSpace" presStyleCnt="0"/>
      <dgm:spPr/>
    </dgm:pt>
    <dgm:pt modelId="{EF0067AD-6C85-41C7-BFE1-A39A9A0FA957}" type="pres">
      <dgm:prSet presAssocID="{F8715C58-BB29-4567-B943-EC30F1C2DB3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D8A2A0E-F937-4886-8B26-ADFE2C38947A}" srcId="{F8715C58-BB29-4567-B943-EC30F1C2DB3A}" destId="{C19D42B4-0A70-4EAA-8377-E5E300CE8D7F}" srcOrd="0" destOrd="0" parTransId="{69D778CF-3853-4B7A-98AA-2FAB3CFA9233}" sibTransId="{4173A129-C151-4287-B552-93EB74222DAC}"/>
    <dgm:cxn modelId="{254F4010-607C-410B-B885-F3D36909492F}" type="presOf" srcId="{19E4866F-B765-4248-B1B7-585DCDC0A9E3}" destId="{58BD3B49-80CF-4943-BB4C-6F3DF6014D0C}" srcOrd="0" destOrd="0" presId="urn:microsoft.com/office/officeart/2005/8/layout/list1"/>
    <dgm:cxn modelId="{5E152918-4D38-41E1-91FB-001495A127EE}" srcId="{19E4866F-B765-4248-B1B7-585DCDC0A9E3}" destId="{F8715C58-BB29-4567-B943-EC30F1C2DB3A}" srcOrd="0" destOrd="0" parTransId="{AAA52A09-8D96-42F0-AD9C-FB5D0C50F32D}" sibTransId="{A8E9BB21-0FD4-48A4-9B9D-078F8D55630A}"/>
    <dgm:cxn modelId="{8CF63738-4B9F-4DFD-A2B2-7EC61724689B}" type="presOf" srcId="{F8715C58-BB29-4567-B943-EC30F1C2DB3A}" destId="{FB1160C8-05F3-40E3-A5F3-5CE252558B24}" srcOrd="1" destOrd="0" presId="urn:microsoft.com/office/officeart/2005/8/layout/list1"/>
    <dgm:cxn modelId="{E5981F3D-FE53-41B7-8659-EA7D8A48C353}" srcId="{F8715C58-BB29-4567-B943-EC30F1C2DB3A}" destId="{6E6F0321-84AC-4B70-B19D-82702579DC14}" srcOrd="1" destOrd="0" parTransId="{5C6CA373-17D3-4CCA-9570-08D915D38EA3}" sibTransId="{87A5232B-F129-4AD2-91C2-66085B2C9F69}"/>
    <dgm:cxn modelId="{48B6BE40-4B61-4F2B-9802-319B9376965A}" srcId="{F8715C58-BB29-4567-B943-EC30F1C2DB3A}" destId="{C80004F9-48C9-407B-88A2-213082D3EC0C}" srcOrd="3" destOrd="0" parTransId="{8128981E-24D5-4C4A-AB1A-A1BCCCAEE94C}" sibTransId="{4304D4F6-78C0-4384-A897-84BABB66CA3F}"/>
    <dgm:cxn modelId="{8856695F-621A-4BAF-B127-4E40558DBD0F}" srcId="{F8715C58-BB29-4567-B943-EC30F1C2DB3A}" destId="{6EA9EDC5-B62B-406A-826F-D66691864AE6}" srcOrd="2" destOrd="0" parTransId="{AB4D5FEA-6372-43CA-B638-B2DD9F418B30}" sibTransId="{8D2033D1-EC31-480E-A254-08C8049B0B64}"/>
    <dgm:cxn modelId="{F9DDD843-56A8-4236-8B00-71AB55D7A04B}" type="presOf" srcId="{6E6F0321-84AC-4B70-B19D-82702579DC14}" destId="{EF0067AD-6C85-41C7-BFE1-A39A9A0FA957}" srcOrd="0" destOrd="1" presId="urn:microsoft.com/office/officeart/2005/8/layout/list1"/>
    <dgm:cxn modelId="{396ECB66-C6C7-43D1-A05B-0255CAFF8406}" type="presOf" srcId="{C80004F9-48C9-407B-88A2-213082D3EC0C}" destId="{EF0067AD-6C85-41C7-BFE1-A39A9A0FA957}" srcOrd="0" destOrd="3" presId="urn:microsoft.com/office/officeart/2005/8/layout/list1"/>
    <dgm:cxn modelId="{3F689751-3D6F-4E06-A311-10E17C86EB34}" type="presOf" srcId="{F8715C58-BB29-4567-B943-EC30F1C2DB3A}" destId="{0D93CAB3-FB7A-4702-A056-36ACA0E0DC08}" srcOrd="0" destOrd="0" presId="urn:microsoft.com/office/officeart/2005/8/layout/list1"/>
    <dgm:cxn modelId="{E450A592-6083-46AF-B601-9AAFA4F050FE}" type="presOf" srcId="{C19D42B4-0A70-4EAA-8377-E5E300CE8D7F}" destId="{EF0067AD-6C85-41C7-BFE1-A39A9A0FA957}" srcOrd="0" destOrd="0" presId="urn:microsoft.com/office/officeart/2005/8/layout/list1"/>
    <dgm:cxn modelId="{4A66DB96-21F2-4858-93DF-4D2A652EE04E}" type="presOf" srcId="{6EA9EDC5-B62B-406A-826F-D66691864AE6}" destId="{EF0067AD-6C85-41C7-BFE1-A39A9A0FA957}" srcOrd="0" destOrd="2" presId="urn:microsoft.com/office/officeart/2005/8/layout/list1"/>
    <dgm:cxn modelId="{7D75F71A-B987-4658-AA4C-1342B9BA69E2}" type="presParOf" srcId="{58BD3B49-80CF-4943-BB4C-6F3DF6014D0C}" destId="{F9621357-8BC8-4185-A706-E076A0E8C08A}" srcOrd="0" destOrd="0" presId="urn:microsoft.com/office/officeart/2005/8/layout/list1"/>
    <dgm:cxn modelId="{A7DDE071-EE3F-49C9-ADE2-6D27FAC5A27A}" type="presParOf" srcId="{F9621357-8BC8-4185-A706-E076A0E8C08A}" destId="{0D93CAB3-FB7A-4702-A056-36ACA0E0DC08}" srcOrd="0" destOrd="0" presId="urn:microsoft.com/office/officeart/2005/8/layout/list1"/>
    <dgm:cxn modelId="{58435710-CCDD-4E73-80E7-6DEC2B18E55F}" type="presParOf" srcId="{F9621357-8BC8-4185-A706-E076A0E8C08A}" destId="{FB1160C8-05F3-40E3-A5F3-5CE252558B24}" srcOrd="1" destOrd="0" presId="urn:microsoft.com/office/officeart/2005/8/layout/list1"/>
    <dgm:cxn modelId="{8E14550E-3B95-470B-B72B-A759BE163DBA}" type="presParOf" srcId="{58BD3B49-80CF-4943-BB4C-6F3DF6014D0C}" destId="{F9F5B091-1C08-49AC-B29B-2BA07DDF4714}" srcOrd="1" destOrd="0" presId="urn:microsoft.com/office/officeart/2005/8/layout/list1"/>
    <dgm:cxn modelId="{CA53D04E-8D9B-4B83-9EFB-934776880F4D}" type="presParOf" srcId="{58BD3B49-80CF-4943-BB4C-6F3DF6014D0C}" destId="{EF0067AD-6C85-41C7-BFE1-A39A9A0FA9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B3F3B6-3978-4904-8881-1BCB8E74FC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0D664C-8AC9-4569-B547-71FABE498CF7}">
      <dgm:prSet/>
      <dgm:spPr/>
      <dgm:t>
        <a:bodyPr/>
        <a:lstStyle/>
        <a:p>
          <a:r>
            <a:rPr lang="pt-BR"/>
            <a:t>MODELAGEM DE SISTEMAS ATRAVÉS DE UML</a:t>
          </a:r>
          <a:endParaRPr lang="en-US"/>
        </a:p>
      </dgm:t>
    </dgm:pt>
    <dgm:pt modelId="{58175139-AACE-40DC-941C-AEEA2DB68856}" type="parTrans" cxnId="{10F0617F-9A26-4013-8E87-AF41E8C0DFF0}">
      <dgm:prSet/>
      <dgm:spPr/>
      <dgm:t>
        <a:bodyPr/>
        <a:lstStyle/>
        <a:p>
          <a:endParaRPr lang="en-US"/>
        </a:p>
      </dgm:t>
    </dgm:pt>
    <dgm:pt modelId="{21063FFF-018E-486B-BA24-D8D25EBC488A}" type="sibTrans" cxnId="{10F0617F-9A26-4013-8E87-AF41E8C0DFF0}">
      <dgm:prSet/>
      <dgm:spPr/>
      <dgm:t>
        <a:bodyPr/>
        <a:lstStyle/>
        <a:p>
          <a:endParaRPr lang="en-US"/>
        </a:p>
      </dgm:t>
    </dgm:pt>
    <dgm:pt modelId="{D63D9366-401F-4EC2-A176-F2C08AC605C5}">
      <dgm:prSet/>
      <dgm:spPr/>
      <dgm:t>
        <a:bodyPr/>
        <a:lstStyle/>
        <a:p>
          <a:r>
            <a:rPr lang="pt-BR" b="0" i="0"/>
            <a:t>O QUE É UML?</a:t>
          </a:r>
          <a:endParaRPr lang="en-US"/>
        </a:p>
      </dgm:t>
    </dgm:pt>
    <dgm:pt modelId="{1A7E1AAD-4F92-4378-B2F9-713FBCB93EE6}" type="parTrans" cxnId="{2BBAFF54-979D-4C63-821B-102CFA6149BC}">
      <dgm:prSet/>
      <dgm:spPr/>
      <dgm:t>
        <a:bodyPr/>
        <a:lstStyle/>
        <a:p>
          <a:endParaRPr lang="en-US"/>
        </a:p>
      </dgm:t>
    </dgm:pt>
    <dgm:pt modelId="{EBE48A2B-9B09-487B-B6FF-F3C297DBFA8E}" type="sibTrans" cxnId="{2BBAFF54-979D-4C63-821B-102CFA6149BC}">
      <dgm:prSet/>
      <dgm:spPr/>
      <dgm:t>
        <a:bodyPr/>
        <a:lstStyle/>
        <a:p>
          <a:endParaRPr lang="en-US"/>
        </a:p>
      </dgm:t>
    </dgm:pt>
    <dgm:pt modelId="{8CCD5625-C613-4DD5-94CA-35C25BE7FEBA}">
      <dgm:prSet/>
      <dgm:spPr/>
      <dgm:t>
        <a:bodyPr/>
        <a:lstStyle/>
        <a:p>
          <a:r>
            <a:rPr lang="pt-BR" b="0" i="0"/>
            <a:t>DIAGRAMAS UML</a:t>
          </a:r>
          <a:endParaRPr lang="en-US"/>
        </a:p>
      </dgm:t>
    </dgm:pt>
    <dgm:pt modelId="{C4056759-35DA-40EC-BCB4-1DA59DF300F3}" type="parTrans" cxnId="{001C5C98-DC10-4B3A-A5D8-A1D6ADB9BDB8}">
      <dgm:prSet/>
      <dgm:spPr/>
      <dgm:t>
        <a:bodyPr/>
        <a:lstStyle/>
        <a:p>
          <a:endParaRPr lang="en-US"/>
        </a:p>
      </dgm:t>
    </dgm:pt>
    <dgm:pt modelId="{C1F25BB0-C427-4FBB-9C9B-0E9B263744EC}" type="sibTrans" cxnId="{001C5C98-DC10-4B3A-A5D8-A1D6ADB9BDB8}">
      <dgm:prSet/>
      <dgm:spPr/>
      <dgm:t>
        <a:bodyPr/>
        <a:lstStyle/>
        <a:p>
          <a:endParaRPr lang="en-US"/>
        </a:p>
      </dgm:t>
    </dgm:pt>
    <dgm:pt modelId="{F425E94E-DB60-482A-AAE1-CB5E05C20BB9}">
      <dgm:prSet/>
      <dgm:spPr/>
      <dgm:t>
        <a:bodyPr/>
        <a:lstStyle/>
        <a:p>
          <a:r>
            <a:rPr lang="pt-BR"/>
            <a:t>DIAGRAMA DE CLASSE</a:t>
          </a:r>
          <a:endParaRPr lang="en-US"/>
        </a:p>
      </dgm:t>
    </dgm:pt>
    <dgm:pt modelId="{26A68805-4BAA-4433-A5B1-B948C9F0708F}" type="parTrans" cxnId="{D02628A4-4DC5-4FE2-A14D-3894A18026DD}">
      <dgm:prSet/>
      <dgm:spPr/>
      <dgm:t>
        <a:bodyPr/>
        <a:lstStyle/>
        <a:p>
          <a:endParaRPr lang="en-US"/>
        </a:p>
      </dgm:t>
    </dgm:pt>
    <dgm:pt modelId="{FDC83BC0-34A6-4E77-B5D9-E4DE14851567}" type="sibTrans" cxnId="{D02628A4-4DC5-4FE2-A14D-3894A18026DD}">
      <dgm:prSet/>
      <dgm:spPr/>
      <dgm:t>
        <a:bodyPr/>
        <a:lstStyle/>
        <a:p>
          <a:endParaRPr lang="en-US"/>
        </a:p>
      </dgm:t>
    </dgm:pt>
    <dgm:pt modelId="{4AAF1A23-C753-442F-982E-3B8805FAA16F}">
      <dgm:prSet/>
      <dgm:spPr/>
      <dgm:t>
        <a:bodyPr/>
        <a:lstStyle/>
        <a:p>
          <a:r>
            <a:rPr lang="pt-BR"/>
            <a:t>DIAGRAMA DE CASO DE USO</a:t>
          </a:r>
          <a:endParaRPr lang="en-US"/>
        </a:p>
      </dgm:t>
    </dgm:pt>
    <dgm:pt modelId="{AA78B776-94F7-4843-AE32-9FF14E603931}" type="parTrans" cxnId="{AD28D623-2CF5-4617-B0FD-C8B1F57BE948}">
      <dgm:prSet/>
      <dgm:spPr/>
      <dgm:t>
        <a:bodyPr/>
        <a:lstStyle/>
        <a:p>
          <a:endParaRPr lang="en-US"/>
        </a:p>
      </dgm:t>
    </dgm:pt>
    <dgm:pt modelId="{FDBEC83F-229D-4EAD-B50E-181B7B5DDBAE}" type="sibTrans" cxnId="{AD28D623-2CF5-4617-B0FD-C8B1F57BE948}">
      <dgm:prSet/>
      <dgm:spPr/>
      <dgm:t>
        <a:bodyPr/>
        <a:lstStyle/>
        <a:p>
          <a:endParaRPr lang="en-US"/>
        </a:p>
      </dgm:t>
    </dgm:pt>
    <dgm:pt modelId="{AA105D24-707F-4AB0-99DE-07D6AB3F5CB8}">
      <dgm:prSet/>
      <dgm:spPr/>
      <dgm:t>
        <a:bodyPr/>
        <a:lstStyle/>
        <a:p>
          <a:r>
            <a:rPr lang="pt-BR"/>
            <a:t>DIAGRAMA DE SEQUÊNCIA</a:t>
          </a:r>
          <a:endParaRPr lang="en-US"/>
        </a:p>
      </dgm:t>
    </dgm:pt>
    <dgm:pt modelId="{26A4A920-459D-4EFC-9CA7-23F3A7E43026}" type="parTrans" cxnId="{EB13E09A-0FDA-4F22-920A-66C2432EA99F}">
      <dgm:prSet/>
      <dgm:spPr/>
      <dgm:t>
        <a:bodyPr/>
        <a:lstStyle/>
        <a:p>
          <a:endParaRPr lang="en-US"/>
        </a:p>
      </dgm:t>
    </dgm:pt>
    <dgm:pt modelId="{EA87CB2E-3537-449B-8FEF-742293CF505C}" type="sibTrans" cxnId="{EB13E09A-0FDA-4F22-920A-66C2432EA99F}">
      <dgm:prSet/>
      <dgm:spPr/>
      <dgm:t>
        <a:bodyPr/>
        <a:lstStyle/>
        <a:p>
          <a:endParaRPr lang="en-US"/>
        </a:p>
      </dgm:t>
    </dgm:pt>
    <dgm:pt modelId="{B22D3051-919B-4E55-B5FE-689D30EA7D55}">
      <dgm:prSet/>
      <dgm:spPr/>
      <dgm:t>
        <a:bodyPr/>
        <a:lstStyle/>
        <a:p>
          <a:r>
            <a:rPr lang="pt-BR" b="0" i="0"/>
            <a:t>BENEFÍCIOS DA UML</a:t>
          </a:r>
          <a:endParaRPr lang="en-US"/>
        </a:p>
      </dgm:t>
    </dgm:pt>
    <dgm:pt modelId="{34708C9A-E469-47A3-B01F-65D03A3E29F5}" type="parTrans" cxnId="{A5045D07-BB39-4E2E-A1DD-6DD2CF14313C}">
      <dgm:prSet/>
      <dgm:spPr/>
      <dgm:t>
        <a:bodyPr/>
        <a:lstStyle/>
        <a:p>
          <a:endParaRPr lang="en-US"/>
        </a:p>
      </dgm:t>
    </dgm:pt>
    <dgm:pt modelId="{402784F9-9F6C-4F0E-B2B9-34404B63A541}" type="sibTrans" cxnId="{A5045D07-BB39-4E2E-A1DD-6DD2CF14313C}">
      <dgm:prSet/>
      <dgm:spPr/>
      <dgm:t>
        <a:bodyPr/>
        <a:lstStyle/>
        <a:p>
          <a:endParaRPr lang="en-US"/>
        </a:p>
      </dgm:t>
    </dgm:pt>
    <dgm:pt modelId="{695B7400-02CA-43C2-ADA2-DF625557FDDD}">
      <dgm:prSet/>
      <dgm:spPr/>
      <dgm:t>
        <a:bodyPr/>
        <a:lstStyle/>
        <a:p>
          <a:r>
            <a:rPr lang="pt-BR" b="0" i="0"/>
            <a:t>VERSATILIDADE DA UML</a:t>
          </a:r>
          <a:endParaRPr lang="en-US"/>
        </a:p>
      </dgm:t>
    </dgm:pt>
    <dgm:pt modelId="{C6492A25-CA21-4DCF-BCF8-ECA155668E4D}" type="parTrans" cxnId="{CB47BE6C-B9E9-42D9-B0BF-9C3563C9B2BD}">
      <dgm:prSet/>
      <dgm:spPr/>
      <dgm:t>
        <a:bodyPr/>
        <a:lstStyle/>
        <a:p>
          <a:endParaRPr lang="en-US"/>
        </a:p>
      </dgm:t>
    </dgm:pt>
    <dgm:pt modelId="{E236C4BF-948D-4F03-A08D-1AF5AF34FF89}" type="sibTrans" cxnId="{CB47BE6C-B9E9-42D9-B0BF-9C3563C9B2BD}">
      <dgm:prSet/>
      <dgm:spPr/>
      <dgm:t>
        <a:bodyPr/>
        <a:lstStyle/>
        <a:p>
          <a:endParaRPr lang="en-US"/>
        </a:p>
      </dgm:t>
    </dgm:pt>
    <dgm:pt modelId="{157701E8-23D0-45BD-8619-8E83DD0E1593}" type="pres">
      <dgm:prSet presAssocID="{51B3F3B6-3978-4904-8881-1BCB8E74FC37}" presName="linear" presStyleCnt="0">
        <dgm:presLayoutVars>
          <dgm:dir/>
          <dgm:animLvl val="lvl"/>
          <dgm:resizeHandles val="exact"/>
        </dgm:presLayoutVars>
      </dgm:prSet>
      <dgm:spPr/>
    </dgm:pt>
    <dgm:pt modelId="{FAB9A7FC-03D8-4F10-A513-D810A9D32B24}" type="pres">
      <dgm:prSet presAssocID="{180D664C-8AC9-4569-B547-71FABE498CF7}" presName="parentLin" presStyleCnt="0"/>
      <dgm:spPr/>
    </dgm:pt>
    <dgm:pt modelId="{3E4B95DE-22C9-4A52-8E4F-739969BD163D}" type="pres">
      <dgm:prSet presAssocID="{180D664C-8AC9-4569-B547-71FABE498CF7}" presName="parentLeftMargin" presStyleLbl="node1" presStyleIdx="0" presStyleCnt="5"/>
      <dgm:spPr/>
    </dgm:pt>
    <dgm:pt modelId="{AF4D28F3-5BD8-4930-9332-BA07822684A6}" type="pres">
      <dgm:prSet presAssocID="{180D664C-8AC9-4569-B547-71FABE498C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15CED1-A320-4CE4-A669-DDE5650CC101}" type="pres">
      <dgm:prSet presAssocID="{180D664C-8AC9-4569-B547-71FABE498CF7}" presName="negativeSpace" presStyleCnt="0"/>
      <dgm:spPr/>
    </dgm:pt>
    <dgm:pt modelId="{12653ECA-8F9D-436C-8F51-CFA0028EA62E}" type="pres">
      <dgm:prSet presAssocID="{180D664C-8AC9-4569-B547-71FABE498CF7}" presName="childText" presStyleLbl="conFgAcc1" presStyleIdx="0" presStyleCnt="5">
        <dgm:presLayoutVars>
          <dgm:bulletEnabled val="1"/>
        </dgm:presLayoutVars>
      </dgm:prSet>
      <dgm:spPr/>
    </dgm:pt>
    <dgm:pt modelId="{485ED68E-B926-4D56-A48F-2BBC5B5B6E57}" type="pres">
      <dgm:prSet presAssocID="{21063FFF-018E-486B-BA24-D8D25EBC488A}" presName="spaceBetweenRectangles" presStyleCnt="0"/>
      <dgm:spPr/>
    </dgm:pt>
    <dgm:pt modelId="{48F2634F-8655-43A2-BBEC-8E51A7EB9B9C}" type="pres">
      <dgm:prSet presAssocID="{D63D9366-401F-4EC2-A176-F2C08AC605C5}" presName="parentLin" presStyleCnt="0"/>
      <dgm:spPr/>
    </dgm:pt>
    <dgm:pt modelId="{FBCDE71F-20D9-4495-BE42-8616EC0C5634}" type="pres">
      <dgm:prSet presAssocID="{D63D9366-401F-4EC2-A176-F2C08AC605C5}" presName="parentLeftMargin" presStyleLbl="node1" presStyleIdx="0" presStyleCnt="5"/>
      <dgm:spPr/>
    </dgm:pt>
    <dgm:pt modelId="{9AD9B9A0-FED8-4DE4-AB95-56A9BAECFA98}" type="pres">
      <dgm:prSet presAssocID="{D63D9366-401F-4EC2-A176-F2C08AC605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2D31E8-8598-4ECE-A7BC-9477E1BEE411}" type="pres">
      <dgm:prSet presAssocID="{D63D9366-401F-4EC2-A176-F2C08AC605C5}" presName="negativeSpace" presStyleCnt="0"/>
      <dgm:spPr/>
    </dgm:pt>
    <dgm:pt modelId="{2CC5FACA-021E-4C4E-B218-3FA4F2F85A8B}" type="pres">
      <dgm:prSet presAssocID="{D63D9366-401F-4EC2-A176-F2C08AC605C5}" presName="childText" presStyleLbl="conFgAcc1" presStyleIdx="1" presStyleCnt="5">
        <dgm:presLayoutVars>
          <dgm:bulletEnabled val="1"/>
        </dgm:presLayoutVars>
      </dgm:prSet>
      <dgm:spPr/>
    </dgm:pt>
    <dgm:pt modelId="{01D2112B-4C05-48CB-8A49-359E6F7833CB}" type="pres">
      <dgm:prSet presAssocID="{EBE48A2B-9B09-487B-B6FF-F3C297DBFA8E}" presName="spaceBetweenRectangles" presStyleCnt="0"/>
      <dgm:spPr/>
    </dgm:pt>
    <dgm:pt modelId="{6BDD54C6-4A11-4F3D-8A9C-FA4C3FE947CD}" type="pres">
      <dgm:prSet presAssocID="{8CCD5625-C613-4DD5-94CA-35C25BE7FEBA}" presName="parentLin" presStyleCnt="0"/>
      <dgm:spPr/>
    </dgm:pt>
    <dgm:pt modelId="{70ADCC0B-4CAA-4655-A648-C03D144CBD14}" type="pres">
      <dgm:prSet presAssocID="{8CCD5625-C613-4DD5-94CA-35C25BE7FEBA}" presName="parentLeftMargin" presStyleLbl="node1" presStyleIdx="1" presStyleCnt="5"/>
      <dgm:spPr/>
    </dgm:pt>
    <dgm:pt modelId="{87796B7E-5148-429B-8C3B-1705298842C5}" type="pres">
      <dgm:prSet presAssocID="{8CCD5625-C613-4DD5-94CA-35C25BE7FE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003FB5-2603-4F26-A841-94217486BA4F}" type="pres">
      <dgm:prSet presAssocID="{8CCD5625-C613-4DD5-94CA-35C25BE7FEBA}" presName="negativeSpace" presStyleCnt="0"/>
      <dgm:spPr/>
    </dgm:pt>
    <dgm:pt modelId="{EAC6E192-37DA-4714-AC19-82AFB063A2F1}" type="pres">
      <dgm:prSet presAssocID="{8CCD5625-C613-4DD5-94CA-35C25BE7FEBA}" presName="childText" presStyleLbl="conFgAcc1" presStyleIdx="2" presStyleCnt="5">
        <dgm:presLayoutVars>
          <dgm:bulletEnabled val="1"/>
        </dgm:presLayoutVars>
      </dgm:prSet>
      <dgm:spPr/>
    </dgm:pt>
    <dgm:pt modelId="{8844EE24-A7E7-4FE5-A42C-F8F52E6A2B3F}" type="pres">
      <dgm:prSet presAssocID="{C1F25BB0-C427-4FBB-9C9B-0E9B263744EC}" presName="spaceBetweenRectangles" presStyleCnt="0"/>
      <dgm:spPr/>
    </dgm:pt>
    <dgm:pt modelId="{6945A812-C51B-4B1B-9235-EE3DB4BAFF61}" type="pres">
      <dgm:prSet presAssocID="{B22D3051-919B-4E55-B5FE-689D30EA7D55}" presName="parentLin" presStyleCnt="0"/>
      <dgm:spPr/>
    </dgm:pt>
    <dgm:pt modelId="{5964669E-07EE-4B9C-804D-5FFD3FD2F283}" type="pres">
      <dgm:prSet presAssocID="{B22D3051-919B-4E55-B5FE-689D30EA7D55}" presName="parentLeftMargin" presStyleLbl="node1" presStyleIdx="2" presStyleCnt="5"/>
      <dgm:spPr/>
    </dgm:pt>
    <dgm:pt modelId="{272F7DF9-4B56-4E63-AAE5-AAAC4A912E7F}" type="pres">
      <dgm:prSet presAssocID="{B22D3051-919B-4E55-B5FE-689D30EA7D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D1C5C9-3F3C-4F01-9A1C-5F332FE7E46C}" type="pres">
      <dgm:prSet presAssocID="{B22D3051-919B-4E55-B5FE-689D30EA7D55}" presName="negativeSpace" presStyleCnt="0"/>
      <dgm:spPr/>
    </dgm:pt>
    <dgm:pt modelId="{4558416D-3E1A-4A6F-9CEF-7203EED79578}" type="pres">
      <dgm:prSet presAssocID="{B22D3051-919B-4E55-B5FE-689D30EA7D55}" presName="childText" presStyleLbl="conFgAcc1" presStyleIdx="3" presStyleCnt="5">
        <dgm:presLayoutVars>
          <dgm:bulletEnabled val="1"/>
        </dgm:presLayoutVars>
      </dgm:prSet>
      <dgm:spPr/>
    </dgm:pt>
    <dgm:pt modelId="{6183953F-62E9-445F-A9B8-C460DD7A31E4}" type="pres">
      <dgm:prSet presAssocID="{402784F9-9F6C-4F0E-B2B9-34404B63A541}" presName="spaceBetweenRectangles" presStyleCnt="0"/>
      <dgm:spPr/>
    </dgm:pt>
    <dgm:pt modelId="{61DF52C9-7536-4558-A776-477BF3C0EB46}" type="pres">
      <dgm:prSet presAssocID="{695B7400-02CA-43C2-ADA2-DF625557FDDD}" presName="parentLin" presStyleCnt="0"/>
      <dgm:spPr/>
    </dgm:pt>
    <dgm:pt modelId="{2E8C1387-B07B-4755-AAAD-8BB1657904C6}" type="pres">
      <dgm:prSet presAssocID="{695B7400-02CA-43C2-ADA2-DF625557FDDD}" presName="parentLeftMargin" presStyleLbl="node1" presStyleIdx="3" presStyleCnt="5"/>
      <dgm:spPr/>
    </dgm:pt>
    <dgm:pt modelId="{B3259228-4C82-4A4F-A2AE-BE2C42E115CF}" type="pres">
      <dgm:prSet presAssocID="{695B7400-02CA-43C2-ADA2-DF625557FDD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EC1D00B-202B-4ECE-9DBF-C6E50592ABD5}" type="pres">
      <dgm:prSet presAssocID="{695B7400-02CA-43C2-ADA2-DF625557FDDD}" presName="negativeSpace" presStyleCnt="0"/>
      <dgm:spPr/>
    </dgm:pt>
    <dgm:pt modelId="{D5EAA144-7AC2-4FB3-A3E3-AEAEC19395FD}" type="pres">
      <dgm:prSet presAssocID="{695B7400-02CA-43C2-ADA2-DF625557FDD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F35305-DA63-42B7-B205-DFD750C829F3}" type="presOf" srcId="{180D664C-8AC9-4569-B547-71FABE498CF7}" destId="{AF4D28F3-5BD8-4930-9332-BA07822684A6}" srcOrd="1" destOrd="0" presId="urn:microsoft.com/office/officeart/2005/8/layout/list1"/>
    <dgm:cxn modelId="{A5045D07-BB39-4E2E-A1DD-6DD2CF14313C}" srcId="{51B3F3B6-3978-4904-8881-1BCB8E74FC37}" destId="{B22D3051-919B-4E55-B5FE-689D30EA7D55}" srcOrd="3" destOrd="0" parTransId="{34708C9A-E469-47A3-B01F-65D03A3E29F5}" sibTransId="{402784F9-9F6C-4F0E-B2B9-34404B63A541}"/>
    <dgm:cxn modelId="{6575D914-96F5-423F-913B-996520E43173}" type="presOf" srcId="{B22D3051-919B-4E55-B5FE-689D30EA7D55}" destId="{5964669E-07EE-4B9C-804D-5FFD3FD2F283}" srcOrd="0" destOrd="0" presId="urn:microsoft.com/office/officeart/2005/8/layout/list1"/>
    <dgm:cxn modelId="{0185321B-453E-4EAB-A5C6-441E4E0937BC}" type="presOf" srcId="{AA105D24-707F-4AB0-99DE-07D6AB3F5CB8}" destId="{EAC6E192-37DA-4714-AC19-82AFB063A2F1}" srcOrd="0" destOrd="2" presId="urn:microsoft.com/office/officeart/2005/8/layout/list1"/>
    <dgm:cxn modelId="{AD28D623-2CF5-4617-B0FD-C8B1F57BE948}" srcId="{8CCD5625-C613-4DD5-94CA-35C25BE7FEBA}" destId="{4AAF1A23-C753-442F-982E-3B8805FAA16F}" srcOrd="1" destOrd="0" parTransId="{AA78B776-94F7-4843-AE32-9FF14E603931}" sibTransId="{FDBEC83F-229D-4EAD-B50E-181B7B5DDBAE}"/>
    <dgm:cxn modelId="{402AA533-E9FA-4E28-8CE2-B25FFD3447AF}" type="presOf" srcId="{4AAF1A23-C753-442F-982E-3B8805FAA16F}" destId="{EAC6E192-37DA-4714-AC19-82AFB063A2F1}" srcOrd="0" destOrd="1" presId="urn:microsoft.com/office/officeart/2005/8/layout/list1"/>
    <dgm:cxn modelId="{CB47BE6C-B9E9-42D9-B0BF-9C3563C9B2BD}" srcId="{51B3F3B6-3978-4904-8881-1BCB8E74FC37}" destId="{695B7400-02CA-43C2-ADA2-DF625557FDDD}" srcOrd="4" destOrd="0" parTransId="{C6492A25-CA21-4DCF-BCF8-ECA155668E4D}" sibTransId="{E236C4BF-948D-4F03-A08D-1AF5AF34FF89}"/>
    <dgm:cxn modelId="{B7982C51-067B-4FA2-BBCC-B037B3BB83E5}" type="presOf" srcId="{51B3F3B6-3978-4904-8881-1BCB8E74FC37}" destId="{157701E8-23D0-45BD-8619-8E83DD0E1593}" srcOrd="0" destOrd="0" presId="urn:microsoft.com/office/officeart/2005/8/layout/list1"/>
    <dgm:cxn modelId="{2BBAFF54-979D-4C63-821B-102CFA6149BC}" srcId="{51B3F3B6-3978-4904-8881-1BCB8E74FC37}" destId="{D63D9366-401F-4EC2-A176-F2C08AC605C5}" srcOrd="1" destOrd="0" parTransId="{1A7E1AAD-4F92-4378-B2F9-713FBCB93EE6}" sibTransId="{EBE48A2B-9B09-487B-B6FF-F3C297DBFA8E}"/>
    <dgm:cxn modelId="{10F0617F-9A26-4013-8E87-AF41E8C0DFF0}" srcId="{51B3F3B6-3978-4904-8881-1BCB8E74FC37}" destId="{180D664C-8AC9-4569-B547-71FABE498CF7}" srcOrd="0" destOrd="0" parTransId="{58175139-AACE-40DC-941C-AEEA2DB68856}" sibTransId="{21063FFF-018E-486B-BA24-D8D25EBC488A}"/>
    <dgm:cxn modelId="{FA622981-5D67-4B84-8C29-7FB3037C2210}" type="presOf" srcId="{695B7400-02CA-43C2-ADA2-DF625557FDDD}" destId="{2E8C1387-B07B-4755-AAAD-8BB1657904C6}" srcOrd="0" destOrd="0" presId="urn:microsoft.com/office/officeart/2005/8/layout/list1"/>
    <dgm:cxn modelId="{001C5C98-DC10-4B3A-A5D8-A1D6ADB9BDB8}" srcId="{51B3F3B6-3978-4904-8881-1BCB8E74FC37}" destId="{8CCD5625-C613-4DD5-94CA-35C25BE7FEBA}" srcOrd="2" destOrd="0" parTransId="{C4056759-35DA-40EC-BCB4-1DA59DF300F3}" sibTransId="{C1F25BB0-C427-4FBB-9C9B-0E9B263744EC}"/>
    <dgm:cxn modelId="{EB13E09A-0FDA-4F22-920A-66C2432EA99F}" srcId="{8CCD5625-C613-4DD5-94CA-35C25BE7FEBA}" destId="{AA105D24-707F-4AB0-99DE-07D6AB3F5CB8}" srcOrd="2" destOrd="0" parTransId="{26A4A920-459D-4EFC-9CA7-23F3A7E43026}" sibTransId="{EA87CB2E-3537-449B-8FEF-742293CF505C}"/>
    <dgm:cxn modelId="{D02628A4-4DC5-4FE2-A14D-3894A18026DD}" srcId="{8CCD5625-C613-4DD5-94CA-35C25BE7FEBA}" destId="{F425E94E-DB60-482A-AAE1-CB5E05C20BB9}" srcOrd="0" destOrd="0" parTransId="{26A68805-4BAA-4433-A5B1-B948C9F0708F}" sibTransId="{FDC83BC0-34A6-4E77-B5D9-E4DE14851567}"/>
    <dgm:cxn modelId="{CE45CDB5-B416-4826-B133-F52145884655}" type="presOf" srcId="{8CCD5625-C613-4DD5-94CA-35C25BE7FEBA}" destId="{70ADCC0B-4CAA-4655-A648-C03D144CBD14}" srcOrd="0" destOrd="0" presId="urn:microsoft.com/office/officeart/2005/8/layout/list1"/>
    <dgm:cxn modelId="{26F6DEBF-0D87-495F-94A0-7F2AF1EA6B36}" type="presOf" srcId="{D63D9366-401F-4EC2-A176-F2C08AC605C5}" destId="{FBCDE71F-20D9-4495-BE42-8616EC0C5634}" srcOrd="0" destOrd="0" presId="urn:microsoft.com/office/officeart/2005/8/layout/list1"/>
    <dgm:cxn modelId="{65353FC6-F9B4-4266-86DF-A1EA38F7707D}" type="presOf" srcId="{695B7400-02CA-43C2-ADA2-DF625557FDDD}" destId="{B3259228-4C82-4A4F-A2AE-BE2C42E115CF}" srcOrd="1" destOrd="0" presId="urn:microsoft.com/office/officeart/2005/8/layout/list1"/>
    <dgm:cxn modelId="{7CE4EEC9-1E15-4E9F-A556-71C0871FEDE3}" type="presOf" srcId="{8CCD5625-C613-4DD5-94CA-35C25BE7FEBA}" destId="{87796B7E-5148-429B-8C3B-1705298842C5}" srcOrd="1" destOrd="0" presId="urn:microsoft.com/office/officeart/2005/8/layout/list1"/>
    <dgm:cxn modelId="{93DD79CF-EFB0-469D-B338-FAD04E8CDD14}" type="presOf" srcId="{F425E94E-DB60-482A-AAE1-CB5E05C20BB9}" destId="{EAC6E192-37DA-4714-AC19-82AFB063A2F1}" srcOrd="0" destOrd="0" presId="urn:microsoft.com/office/officeart/2005/8/layout/list1"/>
    <dgm:cxn modelId="{130FE5CF-A6B7-4164-AF3C-FA79A6135878}" type="presOf" srcId="{B22D3051-919B-4E55-B5FE-689D30EA7D55}" destId="{272F7DF9-4B56-4E63-AAE5-AAAC4A912E7F}" srcOrd="1" destOrd="0" presId="urn:microsoft.com/office/officeart/2005/8/layout/list1"/>
    <dgm:cxn modelId="{667249D1-5BA7-4571-97E0-1415E2001B7C}" type="presOf" srcId="{D63D9366-401F-4EC2-A176-F2C08AC605C5}" destId="{9AD9B9A0-FED8-4DE4-AB95-56A9BAECFA98}" srcOrd="1" destOrd="0" presId="urn:microsoft.com/office/officeart/2005/8/layout/list1"/>
    <dgm:cxn modelId="{3E3A7FE0-A06E-40EC-A796-CCDD8B68D466}" type="presOf" srcId="{180D664C-8AC9-4569-B547-71FABE498CF7}" destId="{3E4B95DE-22C9-4A52-8E4F-739969BD163D}" srcOrd="0" destOrd="0" presId="urn:microsoft.com/office/officeart/2005/8/layout/list1"/>
    <dgm:cxn modelId="{BBD8C2F2-E5AB-45CD-8764-D66A58057E53}" type="presParOf" srcId="{157701E8-23D0-45BD-8619-8E83DD0E1593}" destId="{FAB9A7FC-03D8-4F10-A513-D810A9D32B24}" srcOrd="0" destOrd="0" presId="urn:microsoft.com/office/officeart/2005/8/layout/list1"/>
    <dgm:cxn modelId="{29D5D629-0C13-4810-9110-8E5BCF284F34}" type="presParOf" srcId="{FAB9A7FC-03D8-4F10-A513-D810A9D32B24}" destId="{3E4B95DE-22C9-4A52-8E4F-739969BD163D}" srcOrd="0" destOrd="0" presId="urn:microsoft.com/office/officeart/2005/8/layout/list1"/>
    <dgm:cxn modelId="{E2832333-D96F-4CBC-A29F-E55ABA010241}" type="presParOf" srcId="{FAB9A7FC-03D8-4F10-A513-D810A9D32B24}" destId="{AF4D28F3-5BD8-4930-9332-BA07822684A6}" srcOrd="1" destOrd="0" presId="urn:microsoft.com/office/officeart/2005/8/layout/list1"/>
    <dgm:cxn modelId="{BEA6ADC4-5349-4FF7-8A0C-ED0A7396A21E}" type="presParOf" srcId="{157701E8-23D0-45BD-8619-8E83DD0E1593}" destId="{BF15CED1-A320-4CE4-A669-DDE5650CC101}" srcOrd="1" destOrd="0" presId="urn:microsoft.com/office/officeart/2005/8/layout/list1"/>
    <dgm:cxn modelId="{6E659304-3679-4331-99D0-09F9C3C0D1DF}" type="presParOf" srcId="{157701E8-23D0-45BD-8619-8E83DD0E1593}" destId="{12653ECA-8F9D-436C-8F51-CFA0028EA62E}" srcOrd="2" destOrd="0" presId="urn:microsoft.com/office/officeart/2005/8/layout/list1"/>
    <dgm:cxn modelId="{76138160-3203-421A-ABB0-18E9A76FC45E}" type="presParOf" srcId="{157701E8-23D0-45BD-8619-8E83DD0E1593}" destId="{485ED68E-B926-4D56-A48F-2BBC5B5B6E57}" srcOrd="3" destOrd="0" presId="urn:microsoft.com/office/officeart/2005/8/layout/list1"/>
    <dgm:cxn modelId="{658CAD14-C6C3-4E44-A67A-2F166095C26D}" type="presParOf" srcId="{157701E8-23D0-45BD-8619-8E83DD0E1593}" destId="{48F2634F-8655-43A2-BBEC-8E51A7EB9B9C}" srcOrd="4" destOrd="0" presId="urn:microsoft.com/office/officeart/2005/8/layout/list1"/>
    <dgm:cxn modelId="{2FBED766-B113-4CE3-8BF6-5CBB2BA6BE9A}" type="presParOf" srcId="{48F2634F-8655-43A2-BBEC-8E51A7EB9B9C}" destId="{FBCDE71F-20D9-4495-BE42-8616EC0C5634}" srcOrd="0" destOrd="0" presId="urn:microsoft.com/office/officeart/2005/8/layout/list1"/>
    <dgm:cxn modelId="{2E323CF3-7D7B-49E9-A09A-70708EC33FF9}" type="presParOf" srcId="{48F2634F-8655-43A2-BBEC-8E51A7EB9B9C}" destId="{9AD9B9A0-FED8-4DE4-AB95-56A9BAECFA98}" srcOrd="1" destOrd="0" presId="urn:microsoft.com/office/officeart/2005/8/layout/list1"/>
    <dgm:cxn modelId="{04B159A3-8FDA-4F6A-8E83-7D89D31D3FAC}" type="presParOf" srcId="{157701E8-23D0-45BD-8619-8E83DD0E1593}" destId="{922D31E8-8598-4ECE-A7BC-9477E1BEE411}" srcOrd="5" destOrd="0" presId="urn:microsoft.com/office/officeart/2005/8/layout/list1"/>
    <dgm:cxn modelId="{0CC37894-51C9-4046-BF5D-8B6B09620668}" type="presParOf" srcId="{157701E8-23D0-45BD-8619-8E83DD0E1593}" destId="{2CC5FACA-021E-4C4E-B218-3FA4F2F85A8B}" srcOrd="6" destOrd="0" presId="urn:microsoft.com/office/officeart/2005/8/layout/list1"/>
    <dgm:cxn modelId="{A15A618D-3A27-48FC-A046-85904EE210E7}" type="presParOf" srcId="{157701E8-23D0-45BD-8619-8E83DD0E1593}" destId="{01D2112B-4C05-48CB-8A49-359E6F7833CB}" srcOrd="7" destOrd="0" presId="urn:microsoft.com/office/officeart/2005/8/layout/list1"/>
    <dgm:cxn modelId="{3134EB64-CEA9-4FCC-9DFA-59E051A9931B}" type="presParOf" srcId="{157701E8-23D0-45BD-8619-8E83DD0E1593}" destId="{6BDD54C6-4A11-4F3D-8A9C-FA4C3FE947CD}" srcOrd="8" destOrd="0" presId="urn:microsoft.com/office/officeart/2005/8/layout/list1"/>
    <dgm:cxn modelId="{8EC1580C-33FC-426A-964B-7B24A160C32C}" type="presParOf" srcId="{6BDD54C6-4A11-4F3D-8A9C-FA4C3FE947CD}" destId="{70ADCC0B-4CAA-4655-A648-C03D144CBD14}" srcOrd="0" destOrd="0" presId="urn:microsoft.com/office/officeart/2005/8/layout/list1"/>
    <dgm:cxn modelId="{61E16B81-8A47-41C7-876F-8A1B8C0CBA9F}" type="presParOf" srcId="{6BDD54C6-4A11-4F3D-8A9C-FA4C3FE947CD}" destId="{87796B7E-5148-429B-8C3B-1705298842C5}" srcOrd="1" destOrd="0" presId="urn:microsoft.com/office/officeart/2005/8/layout/list1"/>
    <dgm:cxn modelId="{8C37C6B6-A2CF-4517-A4B6-A96766E079D6}" type="presParOf" srcId="{157701E8-23D0-45BD-8619-8E83DD0E1593}" destId="{23003FB5-2603-4F26-A841-94217486BA4F}" srcOrd="9" destOrd="0" presId="urn:microsoft.com/office/officeart/2005/8/layout/list1"/>
    <dgm:cxn modelId="{A0487161-78E2-4CC2-AC24-518974A78503}" type="presParOf" srcId="{157701E8-23D0-45BD-8619-8E83DD0E1593}" destId="{EAC6E192-37DA-4714-AC19-82AFB063A2F1}" srcOrd="10" destOrd="0" presId="urn:microsoft.com/office/officeart/2005/8/layout/list1"/>
    <dgm:cxn modelId="{25906C9A-3818-4D09-9C01-467C917C44F8}" type="presParOf" srcId="{157701E8-23D0-45BD-8619-8E83DD0E1593}" destId="{8844EE24-A7E7-4FE5-A42C-F8F52E6A2B3F}" srcOrd="11" destOrd="0" presId="urn:microsoft.com/office/officeart/2005/8/layout/list1"/>
    <dgm:cxn modelId="{A9F2E36A-7617-435C-905E-751E58C94468}" type="presParOf" srcId="{157701E8-23D0-45BD-8619-8E83DD0E1593}" destId="{6945A812-C51B-4B1B-9235-EE3DB4BAFF61}" srcOrd="12" destOrd="0" presId="urn:microsoft.com/office/officeart/2005/8/layout/list1"/>
    <dgm:cxn modelId="{42459E12-16EB-4571-A9E8-F51840B647B9}" type="presParOf" srcId="{6945A812-C51B-4B1B-9235-EE3DB4BAFF61}" destId="{5964669E-07EE-4B9C-804D-5FFD3FD2F283}" srcOrd="0" destOrd="0" presId="urn:microsoft.com/office/officeart/2005/8/layout/list1"/>
    <dgm:cxn modelId="{C0B2B500-C3F4-4D13-98E7-456F5EFE3712}" type="presParOf" srcId="{6945A812-C51B-4B1B-9235-EE3DB4BAFF61}" destId="{272F7DF9-4B56-4E63-AAE5-AAAC4A912E7F}" srcOrd="1" destOrd="0" presId="urn:microsoft.com/office/officeart/2005/8/layout/list1"/>
    <dgm:cxn modelId="{560748A0-C1F8-4856-806F-C12797972A2E}" type="presParOf" srcId="{157701E8-23D0-45BD-8619-8E83DD0E1593}" destId="{22D1C5C9-3F3C-4F01-9A1C-5F332FE7E46C}" srcOrd="13" destOrd="0" presId="urn:microsoft.com/office/officeart/2005/8/layout/list1"/>
    <dgm:cxn modelId="{DB2B8580-B406-4CB2-9ADD-FD9140F55C7C}" type="presParOf" srcId="{157701E8-23D0-45BD-8619-8E83DD0E1593}" destId="{4558416D-3E1A-4A6F-9CEF-7203EED79578}" srcOrd="14" destOrd="0" presId="urn:microsoft.com/office/officeart/2005/8/layout/list1"/>
    <dgm:cxn modelId="{F7D55AEE-5DDE-46D0-BF46-819A88B96FE7}" type="presParOf" srcId="{157701E8-23D0-45BD-8619-8E83DD0E1593}" destId="{6183953F-62E9-445F-A9B8-C460DD7A31E4}" srcOrd="15" destOrd="0" presId="urn:microsoft.com/office/officeart/2005/8/layout/list1"/>
    <dgm:cxn modelId="{FB9A4B00-C7E9-4BB1-BBD7-F786D46A8B19}" type="presParOf" srcId="{157701E8-23D0-45BD-8619-8E83DD0E1593}" destId="{61DF52C9-7536-4558-A776-477BF3C0EB46}" srcOrd="16" destOrd="0" presId="urn:microsoft.com/office/officeart/2005/8/layout/list1"/>
    <dgm:cxn modelId="{E7243E85-A594-414E-9A2D-AF2EB948B01A}" type="presParOf" srcId="{61DF52C9-7536-4558-A776-477BF3C0EB46}" destId="{2E8C1387-B07B-4755-AAAD-8BB1657904C6}" srcOrd="0" destOrd="0" presId="urn:microsoft.com/office/officeart/2005/8/layout/list1"/>
    <dgm:cxn modelId="{D3FE564C-4F0A-432B-B034-06AB699E73A6}" type="presParOf" srcId="{61DF52C9-7536-4558-A776-477BF3C0EB46}" destId="{B3259228-4C82-4A4F-A2AE-BE2C42E115CF}" srcOrd="1" destOrd="0" presId="urn:microsoft.com/office/officeart/2005/8/layout/list1"/>
    <dgm:cxn modelId="{43F193F7-0A30-427A-8795-1FF5BEF5C76A}" type="presParOf" srcId="{157701E8-23D0-45BD-8619-8E83DD0E1593}" destId="{EEC1D00B-202B-4ECE-9DBF-C6E50592ABD5}" srcOrd="17" destOrd="0" presId="urn:microsoft.com/office/officeart/2005/8/layout/list1"/>
    <dgm:cxn modelId="{2ECA0F7D-3E08-4DFE-98DB-4D57177DDE68}" type="presParOf" srcId="{157701E8-23D0-45BD-8619-8E83DD0E1593}" destId="{D5EAA144-7AC2-4FB3-A3E3-AEAEC19395F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pt-BR" dirty="0"/>
            <a:t>LINGUAGENS</a:t>
          </a:r>
          <a:endParaRPr lang="en-US" dirty="0"/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2F15E97E-4DDF-4769-873A-CA6A01B5A6EB}">
      <dgm:prSet/>
      <dgm:spPr/>
      <dgm:t>
        <a:bodyPr/>
        <a:lstStyle/>
        <a:p>
          <a:r>
            <a:rPr lang="pt-BR" dirty="0"/>
            <a:t>JAVA 11 </a:t>
          </a:r>
          <a:endParaRPr lang="en-US" dirty="0"/>
        </a:p>
      </dgm:t>
    </dgm:pt>
    <dgm:pt modelId="{CE76403D-5490-4BA5-B3BA-B3CFEB322A7B}" type="parTrans" cxnId="{AC75B91D-2457-4404-BFAA-56367B43422C}">
      <dgm:prSet/>
      <dgm:spPr/>
      <dgm:t>
        <a:bodyPr/>
        <a:lstStyle/>
        <a:p>
          <a:endParaRPr lang="en-US"/>
        </a:p>
      </dgm:t>
    </dgm:pt>
    <dgm:pt modelId="{FB1FE6F1-3094-43E1-A9BF-A24FC79947EB}" type="sibTrans" cxnId="{AC75B91D-2457-4404-BFAA-56367B43422C}">
      <dgm:prSet/>
      <dgm:spPr/>
      <dgm:t>
        <a:bodyPr/>
        <a:lstStyle/>
        <a:p>
          <a:endParaRPr lang="en-US"/>
        </a:p>
      </dgm:t>
    </dgm:pt>
    <dgm:pt modelId="{5845080F-788D-499B-A2F1-B2E9D308F3FD}">
      <dgm:prSet/>
      <dgm:spPr/>
      <dgm:t>
        <a:bodyPr/>
        <a:lstStyle/>
        <a:p>
          <a:r>
            <a:rPr lang="pt-BR" dirty="0"/>
            <a:t>SPRING BOOT</a:t>
          </a:r>
          <a:endParaRPr lang="en-US" dirty="0"/>
        </a:p>
      </dgm:t>
    </dgm:pt>
    <dgm:pt modelId="{5869369C-3EA8-42A8-A64F-1706B96E2834}" type="parTrans" cxnId="{0184F45B-11A8-404E-9CB0-33E231F6ECFB}">
      <dgm:prSet/>
      <dgm:spPr/>
      <dgm:t>
        <a:bodyPr/>
        <a:lstStyle/>
        <a:p>
          <a:endParaRPr lang="en-US"/>
        </a:p>
      </dgm:t>
    </dgm:pt>
    <dgm:pt modelId="{CD65301B-7E3C-44F6-8AD8-093DAB647D72}" type="sibTrans" cxnId="{0184F45B-11A8-404E-9CB0-33E231F6ECFB}">
      <dgm:prSet/>
      <dgm:spPr/>
      <dgm:t>
        <a:bodyPr/>
        <a:lstStyle/>
        <a:p>
          <a:endParaRPr lang="en-US"/>
        </a:p>
      </dgm:t>
    </dgm:pt>
    <dgm:pt modelId="{AC0D8714-7C83-423D-827D-687E363480D4}">
      <dgm:prSet/>
      <dgm:spPr/>
      <dgm:t>
        <a:bodyPr/>
        <a:lstStyle/>
        <a:p>
          <a:r>
            <a:rPr lang="pt-BR" dirty="0"/>
            <a:t>JAVASCRIPT</a:t>
          </a:r>
          <a:endParaRPr lang="en-US" dirty="0"/>
        </a:p>
      </dgm:t>
    </dgm:pt>
    <dgm:pt modelId="{C93BC060-0B31-4DF8-8B16-C15D9A1C69FA}" type="parTrans" cxnId="{4C31FE84-FA37-4A46-8AC5-425B78594504}">
      <dgm:prSet/>
      <dgm:spPr/>
      <dgm:t>
        <a:bodyPr/>
        <a:lstStyle/>
        <a:p>
          <a:endParaRPr lang="en-US"/>
        </a:p>
      </dgm:t>
    </dgm:pt>
    <dgm:pt modelId="{89661AF7-9876-452B-BB4E-5E2B09ABBA50}" type="sibTrans" cxnId="{4C31FE84-FA37-4A46-8AC5-425B78594504}">
      <dgm:prSet/>
      <dgm:spPr/>
      <dgm:t>
        <a:bodyPr/>
        <a:lstStyle/>
        <a:p>
          <a:endParaRPr lang="en-US"/>
        </a:p>
      </dgm:t>
    </dgm:pt>
    <dgm:pt modelId="{FAFF21FD-39CD-433D-A0C7-6A74759E2551}">
      <dgm:prSet/>
      <dgm:spPr/>
      <dgm:t>
        <a:bodyPr/>
        <a:lstStyle/>
        <a:p>
          <a:r>
            <a:rPr lang="pt-BR" dirty="0"/>
            <a:t>ANGULAR 14</a:t>
          </a:r>
          <a:endParaRPr lang="en-US" dirty="0"/>
        </a:p>
      </dgm:t>
    </dgm:pt>
    <dgm:pt modelId="{44A7E83E-B24C-4206-9BDD-BDFE0D758E06}" type="parTrans" cxnId="{F247AF72-2025-481B-969E-40ABDB4F1EF4}">
      <dgm:prSet/>
      <dgm:spPr/>
      <dgm:t>
        <a:bodyPr/>
        <a:lstStyle/>
        <a:p>
          <a:endParaRPr lang="en-US"/>
        </a:p>
      </dgm:t>
    </dgm:pt>
    <dgm:pt modelId="{446758B9-56B1-4844-BD77-4EDA233B11A0}" type="sibTrans" cxnId="{F247AF72-2025-481B-969E-40ABDB4F1EF4}">
      <dgm:prSet/>
      <dgm:spPr/>
      <dgm:t>
        <a:bodyPr/>
        <a:lstStyle/>
        <a:p>
          <a:endParaRPr lang="en-US"/>
        </a:p>
      </dgm:t>
    </dgm:pt>
    <dgm:pt modelId="{1E570A55-CFC9-4E5C-BECD-CA079418EEF9}">
      <dgm:prSet/>
      <dgm:spPr/>
      <dgm:t>
        <a:bodyPr/>
        <a:lstStyle/>
        <a:p>
          <a:r>
            <a:rPr lang="pt-BR" dirty="0"/>
            <a:t>HTML 5</a:t>
          </a:r>
          <a:endParaRPr lang="en-US" dirty="0"/>
        </a:p>
      </dgm:t>
    </dgm:pt>
    <dgm:pt modelId="{61E87A90-5B61-48C3-954A-DB7313A681D7}" type="parTrans" cxnId="{6B93132E-BD54-4755-81F1-7488E12A0F19}">
      <dgm:prSet/>
      <dgm:spPr/>
      <dgm:t>
        <a:bodyPr/>
        <a:lstStyle/>
        <a:p>
          <a:endParaRPr lang="en-US"/>
        </a:p>
      </dgm:t>
    </dgm:pt>
    <dgm:pt modelId="{DDE2095F-9CB5-4291-99C7-6A6B1E6308A8}" type="sibTrans" cxnId="{6B93132E-BD54-4755-81F1-7488E12A0F19}">
      <dgm:prSet/>
      <dgm:spPr/>
      <dgm:t>
        <a:bodyPr/>
        <a:lstStyle/>
        <a:p>
          <a:endParaRPr lang="en-US"/>
        </a:p>
      </dgm:t>
    </dgm:pt>
    <dgm:pt modelId="{1AAB2DB9-7CED-4B9D-85FD-48EF6CF214DD}">
      <dgm:prSet/>
      <dgm:spPr/>
      <dgm:t>
        <a:bodyPr/>
        <a:lstStyle/>
        <a:p>
          <a:r>
            <a:rPr lang="pt-BR" dirty="0"/>
            <a:t>CSS 3</a:t>
          </a:r>
          <a:endParaRPr lang="en-US" dirty="0"/>
        </a:p>
      </dgm:t>
    </dgm:pt>
    <dgm:pt modelId="{E1A6A71F-C933-4557-930D-79B24D8E39E5}" type="parTrans" cxnId="{A51131B3-258E-411C-97D9-A3D428FFD570}">
      <dgm:prSet/>
      <dgm:spPr/>
      <dgm:t>
        <a:bodyPr/>
        <a:lstStyle/>
        <a:p>
          <a:endParaRPr lang="en-US"/>
        </a:p>
      </dgm:t>
    </dgm:pt>
    <dgm:pt modelId="{BB801EA0-F497-44B1-A521-B7EE5B3E5B33}" type="sibTrans" cxnId="{A51131B3-258E-411C-97D9-A3D428FFD570}">
      <dgm:prSet/>
      <dgm:spPr/>
      <dgm:t>
        <a:bodyPr/>
        <a:lstStyle/>
        <a:p>
          <a:endParaRPr lang="en-US"/>
        </a:p>
      </dgm:t>
    </dgm:pt>
    <dgm:pt modelId="{5BCD8465-1037-4F02-B857-6DE74F2703B2}">
      <dgm:prSet/>
      <dgm:spPr/>
      <dgm:t>
        <a:bodyPr/>
        <a:lstStyle/>
        <a:p>
          <a:r>
            <a:rPr lang="pt-BR" dirty="0"/>
            <a:t>BANCO DE DADOS</a:t>
          </a:r>
          <a:endParaRPr lang="en-US" dirty="0"/>
        </a:p>
      </dgm:t>
    </dgm:pt>
    <dgm:pt modelId="{F8A158D4-ED67-4D74-94A2-55B9627D1833}" type="parTrans" cxnId="{903FCFA0-BA31-4B66-B1FD-6DF6E199AF1D}">
      <dgm:prSet/>
      <dgm:spPr/>
      <dgm:t>
        <a:bodyPr/>
        <a:lstStyle/>
        <a:p>
          <a:endParaRPr lang="en-US"/>
        </a:p>
      </dgm:t>
    </dgm:pt>
    <dgm:pt modelId="{4B950345-F339-45DC-9DBF-EA84E5B5D319}" type="sibTrans" cxnId="{903FCFA0-BA31-4B66-B1FD-6DF6E199AF1D}">
      <dgm:prSet/>
      <dgm:spPr/>
      <dgm:t>
        <a:bodyPr/>
        <a:lstStyle/>
        <a:p>
          <a:endParaRPr lang="en-US"/>
        </a:p>
      </dgm:t>
    </dgm:pt>
    <dgm:pt modelId="{06B735DA-E3D3-48CA-BBF0-635AD3C3DF54}">
      <dgm:prSet/>
      <dgm:spPr/>
      <dgm:t>
        <a:bodyPr/>
        <a:lstStyle/>
        <a:p>
          <a:r>
            <a:rPr lang="pt-BR" dirty="0"/>
            <a:t>METODOLOGIA ÁGIL</a:t>
          </a:r>
          <a:endParaRPr lang="en-US" dirty="0"/>
        </a:p>
      </dgm:t>
    </dgm:pt>
    <dgm:pt modelId="{01E522EE-C190-49E8-9F23-AC92FFF28ABB}" type="parTrans" cxnId="{A919DFEC-4118-43FE-8EF2-614F14B778E2}">
      <dgm:prSet/>
      <dgm:spPr/>
      <dgm:t>
        <a:bodyPr/>
        <a:lstStyle/>
        <a:p>
          <a:endParaRPr lang="en-US"/>
        </a:p>
      </dgm:t>
    </dgm:pt>
    <dgm:pt modelId="{634A8A85-81DC-424E-9199-B155B38EF0CC}" type="sibTrans" cxnId="{A919DFEC-4118-43FE-8EF2-614F14B778E2}">
      <dgm:prSet/>
      <dgm:spPr/>
      <dgm:t>
        <a:bodyPr/>
        <a:lstStyle/>
        <a:p>
          <a:endParaRPr lang="en-US"/>
        </a:p>
      </dgm:t>
    </dgm:pt>
    <dgm:pt modelId="{E10F5F52-DBC5-4143-A8CF-6B996C7A6067}">
      <dgm:prSet/>
      <dgm:spPr/>
      <dgm:t>
        <a:bodyPr/>
        <a:lstStyle/>
        <a:p>
          <a:r>
            <a:rPr lang="pt-BR" dirty="0"/>
            <a:t>GITHUB</a:t>
          </a:r>
          <a:endParaRPr lang="en-US" dirty="0"/>
        </a:p>
      </dgm:t>
    </dgm:pt>
    <dgm:pt modelId="{8872BE74-8C90-4247-B132-7E21BC4CF9F4}" type="parTrans" cxnId="{9AC08120-E37F-4949-845E-F8AED2393A8B}">
      <dgm:prSet/>
      <dgm:spPr/>
      <dgm:t>
        <a:bodyPr/>
        <a:lstStyle/>
        <a:p>
          <a:endParaRPr lang="en-US"/>
        </a:p>
      </dgm:t>
    </dgm:pt>
    <dgm:pt modelId="{8FE2A71F-D24B-4C19-B65C-D4E25F1C2C15}" type="sibTrans" cxnId="{9AC08120-E37F-4949-845E-F8AED2393A8B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LinFactNeighborY="10771">
        <dgm:presLayoutVars>
          <dgm:bulletEnabled val="1"/>
        </dgm:presLayoutVars>
      </dgm:prSet>
      <dgm:spPr/>
    </dgm:pt>
  </dgm:ptLst>
  <dgm:cxnLst>
    <dgm:cxn modelId="{DBD58E10-1761-4134-B3B8-5223F96A68BE}" type="presOf" srcId="{E10F5F52-DBC5-4143-A8CF-6B996C7A6067}" destId="{3FCFC907-C71E-4B37-9771-E2CB89757FCD}" srcOrd="0" destOrd="8" presId="urn:microsoft.com/office/officeart/2005/8/layout/list1"/>
    <dgm:cxn modelId="{605D3713-061D-438B-BF42-870F21A39B88}" type="presOf" srcId="{5845080F-788D-499B-A2F1-B2E9D308F3FD}" destId="{3FCFC907-C71E-4B37-9771-E2CB89757FCD}" srcOrd="0" destOrd="1" presId="urn:microsoft.com/office/officeart/2005/8/layout/list1"/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AC75B91D-2457-4404-BFAA-56367B43422C}" srcId="{E8A536C9-6E83-4D75-A6A2-0BECDDDE3F1D}" destId="{2F15E97E-4DDF-4769-873A-CA6A01B5A6EB}" srcOrd="0" destOrd="0" parTransId="{CE76403D-5490-4BA5-B3BA-B3CFEB322A7B}" sibTransId="{FB1FE6F1-3094-43E1-A9BF-A24FC79947EB}"/>
    <dgm:cxn modelId="{9AC08120-E37F-4949-845E-F8AED2393A8B}" srcId="{06B735DA-E3D3-48CA-BBF0-635AD3C3DF54}" destId="{E10F5F52-DBC5-4143-A8CF-6B996C7A6067}" srcOrd="0" destOrd="0" parTransId="{8872BE74-8C90-4247-B132-7E21BC4CF9F4}" sibTransId="{8FE2A71F-D24B-4C19-B65C-D4E25F1C2C15}"/>
    <dgm:cxn modelId="{6B93132E-BD54-4755-81F1-7488E12A0F19}" srcId="{E8A536C9-6E83-4D75-A6A2-0BECDDDE3F1D}" destId="{1E570A55-CFC9-4E5C-BECD-CA079418EEF9}" srcOrd="2" destOrd="0" parTransId="{61E87A90-5B61-48C3-954A-DB7313A681D7}" sibTransId="{DDE2095F-9CB5-4291-99C7-6A6B1E6308A8}"/>
    <dgm:cxn modelId="{0184F45B-11A8-404E-9CB0-33E231F6ECFB}" srcId="{2F15E97E-4DDF-4769-873A-CA6A01B5A6EB}" destId="{5845080F-788D-499B-A2F1-B2E9D308F3FD}" srcOrd="0" destOrd="0" parTransId="{5869369C-3EA8-42A8-A64F-1706B96E2834}" sibTransId="{CD65301B-7E3C-44F6-8AD8-093DAB647D72}"/>
    <dgm:cxn modelId="{7AB2C24D-693E-4FF2-B733-31872388A9D0}" type="presOf" srcId="{1AAB2DB9-7CED-4B9D-85FD-48EF6CF214DD}" destId="{3FCFC907-C71E-4B37-9771-E2CB89757FCD}" srcOrd="0" destOrd="5" presId="urn:microsoft.com/office/officeart/2005/8/layout/list1"/>
    <dgm:cxn modelId="{F247AF72-2025-481B-969E-40ABDB4F1EF4}" srcId="{AC0D8714-7C83-423D-827D-687E363480D4}" destId="{FAFF21FD-39CD-433D-A0C7-6A74759E2551}" srcOrd="0" destOrd="0" parTransId="{44A7E83E-B24C-4206-9BDD-BDFE0D758E06}" sibTransId="{446758B9-56B1-4844-BD77-4EDA233B11A0}"/>
    <dgm:cxn modelId="{1CFCC97A-4CEF-41D9-B4AB-0F49DB64D41C}" type="presOf" srcId="{AC0D8714-7C83-423D-827D-687E363480D4}" destId="{3FCFC907-C71E-4B37-9771-E2CB89757FCD}" srcOrd="0" destOrd="2" presId="urn:microsoft.com/office/officeart/2005/8/layout/list1"/>
    <dgm:cxn modelId="{4C31FE84-FA37-4A46-8AC5-425B78594504}" srcId="{E8A536C9-6E83-4D75-A6A2-0BECDDDE3F1D}" destId="{AC0D8714-7C83-423D-827D-687E363480D4}" srcOrd="1" destOrd="0" parTransId="{C93BC060-0B31-4DF8-8B16-C15D9A1C69FA}" sibTransId="{89661AF7-9876-452B-BB4E-5E2B09ABBA50}"/>
    <dgm:cxn modelId="{903FCFA0-BA31-4B66-B1FD-6DF6E199AF1D}" srcId="{E8A536C9-6E83-4D75-A6A2-0BECDDDE3F1D}" destId="{5BCD8465-1037-4F02-B857-6DE74F2703B2}" srcOrd="4" destOrd="0" parTransId="{F8A158D4-ED67-4D74-94A2-55B9627D1833}" sibTransId="{4B950345-F339-45DC-9DBF-EA84E5B5D319}"/>
    <dgm:cxn modelId="{A51131B3-258E-411C-97D9-A3D428FFD570}" srcId="{E8A536C9-6E83-4D75-A6A2-0BECDDDE3F1D}" destId="{1AAB2DB9-7CED-4B9D-85FD-48EF6CF214DD}" srcOrd="3" destOrd="0" parTransId="{E1A6A71F-C933-4557-930D-79B24D8E39E5}" sibTransId="{BB801EA0-F497-44B1-A521-B7EE5B3E5B33}"/>
    <dgm:cxn modelId="{9E9D58C3-3DDD-4D47-88C5-94E674B03C23}" type="presOf" srcId="{FAFF21FD-39CD-433D-A0C7-6A74759E2551}" destId="{3FCFC907-C71E-4B37-9771-E2CB89757FCD}" srcOrd="0" destOrd="3" presId="urn:microsoft.com/office/officeart/2005/8/layout/list1"/>
    <dgm:cxn modelId="{F06D96C7-F173-443E-B89E-177BCDA47049}" type="presOf" srcId="{06B735DA-E3D3-48CA-BBF0-635AD3C3DF54}" destId="{3FCFC907-C71E-4B37-9771-E2CB89757FCD}" srcOrd="0" destOrd="7" presId="urn:microsoft.com/office/officeart/2005/8/layout/list1"/>
    <dgm:cxn modelId="{E5129CCB-F101-432D-92C6-67F3E6733593}" type="presOf" srcId="{5BCD8465-1037-4F02-B857-6DE74F2703B2}" destId="{3FCFC907-C71E-4B37-9771-E2CB89757FCD}" srcOrd="0" destOrd="6" presId="urn:microsoft.com/office/officeart/2005/8/layout/list1"/>
    <dgm:cxn modelId="{5A38B5CD-83FA-4BAC-B8EA-71D84BFA4987}" type="presOf" srcId="{2F15E97E-4DDF-4769-873A-CA6A01B5A6EB}" destId="{3FCFC907-C71E-4B37-9771-E2CB89757FCD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A919DFEC-4118-43FE-8EF2-614F14B778E2}" srcId="{E8A536C9-6E83-4D75-A6A2-0BECDDDE3F1D}" destId="{06B735DA-E3D3-48CA-BBF0-635AD3C3DF54}" srcOrd="5" destOrd="0" parTransId="{01E522EE-C190-49E8-9F23-AC92FFF28ABB}" sibTransId="{634A8A85-81DC-424E-9199-B155B38EF0CC}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305138F8-6361-447C-AAAB-E2B017A58F46}" type="presOf" srcId="{1E570A55-CFC9-4E5C-BECD-CA079418EEF9}" destId="{3FCFC907-C71E-4B37-9771-E2CB89757FCD}" srcOrd="0" destOrd="4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 custT="1"/>
      <dgm:spPr/>
      <dgm:t>
        <a:bodyPr/>
        <a:lstStyle/>
        <a:p>
          <a:r>
            <a:rPr lang="en-US" sz="3200" dirty="0"/>
            <a:t>ARQUITETURA</a:t>
          </a:r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 custScaleY="67027" custLinFactNeighborX="2738" custLinFactNeighborY="-1686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375358" custLinFactNeighborY="10771">
        <dgm:presLayoutVars>
          <dgm:bulletEnabled val="1"/>
        </dgm:presLayoutVars>
      </dgm:prSet>
      <dgm:spPr/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46D5B8-DFB6-4FF0-9DDB-E7FDAA4E37A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7285FD-4C6C-4D15-B8CA-3B7CD5745B24}">
      <dgm:prSet custT="1"/>
      <dgm:spPr/>
      <dgm:t>
        <a:bodyPr/>
        <a:lstStyle/>
        <a:p>
          <a:r>
            <a:rPr lang="pt-BR" sz="1600" dirty="0"/>
            <a:t>DESENVOLVER UMA APLICAÇÃO WEB, PARA CONTROLAR AS</a:t>
          </a:r>
        </a:p>
        <a:p>
          <a:r>
            <a:rPr lang="pt-BR" sz="1600" dirty="0"/>
            <a:t> PRINCIPAIS DIFICULDADES QUE O ESTABELECIMENTO ENFRENTA.</a:t>
          </a:r>
          <a:endParaRPr lang="en-US" sz="1600" dirty="0"/>
        </a:p>
      </dgm:t>
    </dgm:pt>
    <dgm:pt modelId="{7A6D204A-08D2-4AB6-988D-41200EE112FA}" type="parTrans" cxnId="{7A010E1B-FC61-48D5-A600-2238735454C7}">
      <dgm:prSet/>
      <dgm:spPr/>
      <dgm:t>
        <a:bodyPr/>
        <a:lstStyle/>
        <a:p>
          <a:endParaRPr lang="en-US" sz="2800"/>
        </a:p>
      </dgm:t>
    </dgm:pt>
    <dgm:pt modelId="{CE8DF799-CE66-4D05-81DE-19EB833C55D8}" type="sibTrans" cxnId="{7A010E1B-FC61-48D5-A600-2238735454C7}">
      <dgm:prSet/>
      <dgm:spPr/>
      <dgm:t>
        <a:bodyPr/>
        <a:lstStyle/>
        <a:p>
          <a:endParaRPr lang="en-US" sz="2800"/>
        </a:p>
      </dgm:t>
    </dgm:pt>
    <dgm:pt modelId="{73751C28-36F8-4381-B9CB-D629FD1D43A9}">
      <dgm:prSet custT="1"/>
      <dgm:spPr/>
      <dgm:t>
        <a:bodyPr/>
        <a:lstStyle/>
        <a:p>
          <a:r>
            <a:rPr lang="pt-BR" sz="1600" dirty="0"/>
            <a:t>CONTROLE DE ATENDIMENTOS</a:t>
          </a:r>
          <a:endParaRPr lang="en-US" sz="1600" dirty="0"/>
        </a:p>
      </dgm:t>
    </dgm:pt>
    <dgm:pt modelId="{5DC9543C-DE65-4DA9-90F9-F28FB0DB67E5}" type="parTrans" cxnId="{7A1B42D6-9E13-4884-9BAD-480C2B96EA33}">
      <dgm:prSet/>
      <dgm:spPr/>
      <dgm:t>
        <a:bodyPr/>
        <a:lstStyle/>
        <a:p>
          <a:endParaRPr lang="en-US" sz="2800"/>
        </a:p>
      </dgm:t>
    </dgm:pt>
    <dgm:pt modelId="{1B94B47C-8170-4D41-BD7E-EA8263994CC9}" type="sibTrans" cxnId="{7A1B42D6-9E13-4884-9BAD-480C2B96EA33}">
      <dgm:prSet/>
      <dgm:spPr/>
      <dgm:t>
        <a:bodyPr/>
        <a:lstStyle/>
        <a:p>
          <a:endParaRPr lang="en-US" sz="2800"/>
        </a:p>
      </dgm:t>
    </dgm:pt>
    <dgm:pt modelId="{80F5BBCB-951A-4AB7-A904-6956E2B811D3}">
      <dgm:prSet custT="1"/>
      <dgm:spPr/>
      <dgm:t>
        <a:bodyPr/>
        <a:lstStyle/>
        <a:p>
          <a:r>
            <a:rPr lang="pt-BR" sz="1600" dirty="0"/>
            <a:t>CONTROLE DE CLIENTES</a:t>
          </a:r>
          <a:endParaRPr lang="en-US" sz="1600" dirty="0"/>
        </a:p>
      </dgm:t>
    </dgm:pt>
    <dgm:pt modelId="{570C637F-4B5C-499A-BB5E-D636D2311D6A}" type="parTrans" cxnId="{F69662B4-6D26-433B-9FFB-19624C6481BA}">
      <dgm:prSet/>
      <dgm:spPr/>
      <dgm:t>
        <a:bodyPr/>
        <a:lstStyle/>
        <a:p>
          <a:endParaRPr lang="en-US" sz="2800"/>
        </a:p>
      </dgm:t>
    </dgm:pt>
    <dgm:pt modelId="{A0D3DB11-80CB-46A3-B2A1-01EAD801F93E}" type="sibTrans" cxnId="{F69662B4-6D26-433B-9FFB-19624C6481BA}">
      <dgm:prSet/>
      <dgm:spPr/>
      <dgm:t>
        <a:bodyPr/>
        <a:lstStyle/>
        <a:p>
          <a:endParaRPr lang="en-US" sz="2800"/>
        </a:p>
      </dgm:t>
    </dgm:pt>
    <dgm:pt modelId="{D9ECB888-7A0E-4CA4-8FA0-1EF5351BA297}">
      <dgm:prSet custT="1"/>
      <dgm:spPr/>
      <dgm:t>
        <a:bodyPr/>
        <a:lstStyle/>
        <a:p>
          <a:r>
            <a:rPr lang="pt-BR" sz="1600" dirty="0"/>
            <a:t>HISTÓRICO DE ATENDIMENTOS</a:t>
          </a:r>
          <a:endParaRPr lang="en-US" sz="1600" dirty="0"/>
        </a:p>
      </dgm:t>
    </dgm:pt>
    <dgm:pt modelId="{C11EA06F-E0D2-4C7C-843E-4DED4E9731B7}" type="parTrans" cxnId="{332BB89E-080A-453E-B7BA-CDC6286886E3}">
      <dgm:prSet/>
      <dgm:spPr/>
      <dgm:t>
        <a:bodyPr/>
        <a:lstStyle/>
        <a:p>
          <a:endParaRPr lang="pt-BR"/>
        </a:p>
      </dgm:t>
    </dgm:pt>
    <dgm:pt modelId="{B0BE6B90-2770-4A57-9A5C-2BC7BDC1B95C}" type="sibTrans" cxnId="{332BB89E-080A-453E-B7BA-CDC6286886E3}">
      <dgm:prSet/>
      <dgm:spPr/>
      <dgm:t>
        <a:bodyPr/>
        <a:lstStyle/>
        <a:p>
          <a:endParaRPr lang="pt-BR"/>
        </a:p>
      </dgm:t>
    </dgm:pt>
    <dgm:pt modelId="{C63FB856-2BBC-4045-A440-C428FD0AD7C2}" type="pres">
      <dgm:prSet presAssocID="{1446D5B8-DFB6-4FF0-9DDB-E7FDAA4E37AD}" presName="linear" presStyleCnt="0">
        <dgm:presLayoutVars>
          <dgm:dir/>
          <dgm:animLvl val="lvl"/>
          <dgm:resizeHandles val="exact"/>
        </dgm:presLayoutVars>
      </dgm:prSet>
      <dgm:spPr/>
    </dgm:pt>
    <dgm:pt modelId="{B8208798-5D33-4C5A-8AD4-5A1AF1960595}" type="pres">
      <dgm:prSet presAssocID="{D37285FD-4C6C-4D15-B8CA-3B7CD5745B24}" presName="parentLin" presStyleCnt="0"/>
      <dgm:spPr/>
    </dgm:pt>
    <dgm:pt modelId="{2C103B36-53B2-42BE-8942-51E349C4DD1E}" type="pres">
      <dgm:prSet presAssocID="{D37285FD-4C6C-4D15-B8CA-3B7CD5745B24}" presName="parentLeftMargin" presStyleLbl="node1" presStyleIdx="0" presStyleCnt="4"/>
      <dgm:spPr/>
    </dgm:pt>
    <dgm:pt modelId="{AC44D193-CE2C-450B-AB4F-E2A7DE0E3691}" type="pres">
      <dgm:prSet presAssocID="{D37285FD-4C6C-4D15-B8CA-3B7CD5745B24}" presName="parentText" presStyleLbl="node1" presStyleIdx="0" presStyleCnt="4" custScaleY="154257">
        <dgm:presLayoutVars>
          <dgm:chMax val="0"/>
          <dgm:bulletEnabled val="1"/>
        </dgm:presLayoutVars>
      </dgm:prSet>
      <dgm:spPr/>
    </dgm:pt>
    <dgm:pt modelId="{792530CB-FBE6-4219-8EF4-804FB77BBBA3}" type="pres">
      <dgm:prSet presAssocID="{D37285FD-4C6C-4D15-B8CA-3B7CD5745B24}" presName="negativeSpace" presStyleCnt="0"/>
      <dgm:spPr/>
    </dgm:pt>
    <dgm:pt modelId="{DDC5F588-69ED-476E-A4E4-8DDA896FD38C}" type="pres">
      <dgm:prSet presAssocID="{D37285FD-4C6C-4D15-B8CA-3B7CD5745B24}" presName="childText" presStyleLbl="conFgAcc1" presStyleIdx="0" presStyleCnt="4">
        <dgm:presLayoutVars>
          <dgm:bulletEnabled val="1"/>
        </dgm:presLayoutVars>
      </dgm:prSet>
      <dgm:spPr/>
    </dgm:pt>
    <dgm:pt modelId="{E48DB884-FC1A-4A69-B715-3D9A03A8814A}" type="pres">
      <dgm:prSet presAssocID="{CE8DF799-CE66-4D05-81DE-19EB833C55D8}" presName="spaceBetweenRectangles" presStyleCnt="0"/>
      <dgm:spPr/>
    </dgm:pt>
    <dgm:pt modelId="{B02360C7-8683-4B80-8010-E6AC47CBF570}" type="pres">
      <dgm:prSet presAssocID="{73751C28-36F8-4381-B9CB-D629FD1D43A9}" presName="parentLin" presStyleCnt="0"/>
      <dgm:spPr/>
    </dgm:pt>
    <dgm:pt modelId="{7CA8ED80-C3D5-4585-93EF-A5AAE19D9154}" type="pres">
      <dgm:prSet presAssocID="{73751C28-36F8-4381-B9CB-D629FD1D43A9}" presName="parentLeftMargin" presStyleLbl="node1" presStyleIdx="0" presStyleCnt="4"/>
      <dgm:spPr/>
    </dgm:pt>
    <dgm:pt modelId="{EDD8E3F8-AB4C-4191-B28C-7529CF03A6AB}" type="pres">
      <dgm:prSet presAssocID="{73751C28-36F8-4381-B9CB-D629FD1D4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81838F-25EB-4094-AF4B-452AC23BA249}" type="pres">
      <dgm:prSet presAssocID="{73751C28-36F8-4381-B9CB-D629FD1D43A9}" presName="negativeSpace" presStyleCnt="0"/>
      <dgm:spPr/>
    </dgm:pt>
    <dgm:pt modelId="{6A79F6F9-092D-4D41-8593-63E62B62E8E3}" type="pres">
      <dgm:prSet presAssocID="{73751C28-36F8-4381-B9CB-D629FD1D43A9}" presName="childText" presStyleLbl="conFgAcc1" presStyleIdx="1" presStyleCnt="4">
        <dgm:presLayoutVars>
          <dgm:bulletEnabled val="1"/>
        </dgm:presLayoutVars>
      </dgm:prSet>
      <dgm:spPr/>
    </dgm:pt>
    <dgm:pt modelId="{EF53F220-EB41-4143-9F91-64E92433E94D}" type="pres">
      <dgm:prSet presAssocID="{1B94B47C-8170-4D41-BD7E-EA8263994CC9}" presName="spaceBetweenRectangles" presStyleCnt="0"/>
      <dgm:spPr/>
    </dgm:pt>
    <dgm:pt modelId="{05293AA8-4ABB-4860-B8B0-380C99598BE6}" type="pres">
      <dgm:prSet presAssocID="{80F5BBCB-951A-4AB7-A904-6956E2B811D3}" presName="parentLin" presStyleCnt="0"/>
      <dgm:spPr/>
    </dgm:pt>
    <dgm:pt modelId="{35DCA913-CF74-4D9A-A97F-CD485972A3DD}" type="pres">
      <dgm:prSet presAssocID="{80F5BBCB-951A-4AB7-A904-6956E2B811D3}" presName="parentLeftMargin" presStyleLbl="node1" presStyleIdx="1" presStyleCnt="4"/>
      <dgm:spPr/>
    </dgm:pt>
    <dgm:pt modelId="{5FC3355B-614E-425E-A980-F028205F5D7B}" type="pres">
      <dgm:prSet presAssocID="{80F5BBCB-951A-4AB7-A904-6956E2B811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F5632F-1A74-4A6F-97A8-F3D89F89170E}" type="pres">
      <dgm:prSet presAssocID="{80F5BBCB-951A-4AB7-A904-6956E2B811D3}" presName="negativeSpace" presStyleCnt="0"/>
      <dgm:spPr/>
    </dgm:pt>
    <dgm:pt modelId="{7FBDC72B-805E-4B43-A6AF-C9943AA28D91}" type="pres">
      <dgm:prSet presAssocID="{80F5BBCB-951A-4AB7-A904-6956E2B811D3}" presName="childText" presStyleLbl="conFgAcc1" presStyleIdx="2" presStyleCnt="4">
        <dgm:presLayoutVars>
          <dgm:bulletEnabled val="1"/>
        </dgm:presLayoutVars>
      </dgm:prSet>
      <dgm:spPr/>
    </dgm:pt>
    <dgm:pt modelId="{DCBE25E7-7EAB-4A62-AF57-848EB088EC11}" type="pres">
      <dgm:prSet presAssocID="{A0D3DB11-80CB-46A3-B2A1-01EAD801F93E}" presName="spaceBetweenRectangles" presStyleCnt="0"/>
      <dgm:spPr/>
    </dgm:pt>
    <dgm:pt modelId="{1DB97012-0B88-4564-B45C-E246430380FD}" type="pres">
      <dgm:prSet presAssocID="{D9ECB888-7A0E-4CA4-8FA0-1EF5351BA297}" presName="parentLin" presStyleCnt="0"/>
      <dgm:spPr/>
    </dgm:pt>
    <dgm:pt modelId="{745E2E73-C565-4591-8EDD-0035C49DB4FF}" type="pres">
      <dgm:prSet presAssocID="{D9ECB888-7A0E-4CA4-8FA0-1EF5351BA297}" presName="parentLeftMargin" presStyleLbl="node1" presStyleIdx="2" presStyleCnt="4"/>
      <dgm:spPr/>
    </dgm:pt>
    <dgm:pt modelId="{96161D03-83FB-47CC-B88C-16218F1E274E}" type="pres">
      <dgm:prSet presAssocID="{D9ECB888-7A0E-4CA4-8FA0-1EF5351BA2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4BD797-44AC-4A53-A1D5-0A122104407E}" type="pres">
      <dgm:prSet presAssocID="{D9ECB888-7A0E-4CA4-8FA0-1EF5351BA297}" presName="negativeSpace" presStyleCnt="0"/>
      <dgm:spPr/>
    </dgm:pt>
    <dgm:pt modelId="{E3FAAA97-7EDE-4E16-BE12-05F3E215820F}" type="pres">
      <dgm:prSet presAssocID="{D9ECB888-7A0E-4CA4-8FA0-1EF5351BA2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28BD300-6277-4DAF-8D45-A72BD82C1334}" type="presOf" srcId="{73751C28-36F8-4381-B9CB-D629FD1D43A9}" destId="{EDD8E3F8-AB4C-4191-B28C-7529CF03A6AB}" srcOrd="1" destOrd="0" presId="urn:microsoft.com/office/officeart/2005/8/layout/list1"/>
    <dgm:cxn modelId="{7A010E1B-FC61-48D5-A600-2238735454C7}" srcId="{1446D5B8-DFB6-4FF0-9DDB-E7FDAA4E37AD}" destId="{D37285FD-4C6C-4D15-B8CA-3B7CD5745B24}" srcOrd="0" destOrd="0" parTransId="{7A6D204A-08D2-4AB6-988D-41200EE112FA}" sibTransId="{CE8DF799-CE66-4D05-81DE-19EB833C55D8}"/>
    <dgm:cxn modelId="{E6170B48-48E4-4A32-AC28-F7817B5781AE}" type="presOf" srcId="{D37285FD-4C6C-4D15-B8CA-3B7CD5745B24}" destId="{AC44D193-CE2C-450B-AB4F-E2A7DE0E3691}" srcOrd="1" destOrd="0" presId="urn:microsoft.com/office/officeart/2005/8/layout/list1"/>
    <dgm:cxn modelId="{AE63AF54-19F2-4397-81E7-6B9490DD5FE9}" type="presOf" srcId="{D9ECB888-7A0E-4CA4-8FA0-1EF5351BA297}" destId="{745E2E73-C565-4591-8EDD-0035C49DB4FF}" srcOrd="0" destOrd="0" presId="urn:microsoft.com/office/officeart/2005/8/layout/list1"/>
    <dgm:cxn modelId="{AEC20681-4F92-486D-9504-4B69D5085E60}" type="presOf" srcId="{D9ECB888-7A0E-4CA4-8FA0-1EF5351BA297}" destId="{96161D03-83FB-47CC-B88C-16218F1E274E}" srcOrd="1" destOrd="0" presId="urn:microsoft.com/office/officeart/2005/8/layout/list1"/>
    <dgm:cxn modelId="{FF180697-A36E-4273-A0ED-AE7362BDFC65}" type="presOf" srcId="{1446D5B8-DFB6-4FF0-9DDB-E7FDAA4E37AD}" destId="{C63FB856-2BBC-4045-A440-C428FD0AD7C2}" srcOrd="0" destOrd="0" presId="urn:microsoft.com/office/officeart/2005/8/layout/list1"/>
    <dgm:cxn modelId="{332BB89E-080A-453E-B7BA-CDC6286886E3}" srcId="{1446D5B8-DFB6-4FF0-9DDB-E7FDAA4E37AD}" destId="{D9ECB888-7A0E-4CA4-8FA0-1EF5351BA297}" srcOrd="3" destOrd="0" parTransId="{C11EA06F-E0D2-4C7C-843E-4DED4E9731B7}" sibTransId="{B0BE6B90-2770-4A57-9A5C-2BC7BDC1B95C}"/>
    <dgm:cxn modelId="{F69662B4-6D26-433B-9FFB-19624C6481BA}" srcId="{1446D5B8-DFB6-4FF0-9DDB-E7FDAA4E37AD}" destId="{80F5BBCB-951A-4AB7-A904-6956E2B811D3}" srcOrd="2" destOrd="0" parTransId="{570C637F-4B5C-499A-BB5E-D636D2311D6A}" sibTransId="{A0D3DB11-80CB-46A3-B2A1-01EAD801F93E}"/>
    <dgm:cxn modelId="{DB639FB8-284D-4564-A89D-08081538FE80}" type="presOf" srcId="{80F5BBCB-951A-4AB7-A904-6956E2B811D3}" destId="{35DCA913-CF74-4D9A-A97F-CD485972A3DD}" srcOrd="0" destOrd="0" presId="urn:microsoft.com/office/officeart/2005/8/layout/list1"/>
    <dgm:cxn modelId="{E416E9D5-4701-49CF-B328-BB7331783337}" type="presOf" srcId="{D37285FD-4C6C-4D15-B8CA-3B7CD5745B24}" destId="{2C103B36-53B2-42BE-8942-51E349C4DD1E}" srcOrd="0" destOrd="0" presId="urn:microsoft.com/office/officeart/2005/8/layout/list1"/>
    <dgm:cxn modelId="{7A1B42D6-9E13-4884-9BAD-480C2B96EA33}" srcId="{1446D5B8-DFB6-4FF0-9DDB-E7FDAA4E37AD}" destId="{73751C28-36F8-4381-B9CB-D629FD1D43A9}" srcOrd="1" destOrd="0" parTransId="{5DC9543C-DE65-4DA9-90F9-F28FB0DB67E5}" sibTransId="{1B94B47C-8170-4D41-BD7E-EA8263994CC9}"/>
    <dgm:cxn modelId="{98DD8FE1-FF3F-4798-BE46-74E76BADBC29}" type="presOf" srcId="{73751C28-36F8-4381-B9CB-D629FD1D43A9}" destId="{7CA8ED80-C3D5-4585-93EF-A5AAE19D9154}" srcOrd="0" destOrd="0" presId="urn:microsoft.com/office/officeart/2005/8/layout/list1"/>
    <dgm:cxn modelId="{63C8E3E9-CB60-4B58-8BD5-399959F79DB1}" type="presOf" srcId="{80F5BBCB-951A-4AB7-A904-6956E2B811D3}" destId="{5FC3355B-614E-425E-A980-F028205F5D7B}" srcOrd="1" destOrd="0" presId="urn:microsoft.com/office/officeart/2005/8/layout/list1"/>
    <dgm:cxn modelId="{1EC22172-6FF0-429A-815E-976EB9BDA677}" type="presParOf" srcId="{C63FB856-2BBC-4045-A440-C428FD0AD7C2}" destId="{B8208798-5D33-4C5A-8AD4-5A1AF1960595}" srcOrd="0" destOrd="0" presId="urn:microsoft.com/office/officeart/2005/8/layout/list1"/>
    <dgm:cxn modelId="{2E1ED717-F15D-4EB9-BB0C-339DCC420D92}" type="presParOf" srcId="{B8208798-5D33-4C5A-8AD4-5A1AF1960595}" destId="{2C103B36-53B2-42BE-8942-51E349C4DD1E}" srcOrd="0" destOrd="0" presId="urn:microsoft.com/office/officeart/2005/8/layout/list1"/>
    <dgm:cxn modelId="{2BA39C7B-3F06-4321-A74E-62ADB8CC828D}" type="presParOf" srcId="{B8208798-5D33-4C5A-8AD4-5A1AF1960595}" destId="{AC44D193-CE2C-450B-AB4F-E2A7DE0E3691}" srcOrd="1" destOrd="0" presId="urn:microsoft.com/office/officeart/2005/8/layout/list1"/>
    <dgm:cxn modelId="{62991E4D-CF4E-4883-99FA-0AC54C0AB8D3}" type="presParOf" srcId="{C63FB856-2BBC-4045-A440-C428FD0AD7C2}" destId="{792530CB-FBE6-4219-8EF4-804FB77BBBA3}" srcOrd="1" destOrd="0" presId="urn:microsoft.com/office/officeart/2005/8/layout/list1"/>
    <dgm:cxn modelId="{DE911BAA-AD3D-418D-8E12-980FAC96A525}" type="presParOf" srcId="{C63FB856-2BBC-4045-A440-C428FD0AD7C2}" destId="{DDC5F588-69ED-476E-A4E4-8DDA896FD38C}" srcOrd="2" destOrd="0" presId="urn:microsoft.com/office/officeart/2005/8/layout/list1"/>
    <dgm:cxn modelId="{F30DEEC6-0C40-44D9-93F7-2842AFC57E48}" type="presParOf" srcId="{C63FB856-2BBC-4045-A440-C428FD0AD7C2}" destId="{E48DB884-FC1A-4A69-B715-3D9A03A8814A}" srcOrd="3" destOrd="0" presId="urn:microsoft.com/office/officeart/2005/8/layout/list1"/>
    <dgm:cxn modelId="{6475B562-591D-44F2-BCB3-22C19372043F}" type="presParOf" srcId="{C63FB856-2BBC-4045-A440-C428FD0AD7C2}" destId="{B02360C7-8683-4B80-8010-E6AC47CBF570}" srcOrd="4" destOrd="0" presId="urn:microsoft.com/office/officeart/2005/8/layout/list1"/>
    <dgm:cxn modelId="{E8A01F72-9987-449A-A944-8DA5FF2B297F}" type="presParOf" srcId="{B02360C7-8683-4B80-8010-E6AC47CBF570}" destId="{7CA8ED80-C3D5-4585-93EF-A5AAE19D9154}" srcOrd="0" destOrd="0" presId="urn:microsoft.com/office/officeart/2005/8/layout/list1"/>
    <dgm:cxn modelId="{AF42E300-5999-40C4-A295-BCF642A0CFED}" type="presParOf" srcId="{B02360C7-8683-4B80-8010-E6AC47CBF570}" destId="{EDD8E3F8-AB4C-4191-B28C-7529CF03A6AB}" srcOrd="1" destOrd="0" presId="urn:microsoft.com/office/officeart/2005/8/layout/list1"/>
    <dgm:cxn modelId="{D341334C-D41C-4CDE-9F0E-A8E7BE4A40C0}" type="presParOf" srcId="{C63FB856-2BBC-4045-A440-C428FD0AD7C2}" destId="{6881838F-25EB-4094-AF4B-452AC23BA249}" srcOrd="5" destOrd="0" presId="urn:microsoft.com/office/officeart/2005/8/layout/list1"/>
    <dgm:cxn modelId="{F8EFCBD9-E303-4B04-8EA1-357A27F3A6D6}" type="presParOf" srcId="{C63FB856-2BBC-4045-A440-C428FD0AD7C2}" destId="{6A79F6F9-092D-4D41-8593-63E62B62E8E3}" srcOrd="6" destOrd="0" presId="urn:microsoft.com/office/officeart/2005/8/layout/list1"/>
    <dgm:cxn modelId="{5184F58F-C9FB-4C9A-A635-0401E9603832}" type="presParOf" srcId="{C63FB856-2BBC-4045-A440-C428FD0AD7C2}" destId="{EF53F220-EB41-4143-9F91-64E92433E94D}" srcOrd="7" destOrd="0" presId="urn:microsoft.com/office/officeart/2005/8/layout/list1"/>
    <dgm:cxn modelId="{BA360D56-B887-4BD9-9BD0-97F0A9784DD4}" type="presParOf" srcId="{C63FB856-2BBC-4045-A440-C428FD0AD7C2}" destId="{05293AA8-4ABB-4860-B8B0-380C99598BE6}" srcOrd="8" destOrd="0" presId="urn:microsoft.com/office/officeart/2005/8/layout/list1"/>
    <dgm:cxn modelId="{2721FE15-8948-4AD8-B904-CD1C9139F113}" type="presParOf" srcId="{05293AA8-4ABB-4860-B8B0-380C99598BE6}" destId="{35DCA913-CF74-4D9A-A97F-CD485972A3DD}" srcOrd="0" destOrd="0" presId="urn:microsoft.com/office/officeart/2005/8/layout/list1"/>
    <dgm:cxn modelId="{79A597EF-E4A7-40E9-90FB-F3D730D9EEA3}" type="presParOf" srcId="{05293AA8-4ABB-4860-B8B0-380C99598BE6}" destId="{5FC3355B-614E-425E-A980-F028205F5D7B}" srcOrd="1" destOrd="0" presId="urn:microsoft.com/office/officeart/2005/8/layout/list1"/>
    <dgm:cxn modelId="{DF1EB243-4AD6-4DEF-9D3E-01E216099F41}" type="presParOf" srcId="{C63FB856-2BBC-4045-A440-C428FD0AD7C2}" destId="{BDF5632F-1A74-4A6F-97A8-F3D89F89170E}" srcOrd="9" destOrd="0" presId="urn:microsoft.com/office/officeart/2005/8/layout/list1"/>
    <dgm:cxn modelId="{37D593AA-EED7-448B-B607-EA9C335BA90A}" type="presParOf" srcId="{C63FB856-2BBC-4045-A440-C428FD0AD7C2}" destId="{7FBDC72B-805E-4B43-A6AF-C9943AA28D91}" srcOrd="10" destOrd="0" presId="urn:microsoft.com/office/officeart/2005/8/layout/list1"/>
    <dgm:cxn modelId="{BF90267B-A4E7-48B3-8E18-23CB064A83DD}" type="presParOf" srcId="{C63FB856-2BBC-4045-A440-C428FD0AD7C2}" destId="{DCBE25E7-7EAB-4A62-AF57-848EB088EC11}" srcOrd="11" destOrd="0" presId="urn:microsoft.com/office/officeart/2005/8/layout/list1"/>
    <dgm:cxn modelId="{6D1211A7-976D-4E18-980E-6963C5FB3B09}" type="presParOf" srcId="{C63FB856-2BBC-4045-A440-C428FD0AD7C2}" destId="{1DB97012-0B88-4564-B45C-E246430380FD}" srcOrd="12" destOrd="0" presId="urn:microsoft.com/office/officeart/2005/8/layout/list1"/>
    <dgm:cxn modelId="{24A0D5E6-1ECE-488E-8552-609A1416077E}" type="presParOf" srcId="{1DB97012-0B88-4564-B45C-E246430380FD}" destId="{745E2E73-C565-4591-8EDD-0035C49DB4FF}" srcOrd="0" destOrd="0" presId="urn:microsoft.com/office/officeart/2005/8/layout/list1"/>
    <dgm:cxn modelId="{C1E0375B-3539-4D17-A4B6-B95C2F4C40AE}" type="presParOf" srcId="{1DB97012-0B88-4564-B45C-E246430380FD}" destId="{96161D03-83FB-47CC-B88C-16218F1E274E}" srcOrd="1" destOrd="0" presId="urn:microsoft.com/office/officeart/2005/8/layout/list1"/>
    <dgm:cxn modelId="{C7D4B9CC-E1C4-48F3-BF7D-5EB4D3A89071}" type="presParOf" srcId="{C63FB856-2BBC-4045-A440-C428FD0AD7C2}" destId="{874BD797-44AC-4A53-A1D5-0A122104407E}" srcOrd="13" destOrd="0" presId="urn:microsoft.com/office/officeart/2005/8/layout/list1"/>
    <dgm:cxn modelId="{C837A2DB-A3A0-44CE-AECB-F7367E942DEF}" type="presParOf" srcId="{C63FB856-2BBC-4045-A440-C428FD0AD7C2}" destId="{E3FAAA97-7EDE-4E16-BE12-05F3E21582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7200-0AE4-4D54-9CA7-CEC8A5BD0D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536C9-6E83-4D75-A6A2-0BECDDDE3F1D}">
      <dgm:prSet/>
      <dgm:spPr/>
      <dgm:t>
        <a:bodyPr/>
        <a:lstStyle/>
        <a:p>
          <a:r>
            <a:rPr lang="en-US" dirty="0"/>
            <a:t>DIAGRAMA DE CASO DE USO</a:t>
          </a:r>
        </a:p>
      </dgm:t>
    </dgm:pt>
    <dgm:pt modelId="{A8A7AC96-585E-4898-AD18-F55C27F0069B}" type="parTrans" cxnId="{982CD1CE-0262-4BA8-9447-9F518C785BA1}">
      <dgm:prSet/>
      <dgm:spPr/>
      <dgm:t>
        <a:bodyPr/>
        <a:lstStyle/>
        <a:p>
          <a:endParaRPr lang="en-US"/>
        </a:p>
      </dgm:t>
    </dgm:pt>
    <dgm:pt modelId="{7EC7C57E-77EB-4AD5-9473-B16AB2024C1A}" type="sibTrans" cxnId="{982CD1CE-0262-4BA8-9447-9F518C785BA1}">
      <dgm:prSet/>
      <dgm:spPr/>
      <dgm:t>
        <a:bodyPr/>
        <a:lstStyle/>
        <a:p>
          <a:endParaRPr lang="en-US"/>
        </a:p>
      </dgm:t>
    </dgm:pt>
    <dgm:pt modelId="{4AF30294-09CD-4461-A45A-DFD8022C9C2C}" type="pres">
      <dgm:prSet presAssocID="{CDB57200-0AE4-4D54-9CA7-CEC8A5BD0D20}" presName="linear" presStyleCnt="0">
        <dgm:presLayoutVars>
          <dgm:dir/>
          <dgm:animLvl val="lvl"/>
          <dgm:resizeHandles val="exact"/>
        </dgm:presLayoutVars>
      </dgm:prSet>
      <dgm:spPr/>
    </dgm:pt>
    <dgm:pt modelId="{9EE06EA4-8C4D-4336-A300-6CE212D3D4B2}" type="pres">
      <dgm:prSet presAssocID="{E8A536C9-6E83-4D75-A6A2-0BECDDDE3F1D}" presName="parentLin" presStyleCnt="0"/>
      <dgm:spPr/>
    </dgm:pt>
    <dgm:pt modelId="{92337206-1A06-4F73-A477-E5387B6DCBE6}" type="pres">
      <dgm:prSet presAssocID="{E8A536C9-6E83-4D75-A6A2-0BECDDDE3F1D}" presName="parentLeftMargin" presStyleLbl="node1" presStyleIdx="0" presStyleCnt="1"/>
      <dgm:spPr/>
    </dgm:pt>
    <dgm:pt modelId="{3D47FB55-2615-4DE9-9C2C-DAF9A9A709DA}" type="pres">
      <dgm:prSet presAssocID="{E8A536C9-6E83-4D75-A6A2-0BECDDDE3F1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F229EF-0B9A-4ABA-9875-1B6E3AF787FF}" type="pres">
      <dgm:prSet presAssocID="{E8A536C9-6E83-4D75-A6A2-0BECDDDE3F1D}" presName="negativeSpace" presStyleCnt="0"/>
      <dgm:spPr/>
    </dgm:pt>
    <dgm:pt modelId="{3FCFC907-C71E-4B37-9771-E2CB89757FCD}" type="pres">
      <dgm:prSet presAssocID="{E8A536C9-6E83-4D75-A6A2-0BECDDDE3F1D}" presName="childText" presStyleLbl="conFgAcc1" presStyleIdx="0" presStyleCnt="1" custScaleY="824378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</dgm:ptLst>
  <dgm:cxnLst>
    <dgm:cxn modelId="{D6766F1B-A715-478B-B4A0-83346DB20623}" type="presOf" srcId="{E8A536C9-6E83-4D75-A6A2-0BECDDDE3F1D}" destId="{92337206-1A06-4F73-A477-E5387B6DCBE6}" srcOrd="0" destOrd="0" presId="urn:microsoft.com/office/officeart/2005/8/layout/list1"/>
    <dgm:cxn modelId="{982CD1CE-0262-4BA8-9447-9F518C785BA1}" srcId="{CDB57200-0AE4-4D54-9CA7-CEC8A5BD0D20}" destId="{E8A536C9-6E83-4D75-A6A2-0BECDDDE3F1D}" srcOrd="0" destOrd="0" parTransId="{A8A7AC96-585E-4898-AD18-F55C27F0069B}" sibTransId="{7EC7C57E-77EB-4AD5-9473-B16AB2024C1A}"/>
    <dgm:cxn modelId="{0E638AEB-0B52-46A6-83A2-C69639DF1BF2}" type="presOf" srcId="{CDB57200-0AE4-4D54-9CA7-CEC8A5BD0D20}" destId="{4AF30294-09CD-4461-A45A-DFD8022C9C2C}" srcOrd="0" destOrd="0" presId="urn:microsoft.com/office/officeart/2005/8/layout/list1"/>
    <dgm:cxn modelId="{F2D6FCF1-762E-4017-BA33-01FF15925C2B}" type="presOf" srcId="{E8A536C9-6E83-4D75-A6A2-0BECDDDE3F1D}" destId="{3D47FB55-2615-4DE9-9C2C-DAF9A9A709DA}" srcOrd="1" destOrd="0" presId="urn:microsoft.com/office/officeart/2005/8/layout/list1"/>
    <dgm:cxn modelId="{9E6AD25F-2AB7-46D1-B1C3-A2F04F16503D}" type="presParOf" srcId="{4AF30294-09CD-4461-A45A-DFD8022C9C2C}" destId="{9EE06EA4-8C4D-4336-A300-6CE212D3D4B2}" srcOrd="0" destOrd="0" presId="urn:microsoft.com/office/officeart/2005/8/layout/list1"/>
    <dgm:cxn modelId="{13E3A254-9294-4D33-A38C-E4F571EA7D46}" type="presParOf" srcId="{9EE06EA4-8C4D-4336-A300-6CE212D3D4B2}" destId="{92337206-1A06-4F73-A477-E5387B6DCBE6}" srcOrd="0" destOrd="0" presId="urn:microsoft.com/office/officeart/2005/8/layout/list1"/>
    <dgm:cxn modelId="{49A3A7C8-E3C0-4F4A-BE6C-6FB31DE4A117}" type="presParOf" srcId="{9EE06EA4-8C4D-4336-A300-6CE212D3D4B2}" destId="{3D47FB55-2615-4DE9-9C2C-DAF9A9A709DA}" srcOrd="1" destOrd="0" presId="urn:microsoft.com/office/officeart/2005/8/layout/list1"/>
    <dgm:cxn modelId="{14A6D575-5F62-409F-8475-EC7169B91A19}" type="presParOf" srcId="{4AF30294-09CD-4461-A45A-DFD8022C9C2C}" destId="{B4F229EF-0B9A-4ABA-9875-1B6E3AF787FF}" srcOrd="1" destOrd="0" presId="urn:microsoft.com/office/officeart/2005/8/layout/list1"/>
    <dgm:cxn modelId="{84DCDEEE-B11D-40C7-B103-12AC6EC5297E}" type="presParOf" srcId="{4AF30294-09CD-4461-A45A-DFD8022C9C2C}" destId="{3FCFC907-C71E-4B37-9771-E2CB89757FC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8635-81B0-4837-96F1-49356A62FBE2}">
      <dsp:nvSpPr>
        <dsp:cNvPr id="0" name=""/>
        <dsp:cNvSpPr/>
      </dsp:nvSpPr>
      <dsp:spPr>
        <a:xfrm>
          <a:off x="0" y="39600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3AEC-513E-42BD-BA23-705EEB22F112}">
      <dsp:nvSpPr>
        <dsp:cNvPr id="0" name=""/>
        <dsp:cNvSpPr/>
      </dsp:nvSpPr>
      <dsp:spPr>
        <a:xfrm>
          <a:off x="315080" y="130324"/>
          <a:ext cx="44111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INTRODUÇÃO</a:t>
          </a:r>
          <a:endParaRPr lang="en-US" sz="1800" kern="1200" dirty="0"/>
        </a:p>
      </dsp:txBody>
      <dsp:txXfrm>
        <a:off x="341019" y="156263"/>
        <a:ext cx="4359242" cy="479482"/>
      </dsp:txXfrm>
    </dsp:sp>
    <dsp:sp modelId="{FA448014-3DD7-436A-8BE1-3570A4F6AED6}">
      <dsp:nvSpPr>
        <dsp:cNvPr id="0" name=""/>
        <dsp:cNvSpPr/>
      </dsp:nvSpPr>
      <dsp:spPr>
        <a:xfrm>
          <a:off x="0" y="121248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D18B-D52D-4834-94DC-2C8B141FCD85}">
      <dsp:nvSpPr>
        <dsp:cNvPr id="0" name=""/>
        <dsp:cNvSpPr/>
      </dsp:nvSpPr>
      <dsp:spPr>
        <a:xfrm>
          <a:off x="315080" y="946804"/>
          <a:ext cx="4411120" cy="5313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METODOLOGIA</a:t>
          </a:r>
          <a:endParaRPr lang="en-US" sz="1800" kern="1200" dirty="0"/>
        </a:p>
      </dsp:txBody>
      <dsp:txXfrm>
        <a:off x="341019" y="972743"/>
        <a:ext cx="4359242" cy="479482"/>
      </dsp:txXfrm>
    </dsp:sp>
    <dsp:sp modelId="{10AC74DF-32D7-416F-9478-671918E1DD00}">
      <dsp:nvSpPr>
        <dsp:cNvPr id="0" name=""/>
        <dsp:cNvSpPr/>
      </dsp:nvSpPr>
      <dsp:spPr>
        <a:xfrm>
          <a:off x="0" y="202896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DE8E1-6684-493F-92A3-F2BC95BF76A3}">
      <dsp:nvSpPr>
        <dsp:cNvPr id="0" name=""/>
        <dsp:cNvSpPr/>
      </dsp:nvSpPr>
      <dsp:spPr>
        <a:xfrm>
          <a:off x="315080" y="1763284"/>
          <a:ext cx="4411120" cy="5313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FUNDAMENTAÇÃO TEÓRICA</a:t>
          </a:r>
          <a:endParaRPr lang="en-US" sz="1800" kern="1200"/>
        </a:p>
      </dsp:txBody>
      <dsp:txXfrm>
        <a:off x="341019" y="1789223"/>
        <a:ext cx="4359242" cy="479482"/>
      </dsp:txXfrm>
    </dsp:sp>
    <dsp:sp modelId="{130BD68B-F971-447F-B53C-32326A4BF01F}">
      <dsp:nvSpPr>
        <dsp:cNvPr id="0" name=""/>
        <dsp:cNvSpPr/>
      </dsp:nvSpPr>
      <dsp:spPr>
        <a:xfrm>
          <a:off x="0" y="284544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B4B40-EA9A-4A4A-AFE6-5ADAA7C84DA3}">
      <dsp:nvSpPr>
        <dsp:cNvPr id="0" name=""/>
        <dsp:cNvSpPr/>
      </dsp:nvSpPr>
      <dsp:spPr>
        <a:xfrm>
          <a:off x="315080" y="2579764"/>
          <a:ext cx="44111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SOLUÇÃO PROPOSTA</a:t>
          </a:r>
          <a:endParaRPr lang="en-US" sz="1800" kern="1200"/>
        </a:p>
      </dsp:txBody>
      <dsp:txXfrm>
        <a:off x="341019" y="2605703"/>
        <a:ext cx="4359242" cy="479482"/>
      </dsp:txXfrm>
    </dsp:sp>
    <dsp:sp modelId="{1A1B8F26-2C4F-4384-97F1-0C7272EFD504}">
      <dsp:nvSpPr>
        <dsp:cNvPr id="0" name=""/>
        <dsp:cNvSpPr/>
      </dsp:nvSpPr>
      <dsp:spPr>
        <a:xfrm>
          <a:off x="0" y="366192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DC5E6-29ED-440E-AC2A-8BFAD6319F99}">
      <dsp:nvSpPr>
        <dsp:cNvPr id="0" name=""/>
        <dsp:cNvSpPr/>
      </dsp:nvSpPr>
      <dsp:spPr>
        <a:xfrm>
          <a:off x="315080" y="3396244"/>
          <a:ext cx="4411120" cy="5313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DIAGRAMAÇÃO DO PROJETO</a:t>
          </a:r>
          <a:endParaRPr lang="en-US" sz="1800" kern="1200"/>
        </a:p>
      </dsp:txBody>
      <dsp:txXfrm>
        <a:off x="341019" y="3422183"/>
        <a:ext cx="4359242" cy="479482"/>
      </dsp:txXfrm>
    </dsp:sp>
    <dsp:sp modelId="{19F2EFC9-CBA4-4120-B5C3-817348C984EE}">
      <dsp:nvSpPr>
        <dsp:cNvPr id="0" name=""/>
        <dsp:cNvSpPr/>
      </dsp:nvSpPr>
      <dsp:spPr>
        <a:xfrm>
          <a:off x="0" y="447840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51D28-4620-41B7-864A-B00D1836D590}">
      <dsp:nvSpPr>
        <dsp:cNvPr id="0" name=""/>
        <dsp:cNvSpPr/>
      </dsp:nvSpPr>
      <dsp:spPr>
        <a:xfrm>
          <a:off x="315080" y="4212724"/>
          <a:ext cx="4411120" cy="5313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TELAS DA APLICAÇÃO</a:t>
          </a:r>
          <a:endParaRPr lang="en-US" sz="1800" kern="1200"/>
        </a:p>
      </dsp:txBody>
      <dsp:txXfrm>
        <a:off x="341019" y="4238663"/>
        <a:ext cx="4359242" cy="479482"/>
      </dsp:txXfrm>
    </dsp:sp>
    <dsp:sp modelId="{57F01472-3D09-4DFF-879B-C4C0B8B4C366}">
      <dsp:nvSpPr>
        <dsp:cNvPr id="0" name=""/>
        <dsp:cNvSpPr/>
      </dsp:nvSpPr>
      <dsp:spPr>
        <a:xfrm>
          <a:off x="0" y="5294884"/>
          <a:ext cx="6301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5F5B4-9345-46C4-8A5B-70E7BC2FB140}">
      <dsp:nvSpPr>
        <dsp:cNvPr id="0" name=""/>
        <dsp:cNvSpPr/>
      </dsp:nvSpPr>
      <dsp:spPr>
        <a:xfrm>
          <a:off x="315080" y="5029204"/>
          <a:ext cx="44111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DEMONSTRAÇÃO DO SISTEMA</a:t>
          </a:r>
          <a:endParaRPr lang="en-US" sz="1800" kern="1200"/>
        </a:p>
      </dsp:txBody>
      <dsp:txXfrm>
        <a:off x="341019" y="5055143"/>
        <a:ext cx="435924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531752"/>
          <a:ext cx="6301601" cy="4898112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287568"/>
          <a:ext cx="44111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MER – MODELO DE ENTIDADE E RELACIONAMENTO</a:t>
          </a:r>
          <a:endParaRPr lang="en-US" sz="1500" kern="1200" dirty="0"/>
        </a:p>
      </dsp:txBody>
      <dsp:txXfrm>
        <a:off x="336696" y="309184"/>
        <a:ext cx="4367888" cy="3995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69995"/>
          <a:ext cx="6301601" cy="5224653"/>
        </a:xfrm>
        <a:prstGeom prst="rect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116917"/>
          <a:ext cx="44111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MODELO FÍSICO DO BANCO DE DADOS</a:t>
          </a:r>
          <a:endParaRPr lang="en-US" sz="1600" kern="1200" dirty="0"/>
        </a:p>
      </dsp:txBody>
      <dsp:txXfrm>
        <a:off x="338137" y="139974"/>
        <a:ext cx="436500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69995"/>
          <a:ext cx="6301601" cy="5224653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116917"/>
          <a:ext cx="44111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DIAGRAMA DE CLASSES</a:t>
          </a:r>
          <a:endParaRPr lang="en-US" sz="1600" kern="1200" dirty="0"/>
        </a:p>
      </dsp:txBody>
      <dsp:txXfrm>
        <a:off x="338137" y="139974"/>
        <a:ext cx="4365006" cy="4262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2B28-16D5-44A1-AB94-09386461B8FC}">
      <dsp:nvSpPr>
        <dsp:cNvPr id="0" name=""/>
        <dsp:cNvSpPr/>
      </dsp:nvSpPr>
      <dsp:spPr>
        <a:xfrm>
          <a:off x="1086059" y="474183"/>
          <a:ext cx="4982515" cy="4884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488D-1796-4209-8974-3EAB4603FC1C}">
      <dsp:nvSpPr>
        <dsp:cNvPr id="0" name=""/>
        <dsp:cNvSpPr/>
      </dsp:nvSpPr>
      <dsp:spPr>
        <a:xfrm>
          <a:off x="0" y="4284459"/>
          <a:ext cx="2278795" cy="11750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chemeClr val="tx1"/>
              </a:solidFill>
            </a:rPr>
            <a:t>S</a:t>
          </a:r>
        </a:p>
      </dsp:txBody>
      <dsp:txXfrm>
        <a:off x="0" y="4284459"/>
        <a:ext cx="2278795" cy="11750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3ECA-8F9D-436C-8F51-CFA0028EA62E}">
      <dsp:nvSpPr>
        <dsp:cNvPr id="0" name=""/>
        <dsp:cNvSpPr/>
      </dsp:nvSpPr>
      <dsp:spPr>
        <a:xfrm>
          <a:off x="0" y="71388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D28F3-5BD8-4930-9332-BA07822684A6}">
      <dsp:nvSpPr>
        <dsp:cNvPr id="0" name=""/>
        <dsp:cNvSpPr/>
      </dsp:nvSpPr>
      <dsp:spPr>
        <a:xfrm>
          <a:off x="315080" y="64444"/>
          <a:ext cx="4411120" cy="1298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DEUS</a:t>
          </a:r>
          <a:endParaRPr lang="en-US" sz="4400" kern="1200" dirty="0"/>
        </a:p>
      </dsp:txBody>
      <dsp:txXfrm>
        <a:off x="378486" y="127850"/>
        <a:ext cx="4284308" cy="1172068"/>
      </dsp:txXfrm>
    </dsp:sp>
    <dsp:sp modelId="{EAC6E192-37DA-4714-AC19-82AFB063A2F1}">
      <dsp:nvSpPr>
        <dsp:cNvPr id="0" name=""/>
        <dsp:cNvSpPr/>
      </dsp:nvSpPr>
      <dsp:spPr>
        <a:xfrm>
          <a:off x="0" y="270972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96B7E-5148-429B-8C3B-1705298842C5}">
      <dsp:nvSpPr>
        <dsp:cNvPr id="0" name=""/>
        <dsp:cNvSpPr/>
      </dsp:nvSpPr>
      <dsp:spPr>
        <a:xfrm>
          <a:off x="315080" y="2060284"/>
          <a:ext cx="4411120" cy="1298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FAMÍLIA</a:t>
          </a:r>
        </a:p>
      </dsp:txBody>
      <dsp:txXfrm>
        <a:off x="378486" y="2123690"/>
        <a:ext cx="4284308" cy="1172068"/>
      </dsp:txXfrm>
    </dsp:sp>
    <dsp:sp modelId="{4558416D-3E1A-4A6F-9CEF-7203EED79578}">
      <dsp:nvSpPr>
        <dsp:cNvPr id="0" name=""/>
        <dsp:cNvSpPr/>
      </dsp:nvSpPr>
      <dsp:spPr>
        <a:xfrm>
          <a:off x="0" y="4705564"/>
          <a:ext cx="6301601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F7DF9-4B56-4E63-AAE5-AAAC4A912E7F}">
      <dsp:nvSpPr>
        <dsp:cNvPr id="0" name=""/>
        <dsp:cNvSpPr/>
      </dsp:nvSpPr>
      <dsp:spPr>
        <a:xfrm>
          <a:off x="315080" y="4056124"/>
          <a:ext cx="4411120" cy="1298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ORIENTADOR</a:t>
          </a:r>
        </a:p>
      </dsp:txBody>
      <dsp:txXfrm>
        <a:off x="378486" y="4119530"/>
        <a:ext cx="4284308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F70A1-0E60-4B4E-BECA-4BA6AF653BE1}">
      <dsp:nvSpPr>
        <dsp:cNvPr id="0" name=""/>
        <dsp:cNvSpPr/>
      </dsp:nvSpPr>
      <dsp:spPr>
        <a:xfrm>
          <a:off x="0" y="40626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B3D33-46DD-4DDE-A3CB-F3A705E3CA1F}">
      <dsp:nvSpPr>
        <dsp:cNvPr id="0" name=""/>
        <dsp:cNvSpPr/>
      </dsp:nvSpPr>
      <dsp:spPr>
        <a:xfrm>
          <a:off x="315080" y="52024"/>
          <a:ext cx="4411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IDEIA INICIAL </a:t>
          </a:r>
          <a:endParaRPr lang="en-US" sz="2400" kern="1200"/>
        </a:p>
      </dsp:txBody>
      <dsp:txXfrm>
        <a:off x="349665" y="86609"/>
        <a:ext cx="4341950" cy="639310"/>
      </dsp:txXfrm>
    </dsp:sp>
    <dsp:sp modelId="{0A4DBA05-9528-4ADE-BE14-2D0FC039CE41}">
      <dsp:nvSpPr>
        <dsp:cNvPr id="0" name=""/>
        <dsp:cNvSpPr/>
      </dsp:nvSpPr>
      <dsp:spPr>
        <a:xfrm>
          <a:off x="0" y="149490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1790B-AE9D-47F8-AC40-D3AAD8265E77}">
      <dsp:nvSpPr>
        <dsp:cNvPr id="0" name=""/>
        <dsp:cNvSpPr/>
      </dsp:nvSpPr>
      <dsp:spPr>
        <a:xfrm>
          <a:off x="315080" y="1140664"/>
          <a:ext cx="4411120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EMPRESA</a:t>
          </a:r>
          <a:endParaRPr lang="en-US" sz="2400" kern="1200"/>
        </a:p>
      </dsp:txBody>
      <dsp:txXfrm>
        <a:off x="349665" y="1175249"/>
        <a:ext cx="4341950" cy="639310"/>
      </dsp:txXfrm>
    </dsp:sp>
    <dsp:sp modelId="{95F991E9-8EDC-43D7-BC8C-FB93B0F20D55}">
      <dsp:nvSpPr>
        <dsp:cNvPr id="0" name=""/>
        <dsp:cNvSpPr/>
      </dsp:nvSpPr>
      <dsp:spPr>
        <a:xfrm>
          <a:off x="0" y="2583544"/>
          <a:ext cx="6301601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FALTA DE CONTROLE DE AGENDAMENTOS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GESTÃO DE ESTOQUE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/>
            <a:t>RESULTADOS</a:t>
          </a:r>
          <a:endParaRPr lang="en-US" sz="2400" kern="1200"/>
        </a:p>
      </dsp:txBody>
      <dsp:txXfrm>
        <a:off x="0" y="2583544"/>
        <a:ext cx="6301601" cy="2154600"/>
      </dsp:txXfrm>
    </dsp:sp>
    <dsp:sp modelId="{7FEF033C-7BE0-48E2-AE73-BDFDC8B5AC93}">
      <dsp:nvSpPr>
        <dsp:cNvPr id="0" name=""/>
        <dsp:cNvSpPr/>
      </dsp:nvSpPr>
      <dsp:spPr>
        <a:xfrm>
          <a:off x="315080" y="2229304"/>
          <a:ext cx="4411120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PROBLEMAS ENFRENTADOS</a:t>
          </a:r>
          <a:endParaRPr lang="en-US" sz="2400" kern="1200"/>
        </a:p>
      </dsp:txBody>
      <dsp:txXfrm>
        <a:off x="349665" y="2263889"/>
        <a:ext cx="4341950" cy="639310"/>
      </dsp:txXfrm>
    </dsp:sp>
    <dsp:sp modelId="{3D03D4F4-FAA5-40D9-9E7A-7355DDD71F98}">
      <dsp:nvSpPr>
        <dsp:cNvPr id="0" name=""/>
        <dsp:cNvSpPr/>
      </dsp:nvSpPr>
      <dsp:spPr>
        <a:xfrm>
          <a:off x="0" y="5221984"/>
          <a:ext cx="630160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DFC0C-5092-4273-8286-D8A7E8C4CA4A}">
      <dsp:nvSpPr>
        <dsp:cNvPr id="0" name=""/>
        <dsp:cNvSpPr/>
      </dsp:nvSpPr>
      <dsp:spPr>
        <a:xfrm>
          <a:off x="315080" y="4867744"/>
          <a:ext cx="4411120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ABORDAGEM DO PROJETO</a:t>
          </a:r>
          <a:endParaRPr lang="en-US" sz="2400" kern="1200"/>
        </a:p>
      </dsp:txBody>
      <dsp:txXfrm>
        <a:off x="349665" y="4902329"/>
        <a:ext cx="43419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067AD-6C85-41C7-BFE1-A39A9A0FA957}">
      <dsp:nvSpPr>
        <dsp:cNvPr id="0" name=""/>
        <dsp:cNvSpPr/>
      </dsp:nvSpPr>
      <dsp:spPr>
        <a:xfrm>
          <a:off x="0" y="902254"/>
          <a:ext cx="630160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24840" rIns="489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/>
            <a:t>ANEXO B</a:t>
          </a:r>
          <a:endParaRPr lang="en-US" sz="3000" kern="1200"/>
        </a:p>
      </dsp:txBody>
      <dsp:txXfrm>
        <a:off x="0" y="902254"/>
        <a:ext cx="6301601" cy="1275750"/>
      </dsp:txXfrm>
    </dsp:sp>
    <dsp:sp modelId="{FB1160C8-05F3-40E3-A5F3-5CE252558B24}">
      <dsp:nvSpPr>
        <dsp:cNvPr id="0" name=""/>
        <dsp:cNvSpPr/>
      </dsp:nvSpPr>
      <dsp:spPr>
        <a:xfrm>
          <a:off x="315080" y="459454"/>
          <a:ext cx="44111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PESQUISA EXPLORATÓRIA</a:t>
          </a:r>
          <a:endParaRPr lang="en-US" sz="3000" kern="1200"/>
        </a:p>
      </dsp:txBody>
      <dsp:txXfrm>
        <a:off x="358311" y="502685"/>
        <a:ext cx="4324658" cy="799138"/>
      </dsp:txXfrm>
    </dsp:sp>
    <dsp:sp modelId="{00AFE775-94A5-4AF2-9F30-459CDA5F4596}">
      <dsp:nvSpPr>
        <dsp:cNvPr id="0" name=""/>
        <dsp:cNvSpPr/>
      </dsp:nvSpPr>
      <dsp:spPr>
        <a:xfrm>
          <a:off x="0" y="2782804"/>
          <a:ext cx="630160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24840" rIns="489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/>
            <a:t>APÊNDICE 01</a:t>
          </a:r>
          <a:endParaRPr lang="en-US" sz="3000" kern="1200"/>
        </a:p>
      </dsp:txBody>
      <dsp:txXfrm>
        <a:off x="0" y="2782804"/>
        <a:ext cx="6301601" cy="1275750"/>
      </dsp:txXfrm>
    </dsp:sp>
    <dsp:sp modelId="{7C925FB9-FA04-4BD2-9543-3E1C150BC004}">
      <dsp:nvSpPr>
        <dsp:cNvPr id="0" name=""/>
        <dsp:cNvSpPr/>
      </dsp:nvSpPr>
      <dsp:spPr>
        <a:xfrm>
          <a:off x="315080" y="2340004"/>
          <a:ext cx="4411120" cy="8856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TECNICA DA ENTREVISTA</a:t>
          </a:r>
          <a:endParaRPr lang="en-US" sz="3000" kern="1200"/>
        </a:p>
      </dsp:txBody>
      <dsp:txXfrm>
        <a:off x="358311" y="2383235"/>
        <a:ext cx="4324658" cy="799138"/>
      </dsp:txXfrm>
    </dsp:sp>
    <dsp:sp modelId="{AD285E6F-F42B-4FC5-8463-633BC3847087}">
      <dsp:nvSpPr>
        <dsp:cNvPr id="0" name=""/>
        <dsp:cNvSpPr/>
      </dsp:nvSpPr>
      <dsp:spPr>
        <a:xfrm>
          <a:off x="0" y="46633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EECD-8101-4369-B567-A721E18C200C}">
      <dsp:nvSpPr>
        <dsp:cNvPr id="0" name=""/>
        <dsp:cNvSpPr/>
      </dsp:nvSpPr>
      <dsp:spPr>
        <a:xfrm>
          <a:off x="315080" y="4220554"/>
          <a:ext cx="4411120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PEQUISA BIBLIOGRÁFICA</a:t>
          </a:r>
          <a:endParaRPr lang="en-US" sz="3000" kern="1200"/>
        </a:p>
      </dsp:txBody>
      <dsp:txXfrm>
        <a:off x="358311" y="4263785"/>
        <a:ext cx="432465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067AD-6C85-41C7-BFE1-A39A9A0FA957}">
      <dsp:nvSpPr>
        <dsp:cNvPr id="0" name=""/>
        <dsp:cNvSpPr/>
      </dsp:nvSpPr>
      <dsp:spPr>
        <a:xfrm>
          <a:off x="0" y="2020324"/>
          <a:ext cx="6301601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ASCENÇÃO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MICRO PIGMENTAÇÃO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TENDÊNCIAS DO MERCADO</a:t>
          </a:r>
          <a:endParaRPr lang="en-US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OPORTUNIDADES DE NEGÓCIO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2020324"/>
        <a:ext cx="6301601" cy="2192400"/>
      </dsp:txXfrm>
    </dsp:sp>
    <dsp:sp modelId="{FB1160C8-05F3-40E3-A5F3-5CE252558B24}">
      <dsp:nvSpPr>
        <dsp:cNvPr id="0" name=""/>
        <dsp:cNvSpPr/>
      </dsp:nvSpPr>
      <dsp:spPr>
        <a:xfrm>
          <a:off x="315080" y="1666084"/>
          <a:ext cx="4411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O MERCADO DE ESTÉTICA</a:t>
          </a:r>
          <a:endParaRPr lang="en-US" sz="2400" kern="1200" dirty="0"/>
        </a:p>
      </dsp:txBody>
      <dsp:txXfrm>
        <a:off x="349665" y="1700669"/>
        <a:ext cx="43419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3ECA-8F9D-436C-8F51-CFA0028EA62E}">
      <dsp:nvSpPr>
        <dsp:cNvPr id="0" name=""/>
        <dsp:cNvSpPr/>
      </dsp:nvSpPr>
      <dsp:spPr>
        <a:xfrm>
          <a:off x="0" y="88002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D28F3-5BD8-4930-9332-BA07822684A6}">
      <dsp:nvSpPr>
        <dsp:cNvPr id="0" name=""/>
        <dsp:cNvSpPr/>
      </dsp:nvSpPr>
      <dsp:spPr>
        <a:xfrm>
          <a:off x="315080" y="629104"/>
          <a:ext cx="44111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MODELAGEM DE SISTEMAS ATRAVÉS DE UML</a:t>
          </a:r>
          <a:endParaRPr lang="en-US" sz="1700" kern="1200"/>
        </a:p>
      </dsp:txBody>
      <dsp:txXfrm>
        <a:off x="339578" y="653602"/>
        <a:ext cx="4362124" cy="452844"/>
      </dsp:txXfrm>
    </dsp:sp>
    <dsp:sp modelId="{2CC5FACA-021E-4C4E-B218-3FA4F2F85A8B}">
      <dsp:nvSpPr>
        <dsp:cNvPr id="0" name=""/>
        <dsp:cNvSpPr/>
      </dsp:nvSpPr>
      <dsp:spPr>
        <a:xfrm>
          <a:off x="0" y="165114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9B9A0-FED8-4DE4-AB95-56A9BAECFA98}">
      <dsp:nvSpPr>
        <dsp:cNvPr id="0" name=""/>
        <dsp:cNvSpPr/>
      </dsp:nvSpPr>
      <dsp:spPr>
        <a:xfrm>
          <a:off x="315080" y="1400224"/>
          <a:ext cx="4411120" cy="50184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O QUE É UML?</a:t>
          </a:r>
          <a:endParaRPr lang="en-US" sz="1700" kern="1200"/>
        </a:p>
      </dsp:txBody>
      <dsp:txXfrm>
        <a:off x="339578" y="1424722"/>
        <a:ext cx="4362124" cy="452844"/>
      </dsp:txXfrm>
    </dsp:sp>
    <dsp:sp modelId="{EAC6E192-37DA-4714-AC19-82AFB063A2F1}">
      <dsp:nvSpPr>
        <dsp:cNvPr id="0" name=""/>
        <dsp:cNvSpPr/>
      </dsp:nvSpPr>
      <dsp:spPr>
        <a:xfrm>
          <a:off x="0" y="2422264"/>
          <a:ext cx="630160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54076" rIns="48907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CLASSE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CASO DE USO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/>
            <a:t>DIAGRAMA DE SEQUÊNCIA</a:t>
          </a:r>
          <a:endParaRPr lang="en-US" sz="1700" kern="1200"/>
        </a:p>
      </dsp:txBody>
      <dsp:txXfrm>
        <a:off x="0" y="2422264"/>
        <a:ext cx="6301601" cy="1285200"/>
      </dsp:txXfrm>
    </dsp:sp>
    <dsp:sp modelId="{87796B7E-5148-429B-8C3B-1705298842C5}">
      <dsp:nvSpPr>
        <dsp:cNvPr id="0" name=""/>
        <dsp:cNvSpPr/>
      </dsp:nvSpPr>
      <dsp:spPr>
        <a:xfrm>
          <a:off x="315080" y="2171344"/>
          <a:ext cx="4411120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DIAGRAMAS UML</a:t>
          </a:r>
          <a:endParaRPr lang="en-US" sz="1700" kern="1200"/>
        </a:p>
      </dsp:txBody>
      <dsp:txXfrm>
        <a:off x="339578" y="2195842"/>
        <a:ext cx="4362124" cy="452844"/>
      </dsp:txXfrm>
    </dsp:sp>
    <dsp:sp modelId="{4558416D-3E1A-4A6F-9CEF-7203EED79578}">
      <dsp:nvSpPr>
        <dsp:cNvPr id="0" name=""/>
        <dsp:cNvSpPr/>
      </dsp:nvSpPr>
      <dsp:spPr>
        <a:xfrm>
          <a:off x="0" y="405018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F7DF9-4B56-4E63-AAE5-AAAC4A912E7F}">
      <dsp:nvSpPr>
        <dsp:cNvPr id="0" name=""/>
        <dsp:cNvSpPr/>
      </dsp:nvSpPr>
      <dsp:spPr>
        <a:xfrm>
          <a:off x="315080" y="3799264"/>
          <a:ext cx="4411120" cy="50184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BENEFÍCIOS DA UML</a:t>
          </a:r>
          <a:endParaRPr lang="en-US" sz="1700" kern="1200"/>
        </a:p>
      </dsp:txBody>
      <dsp:txXfrm>
        <a:off x="339578" y="3823762"/>
        <a:ext cx="4362124" cy="452844"/>
      </dsp:txXfrm>
    </dsp:sp>
    <dsp:sp modelId="{D5EAA144-7AC2-4FB3-A3E3-AEAEC19395FD}">
      <dsp:nvSpPr>
        <dsp:cNvPr id="0" name=""/>
        <dsp:cNvSpPr/>
      </dsp:nvSpPr>
      <dsp:spPr>
        <a:xfrm>
          <a:off x="0" y="4821304"/>
          <a:ext cx="6301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9228-4C82-4A4F-A2AE-BE2C42E115CF}">
      <dsp:nvSpPr>
        <dsp:cNvPr id="0" name=""/>
        <dsp:cNvSpPr/>
      </dsp:nvSpPr>
      <dsp:spPr>
        <a:xfrm>
          <a:off x="315080" y="4570384"/>
          <a:ext cx="4411120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VERSATILIDADE DA UML</a:t>
          </a:r>
          <a:endParaRPr lang="en-US" sz="1700" kern="1200"/>
        </a:p>
      </dsp:txBody>
      <dsp:txXfrm>
        <a:off x="339578" y="4594882"/>
        <a:ext cx="436212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508058"/>
          <a:ext cx="6301601" cy="537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45668" rIns="48907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JAVA 11 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SPRING BOOT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JAVASCRIPT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ANGULAR 14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HTML 5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CSS 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BANCO DE DADOS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METODOLOGIA ÁGIL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100" kern="1200" dirty="0"/>
            <a:t>GITHUB</a:t>
          </a:r>
          <a:endParaRPr lang="en-US" sz="3100" kern="1200" dirty="0"/>
        </a:p>
      </dsp:txBody>
      <dsp:txXfrm>
        <a:off x="0" y="508058"/>
        <a:ext cx="6301601" cy="5370750"/>
      </dsp:txXfrm>
    </dsp:sp>
    <dsp:sp modelId="{3D47FB55-2615-4DE9-9C2C-DAF9A9A709DA}">
      <dsp:nvSpPr>
        <dsp:cNvPr id="0" name=""/>
        <dsp:cNvSpPr/>
      </dsp:nvSpPr>
      <dsp:spPr>
        <a:xfrm>
          <a:off x="315080" y="25249"/>
          <a:ext cx="4411120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LINGUAGENS</a:t>
          </a:r>
          <a:endParaRPr lang="en-US" sz="3100" kern="1200" dirty="0"/>
        </a:p>
      </dsp:txBody>
      <dsp:txXfrm>
        <a:off x="359752" y="69921"/>
        <a:ext cx="4321776" cy="825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297986"/>
          <a:ext cx="6301601" cy="55808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23706" y="0"/>
          <a:ext cx="4411120" cy="1167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ARQUITETURA</a:t>
          </a:r>
        </a:p>
      </dsp:txBody>
      <dsp:txXfrm>
        <a:off x="380694" y="56988"/>
        <a:ext cx="4297144" cy="10534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F588-69ED-476E-A4E4-8DDA896FD38C}">
      <dsp:nvSpPr>
        <dsp:cNvPr id="0" name=""/>
        <dsp:cNvSpPr/>
      </dsp:nvSpPr>
      <dsp:spPr>
        <a:xfrm>
          <a:off x="0" y="9818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4D193-CE2C-450B-AB4F-E2A7DE0E3691}">
      <dsp:nvSpPr>
        <dsp:cNvPr id="0" name=""/>
        <dsp:cNvSpPr/>
      </dsp:nvSpPr>
      <dsp:spPr>
        <a:xfrm>
          <a:off x="315080" y="58554"/>
          <a:ext cx="4411120" cy="1366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DESENVOLVER UMA APLICAÇÃO WEB, PARA CONTROLAR AS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 PRINCIPAIS DIFICULDADES QUE O ESTABELECIMENTO ENFRENTA.</a:t>
          </a:r>
          <a:endParaRPr lang="en-US" sz="1600" kern="1200" dirty="0"/>
        </a:p>
      </dsp:txBody>
      <dsp:txXfrm>
        <a:off x="381767" y="125241"/>
        <a:ext cx="4277746" cy="1232725"/>
      </dsp:txXfrm>
    </dsp:sp>
    <dsp:sp modelId="{6A79F6F9-092D-4D41-8593-63E62B62E8E3}">
      <dsp:nvSpPr>
        <dsp:cNvPr id="0" name=""/>
        <dsp:cNvSpPr/>
      </dsp:nvSpPr>
      <dsp:spPr>
        <a:xfrm>
          <a:off x="0" y="23426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8E3F8-AB4C-4191-B28C-7529CF03A6AB}">
      <dsp:nvSpPr>
        <dsp:cNvPr id="0" name=""/>
        <dsp:cNvSpPr/>
      </dsp:nvSpPr>
      <dsp:spPr>
        <a:xfrm>
          <a:off x="315080" y="1899854"/>
          <a:ext cx="4411120" cy="8856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ATENDIMENTOS</a:t>
          </a:r>
          <a:endParaRPr lang="en-US" sz="1600" kern="1200" dirty="0"/>
        </a:p>
      </dsp:txBody>
      <dsp:txXfrm>
        <a:off x="358311" y="1943085"/>
        <a:ext cx="4324658" cy="799138"/>
      </dsp:txXfrm>
    </dsp:sp>
    <dsp:sp modelId="{7FBDC72B-805E-4B43-A6AF-C9943AA28D91}">
      <dsp:nvSpPr>
        <dsp:cNvPr id="0" name=""/>
        <dsp:cNvSpPr/>
      </dsp:nvSpPr>
      <dsp:spPr>
        <a:xfrm>
          <a:off x="0" y="37034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3355B-614E-425E-A980-F028205F5D7B}">
      <dsp:nvSpPr>
        <dsp:cNvPr id="0" name=""/>
        <dsp:cNvSpPr/>
      </dsp:nvSpPr>
      <dsp:spPr>
        <a:xfrm>
          <a:off x="315080" y="3260654"/>
          <a:ext cx="4411120" cy="8856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CLIENTES</a:t>
          </a:r>
          <a:endParaRPr lang="en-US" sz="1600" kern="1200" dirty="0"/>
        </a:p>
      </dsp:txBody>
      <dsp:txXfrm>
        <a:off x="358311" y="3303885"/>
        <a:ext cx="4324658" cy="799138"/>
      </dsp:txXfrm>
    </dsp:sp>
    <dsp:sp modelId="{E3FAAA97-7EDE-4E16-BE12-05F3E215820F}">
      <dsp:nvSpPr>
        <dsp:cNvPr id="0" name=""/>
        <dsp:cNvSpPr/>
      </dsp:nvSpPr>
      <dsp:spPr>
        <a:xfrm>
          <a:off x="0" y="506425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1D03-83FB-47CC-B88C-16218F1E274E}">
      <dsp:nvSpPr>
        <dsp:cNvPr id="0" name=""/>
        <dsp:cNvSpPr/>
      </dsp:nvSpPr>
      <dsp:spPr>
        <a:xfrm>
          <a:off x="315080" y="4621454"/>
          <a:ext cx="4411120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HISTÓRICO DE ATENDIMENTOS</a:t>
          </a:r>
          <a:endParaRPr lang="en-US" sz="1600" kern="1200" dirty="0"/>
        </a:p>
      </dsp:txBody>
      <dsp:txXfrm>
        <a:off x="358311" y="4664685"/>
        <a:ext cx="4324658" cy="7991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907-C71E-4B37-9771-E2CB89757FCD}">
      <dsp:nvSpPr>
        <dsp:cNvPr id="0" name=""/>
        <dsp:cNvSpPr/>
      </dsp:nvSpPr>
      <dsp:spPr>
        <a:xfrm>
          <a:off x="0" y="435033"/>
          <a:ext cx="6301601" cy="5193581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 l="-9000" r="-9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7FB55-2615-4DE9-9C2C-DAF9A9A709DA}">
      <dsp:nvSpPr>
        <dsp:cNvPr id="0" name=""/>
        <dsp:cNvSpPr/>
      </dsp:nvSpPr>
      <dsp:spPr>
        <a:xfrm>
          <a:off x="315080" y="66033"/>
          <a:ext cx="44111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DIAGRAMA DE CASO DE USO</a:t>
          </a:r>
        </a:p>
      </dsp:txBody>
      <dsp:txXfrm>
        <a:off x="351106" y="102059"/>
        <a:ext cx="43390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14FE-57BA-87D0-85BB-A317C7B1D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3ADD7-B4F0-281F-0094-4C8AE5DC4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D9F70-1E25-2564-5A57-CD1FC4DE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25BE7-EF26-4E90-5514-17003969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09DE-5546-6286-630B-481A5B43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0EF4-6F00-415E-A120-F54DCBF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8C05F6-CE65-7D69-2A24-0B7E36C6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1324E7-461B-283E-1221-BC825C7D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C272-AA2B-310D-9FB7-4424126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D53C8-420A-C522-D106-FF3EBF1D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9B20AD-A98C-0102-5052-9DBAB1B64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89F57F-7CED-0435-C8CF-9472FE863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C250F-64E9-8D09-6230-2C80597F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018CB-E5A0-8273-4BE2-19A1489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10C89-1284-6244-93F6-2A418D7B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1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DDB4-C73B-D325-1394-352BE4CD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1E9-7581-7642-4DFA-F4427854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CD5DF-86DA-C55B-E5F3-9BC4B83E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044C6-FDBF-729E-B097-C1570F2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0CF12-86AC-2284-366D-838565A2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1203A-8515-E765-EAAE-E6D5657B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382604-8169-2633-7764-C2344A16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E34B8-B089-0A12-CFA2-071EB31D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94A6F-9C2F-7DEF-7C79-C594C21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A85FE-7865-9913-C0FF-448AE93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B5A60-F76C-01AC-D3A6-7047F1D4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DE6E2-429B-4D93-A495-92D990FA9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073EC3-994E-806C-60A1-2BC9C29A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707D2-6BD4-31BA-2978-26EE3E6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4E3F8-BF0B-67E1-2D70-B945607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8E3A-7522-66DA-8982-453A146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9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A79DD-A4D2-9E16-EDC3-CE816DEB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13119B-725D-19B8-EA1F-79C136E9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9B6AA3-7940-0185-F90A-B28205706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9D7D84-D15F-E8C2-5C11-FA92ABFE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92790C-CF81-D257-8397-DA844C4F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C208A8-E13A-AE53-EC7C-6B63EDC3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C65F3A-D5C5-3323-0A9C-7A5CF3AA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6193A5-9848-C611-B7BC-6F95795C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1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3768C-FD82-7E8A-8110-0EE76F87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8C87F-F598-6859-4B18-6B24908A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F6AD42-A83B-6360-2545-672CD23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BBC61B-D96F-7DA0-BF75-EA012D55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8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5D8BD8-9035-3170-9B9D-EF463252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166619-3798-1D0D-E0A8-7F18F5CF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9B63C-3798-7B26-4D8E-5D1BA8DB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2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DE291-0F29-682D-4F92-DDE6EB26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F5381-25FF-C6B2-F6FF-350CCD4F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3F7CB-83B0-3E51-9C43-8828BC06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0A3C0-8A9D-B7AF-B82D-5AD46E79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21FCD9-0226-9844-04C0-02B0D0C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4423D-409F-9DF2-9B01-52FC14A3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5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97DB-D68A-8D45-55F2-CD5A8DA5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FEE504-A8C5-C48C-71D7-1E80F018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9893ED-7FEC-909F-63E7-02E3170AF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9D3B0-99E7-880C-365B-1DD3C41E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4BCD65-C729-02A8-1490-17FB1BA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1A79FA-5E42-104D-47F0-306A06D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ADE350-C80E-FCB8-FCE4-73AA3E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D671C-A5C9-0B04-4764-0B74797E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34D36-DA3E-1D45-7A78-389B98BC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BC1E-6B40-47A1-8396-BD192AFE0956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778BB-0920-20A3-D31E-FB658AF4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E633F-702C-AD71-5ED6-5291AD88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5931-03F1-4D9F-880D-4B468A246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51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1452" name="Oval 1048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Oval 1051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6B678E-6813-CEBD-9EC2-68F5D28A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 DE DESENVOLVIMENTO DE APLICAÇÃO PARA GESTÃO DE CENTRO ESTÉTICO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E96DC-4D9B-26CF-E6CB-1E9270D7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767" y="5237025"/>
            <a:ext cx="4079551" cy="9732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ORIENTADOR: ESP. SAUL MATUZINHOS DE MOURA</a:t>
            </a:r>
          </a:p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ACADÊMICOS: </a:t>
            </a:r>
          </a:p>
          <a:p>
            <a:pPr>
              <a:lnSpc>
                <a:spcPct val="100000"/>
              </a:lnSpc>
            </a:pP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SILVIO FILIPE DIONIZIO JUNIOR</a:t>
            </a:r>
          </a:p>
        </p:txBody>
      </p:sp>
      <p:grpSp>
        <p:nvGrpSpPr>
          <p:cNvPr id="1453" name="Group 1053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454" name="Freeform: Shape 1054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5" name="Freeform: Shape 1055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026" name="Picture 2" descr="Logotipo&#10;&#10;Descrição gerada automaticamente">
            <a:extLst>
              <a:ext uri="{FF2B5EF4-FFF2-40B4-BE49-F238E27FC236}">
                <a16:creationId xmlns:a16="http://schemas.microsoft.com/office/drawing/2014/main" id="{D0357B7C-3397-08FD-FF41-919DC933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7500" y="1990875"/>
            <a:ext cx="2560781" cy="6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6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57" name="Freeform: Shape 1058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059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060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061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062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2" name="Oval 1064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3" name="Oval 1066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1B068C-825C-CD10-E26E-E3BE87A999DC}"/>
              </a:ext>
            </a:extLst>
          </p:cNvPr>
          <p:cNvSpPr txBox="1">
            <a:spLocks/>
          </p:cNvSpPr>
          <p:nvPr/>
        </p:nvSpPr>
        <p:spPr>
          <a:xfrm>
            <a:off x="6651138" y="970743"/>
            <a:ext cx="3821912" cy="5700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2800" b="1" dirty="0">
                <a:solidFill>
                  <a:schemeClr val="bg1"/>
                </a:solidFill>
                <a:cs typeface="Arial" panose="020B0604020202020204" pitchFamily="34" charset="0"/>
              </a:rPr>
              <a:t>PROJETO INTERDISCIPLINAR E EXTENSIONISTA II</a:t>
            </a:r>
          </a:p>
        </p:txBody>
      </p:sp>
    </p:spTree>
    <p:extLst>
      <p:ext uri="{BB962C8B-B14F-4D97-AF65-F5344CB8AC3E}">
        <p14:creationId xmlns:p14="http://schemas.microsoft.com/office/powerpoint/2010/main" val="181197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85714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9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6E32462-ABFD-7A72-3C00-D19AD1DA5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1" y="0"/>
            <a:ext cx="9655435" cy="6830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6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405868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68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755241A0-11DD-AF6A-B86A-116A3149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0"/>
            <a:ext cx="9551438" cy="68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10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022180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7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DIAGRAMAÇÃO DO PROJETO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2887"/>
              </p:ext>
            </p:extLst>
          </p:nvPr>
        </p:nvGraphicFramePr>
        <p:xfrm>
          <a:off x="5484139" y="477540"/>
          <a:ext cx="6301601" cy="569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81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Rectangle 212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3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TELAS DA APLICAÇÃO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4EC62CE-C72C-5925-F63F-B9DAD95ED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r="18144" b="-3"/>
          <a:stretch/>
        </p:blipFill>
        <p:spPr bwMode="auto">
          <a:xfrm>
            <a:off x="4416816" y="507238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822268" h="2822268">
                <a:moveTo>
                  <a:pt x="1411134" y="0"/>
                </a:moveTo>
                <a:cubicBezTo>
                  <a:pt x="2190482" y="0"/>
                  <a:pt x="2822268" y="631786"/>
                  <a:pt x="2822268" y="1411134"/>
                </a:cubicBezTo>
                <a:cubicBezTo>
                  <a:pt x="2822268" y="2190482"/>
                  <a:pt x="2190482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BB25C99-17D6-A5FF-38EC-BD784B0012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r="32906" b="-3"/>
          <a:stretch/>
        </p:blipFill>
        <p:spPr bwMode="auto">
          <a:xfrm>
            <a:off x="7466568" y="10"/>
            <a:ext cx="2564451" cy="2469732"/>
          </a:xfrm>
          <a:custGeom>
            <a:avLst/>
            <a:gdLst/>
            <a:ahLst/>
            <a:cxnLst/>
            <a:rect l="l" t="t" r="r" b="b"/>
            <a:pathLst>
              <a:path w="2564451" h="2469742">
                <a:moveTo>
                  <a:pt x="799668" y="0"/>
                </a:moveTo>
                <a:lnTo>
                  <a:pt x="1764783" y="0"/>
                </a:lnTo>
                <a:lnTo>
                  <a:pt x="1781325" y="6055"/>
                </a:lnTo>
                <a:cubicBezTo>
                  <a:pt x="2241535" y="200707"/>
                  <a:pt x="2564451" y="656401"/>
                  <a:pt x="2564451" y="1187517"/>
                </a:cubicBezTo>
                <a:cubicBezTo>
                  <a:pt x="2564451" y="1895670"/>
                  <a:pt x="1990379" y="2469742"/>
                  <a:pt x="1282225" y="2469742"/>
                </a:cubicBezTo>
                <a:cubicBezTo>
                  <a:pt x="574072" y="2469742"/>
                  <a:pt x="0" y="1895670"/>
                  <a:pt x="0" y="1187517"/>
                </a:cubicBezTo>
                <a:cubicBezTo>
                  <a:pt x="0" y="656401"/>
                  <a:pt x="322916" y="200707"/>
                  <a:pt x="783126" y="6055"/>
                </a:cubicBezTo>
                <a:close/>
              </a:path>
            </a:pathLst>
          </a:custGeom>
          <a:noFill/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5964A6-000E-1C0C-DBAA-6FAE9EE10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r="16117" b="3"/>
          <a:stretch/>
        </p:blipFill>
        <p:spPr bwMode="auto">
          <a:xfrm>
            <a:off x="9746115" y="1711922"/>
            <a:ext cx="2445887" cy="2822268"/>
          </a:xfrm>
          <a:custGeom>
            <a:avLst/>
            <a:gdLst/>
            <a:ahLst/>
            <a:cxnLst/>
            <a:rect l="l" t="t" r="r" b="b"/>
            <a:pathLst>
              <a:path w="2445887" h="2822268">
                <a:moveTo>
                  <a:pt x="1411134" y="0"/>
                </a:moveTo>
                <a:cubicBezTo>
                  <a:pt x="1800808" y="0"/>
                  <a:pt x="2153592" y="157947"/>
                  <a:pt x="2408957" y="413312"/>
                </a:cubicBezTo>
                <a:lnTo>
                  <a:pt x="2445887" y="453946"/>
                </a:lnTo>
                <a:lnTo>
                  <a:pt x="2445887" y="2368323"/>
                </a:lnTo>
                <a:lnTo>
                  <a:pt x="2408957" y="2408957"/>
                </a:lnTo>
                <a:cubicBezTo>
                  <a:pt x="2153592" y="2664322"/>
                  <a:pt x="1800808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F8B4EE-AA3A-AD80-F4CD-43068A5E8C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7" r="24024" b="1"/>
          <a:stretch/>
        </p:blipFill>
        <p:spPr bwMode="auto">
          <a:xfrm>
            <a:off x="6275781" y="3215582"/>
            <a:ext cx="3755236" cy="3642418"/>
          </a:xfrm>
          <a:custGeom>
            <a:avLst/>
            <a:gdLst/>
            <a:ahLst/>
            <a:cxnLst/>
            <a:rect l="l" t="t" r="r" b="b"/>
            <a:pathLst>
              <a:path w="3755236" h="3642418">
                <a:moveTo>
                  <a:pt x="1877618" y="0"/>
                </a:moveTo>
                <a:cubicBezTo>
                  <a:pt x="2914598" y="0"/>
                  <a:pt x="3755236" y="840638"/>
                  <a:pt x="3755236" y="1877618"/>
                </a:cubicBezTo>
                <a:cubicBezTo>
                  <a:pt x="3755236" y="2655353"/>
                  <a:pt x="3282377" y="3322646"/>
                  <a:pt x="2608472" y="3607684"/>
                </a:cubicBezTo>
                <a:lnTo>
                  <a:pt x="2513570" y="3642418"/>
                </a:lnTo>
                <a:lnTo>
                  <a:pt x="1241666" y="3642418"/>
                </a:lnTo>
                <a:lnTo>
                  <a:pt x="1146765" y="3607684"/>
                </a:lnTo>
                <a:cubicBezTo>
                  <a:pt x="472859" y="3322646"/>
                  <a:pt x="0" y="2655353"/>
                  <a:pt x="0" y="1877618"/>
                </a:cubicBezTo>
                <a:cubicBezTo>
                  <a:pt x="0" y="840638"/>
                  <a:pt x="840638" y="0"/>
                  <a:pt x="1877618" y="0"/>
                </a:cubicBezTo>
                <a:close/>
              </a:path>
            </a:pathLst>
          </a:custGeom>
          <a:noFill/>
        </p:spPr>
      </p:pic>
      <p:grpSp>
        <p:nvGrpSpPr>
          <p:cNvPr id="2129" name="Graphic 190">
            <a:extLst>
              <a:ext uri="{FF2B5EF4-FFF2-40B4-BE49-F238E27FC236}">
                <a16:creationId xmlns:a16="http://schemas.microsoft.com/office/drawing/2014/main" id="{24B0F550-3D95-4E91-850F-90066642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9427" y="3459526"/>
            <a:ext cx="1843161" cy="61248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815BC412-E4C6-4819-8B93-7561DB66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7DE1123E-105A-46DE-B7FC-D172B941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33" name="Graphic 212">
            <a:extLst>
              <a:ext uri="{FF2B5EF4-FFF2-40B4-BE49-F238E27FC236}">
                <a16:creationId xmlns:a16="http://schemas.microsoft.com/office/drawing/2014/main" id="{94710CDC-1CF9-466E-A5F7-E5972574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35" name="Graphic 212">
            <a:extLst>
              <a:ext uri="{FF2B5EF4-FFF2-40B4-BE49-F238E27FC236}">
                <a16:creationId xmlns:a16="http://schemas.microsoft.com/office/drawing/2014/main" id="{A229B448-3192-4233-B2C9-F97312F0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37" name="Graphic 4">
            <a:extLst>
              <a:ext uri="{FF2B5EF4-FFF2-40B4-BE49-F238E27FC236}">
                <a16:creationId xmlns:a16="http://schemas.microsoft.com/office/drawing/2014/main" id="{2B740E94-FA98-412C-AD0C-D4711A4C5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47112" y="4353009"/>
            <a:ext cx="1755979" cy="1756026"/>
            <a:chOff x="5734099" y="3067130"/>
            <a:chExt cx="724484" cy="724525"/>
          </a:xfrm>
          <a:solidFill>
            <a:schemeClr val="bg1"/>
          </a:solidFill>
        </p:grpSpPr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BBBC84E8-4938-403A-9EB8-4BC0E9B46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06713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54A3B3CE-D6D2-40D7-895E-316EB39B2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7BD5A600-3580-40FC-A457-295F0CFC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F19F4336-B909-415A-BCE3-6A0F76B7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6FE00877-3256-458E-9B3A-3F869A4F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CE2185C5-76B7-4CC1-A745-1D3034DD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FFDBC434-547F-4CC8-BA46-3D923A3B6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0EDBE966-781E-4FD5-879A-DC30A9D3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26377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2D88EF18-F6A8-454C-A981-4F6B9C17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2637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742458A4-3F05-4AB4-AF90-E6B48051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0331905E-1BB6-430D-93F3-A8738005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BC9F6DD0-41A8-40E5-B43D-216E10FC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D72703C6-192A-4E20-A68A-51B852086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126377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4BD0D36A-8DA6-4E23-BA33-636C46D8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CB0CB789-7F42-4F5E-A1BD-5448A912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855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33931530-8302-40C2-86F2-AB7C218B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566B73B7-1CC2-4BBD-83EA-A44D8EA13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30D7D614-EF2E-4292-A9D8-1EFC792AE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CBC494E4-7170-4DA3-B449-1808D65EF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57AB0BA6-5C21-4E55-816A-9E176CE9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77438FB5-A6AC-4458-ADB3-4E33DB293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222EA6E6-E697-4F48-83FE-F9343B45E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2447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63C57DCA-1B60-4DA8-98C7-8CB53E55E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F3E3D933-D3E4-4F08-A664-7B06D6DB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3B9418AA-9F86-4842-B4CC-49EBA6BB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55E8B300-9471-4490-80AB-F7B2E7C4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8D21A337-7CED-4EBE-B210-FBF29DB8C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24477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8E577481-070B-4CAE-AD34-992EB809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42491116-8AD8-46B4-8C53-22DCF9FF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0392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13C0708D-E145-4B9A-939A-2FA2F1C49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4BD4D3D9-05D7-49A5-84A1-17A1CF442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FEC6EE98-9209-449E-A0F1-B2A6260E3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0EE949D3-44D1-440A-ACBB-91F40C926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907ED523-344D-4E06-B565-859C9D50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DE03B495-0A53-429C-AEC5-311E04B6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B04398FF-9AF7-43CF-810A-4BC23CA8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631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A8F1F240-FF39-464C-8197-9D5DFABB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63172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21E723E5-864D-4EBB-89EA-0E4AF321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6BCB0F17-77D7-41C6-BC1C-A6AD4D33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CB258D1D-6940-4340-9738-BC048CCC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23124E64-1A58-4DF4-AC72-0ACBDA03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631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1CE7AB58-01AB-4656-81CF-A6A8392E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966CA2ED-DE92-4ABA-B2D1-0232E7F1D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223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30FC840A-9B3F-46DA-BC3A-596AC1BD4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7C380F78-C816-4655-97AC-D8A4BA286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F6D8E1BB-7FEA-4658-8C87-ABBEAAA6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6CA42073-90E7-490D-AAFA-99603A90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B83CFF6E-1F8A-4146-9C0B-B45589240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4530D7DB-2632-43D3-A3C2-53BE2492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7D217308-2829-434D-8543-E9892A02C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77FB765B-E219-467A-88AF-85C4A2A8F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74046EEC-8D4A-49EB-A1C1-681A726F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ED18033A-F942-4871-BE81-EE9A3F205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28A8B29B-51AE-4A99-9228-65021721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2499EA92-CAAC-42B7-B443-CB2FCBEB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06713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41591ED4-E244-4FCB-B4ED-B2FD4ACB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26374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EB72FE3F-3655-4893-80BF-285CD0739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E6ADF6AF-1741-4C8D-96A4-33F7903E6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78D2F5E2-A1E6-468B-A628-2D36E2C1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0D975E45-086F-458B-AB7C-A0EFFE80B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1276D1C8-4E1D-48B6-8881-6CDC8D000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2637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E5B5BC7C-2D39-4010-8E32-DF9DF201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855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DA0686BE-D0C9-4636-9C17-FEE8FEC5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6DFE484B-8CFA-4824-8621-1FE446A3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5B79443C-AF12-4943-ACD4-171FB422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638348E3-4F3D-4FA7-B029-C6B894FF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6CA5CAC1-5213-4DCA-8371-75A55BC3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8552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805D5A1A-3E18-4266-8526-F8B57411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E887493C-21D0-4ED2-8685-92B45D3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9126D9D7-38B7-4EEA-85C2-4E98990B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3F21A9FB-8834-48F8-8D50-EF12901C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8F66BB07-AC73-40E1-9E4B-89DB40D2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2447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24FD23C3-292A-41CC-A381-D78BD15F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2447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72ADCD5F-D271-4096-9F29-F41829A7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411C0FE5-30EE-45E9-A8FB-C595B6533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FF3E45E5-D957-4A44-862C-F015D19B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704638AF-9BD8-47CD-A905-0DE2CDBE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12741B7D-D80B-45D2-AA14-2FAF9049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F627F620-C05F-4AD5-A7FE-7B3CB9152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039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9D8B6BB9-6F21-4660-8A7A-C716C7C5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631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E6989573-9BC0-4622-B9E3-B32B8257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A69A9AC5-1B70-4AE9-B02E-7DF8FB84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487449A6-72D9-4C14-9652-839AB1F3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3C106DF8-941B-443E-8D35-14580031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D94FA74D-875A-4D64-8516-D6472DF8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631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C8481730-7181-4C8C-B9C6-A115B266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4223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88C392FA-C134-4BFF-9F8C-51A4E7C0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CE26F0F7-97F7-452D-A36A-AAC7B2A48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B69B4080-EFEF-469E-A2CF-F09BF46E1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10594B20-967B-49FE-B5AA-055B9B4D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034CF273-6651-4A1F-A61D-3C4C3854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265D617A-DD6E-45D0-A857-1FA67A8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81479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6D89D47D-A693-44DC-AC42-A1160FC0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BBA31854-BF75-4B5B-A53E-83969582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5CCE3318-9293-4DC5-874D-BA3D9740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C8943C9A-6524-4391-BA91-577E9387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FA5BCF91-A6C2-4D77-A46D-2CDDB2B9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1B0F6AB4-0997-4592-9B07-B68CE187B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1E9376A0-F2E0-40BF-A7AF-7281D03D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407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4B70BEE1-4670-4B82-9F9A-FB429F39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68BDF49E-A29D-43A3-ADC2-292F13A6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23640357-1323-426E-A930-AAAAEA4D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96455028-161D-4127-84C7-6CD1A59F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F5C55F12-4E33-4861-BC5C-AFAAF7FB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3DD6BCB5-D63E-4BBF-B515-70C0C83ED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08278678-2A88-439F-9B8A-4E3E9393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9987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964112BE-9D58-4AD2-A692-79F94271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A9CF0441-58DE-4E28-8E5C-126D211F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3BAF3616-0977-4425-8BD9-B93402312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872139E9-93A3-4FDC-ABCD-72F0921B0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AE1ABCDC-D281-4CD9-BA2E-DE75832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6A120167-EDEF-476B-9620-EFAB20A8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5E38E078-6B4E-4E7E-A2E1-2CDCA24C1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99" y="365912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9874C169-1379-4BB9-B9D5-B5C5C19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5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6BB2BAFF-571B-4F2D-AFCF-50B0527D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6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08C1BC9C-490F-425D-9A82-1F4C4C57C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2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C5635565-E926-497B-829C-C9A0816D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3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7E4C3011-7CDA-40C2-A63F-BBDB516A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E7C32FB7-1501-4F32-8ED5-6EEC59A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0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B47CC0E0-9DAE-41FA-BF39-E79CA918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2" y="371827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D1F043F8-C1BF-4524-ADA5-A0E4626A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8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0270DE89-1451-45FA-AAD7-075903153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9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5E42FDF2-4845-4CB0-AA21-8D86966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4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8109337A-A85F-41A9-9C68-78D92FE3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5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08DCBFAA-2E4E-43F2-AA2B-7EA9AABFA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ACCD4818-6768-4959-80E4-01320FBF8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2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425C745A-3D68-4FDD-8AC0-21087903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3" y="377752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DD391178-5CDC-4778-954B-18736CDD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9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9E8FF74A-6757-4C53-A6D1-36F53A32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5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0CC4532A-EE58-4836-BB09-3194649C6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7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34127B9E-133A-4FD1-8B79-637A075A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9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C28D38FE-90F1-494D-8F0E-D89754E0F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8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B1F56C68-072F-4641-BD31-AE2004B3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5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4AF48276-EC6D-4EDF-889C-0563E3CB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481479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FEE0A97C-ACEF-4CFB-9FE8-274FDE2A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DE8458C7-22DF-4601-8120-10512404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3BECAF46-FC46-41BB-92D3-CFA21AA1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009FE3E6-49D5-4C5C-8C2E-E31E5F51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D557A84F-10E2-4C72-A184-33B59DFE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481476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0E0B479C-AA44-4EF3-9A6A-03559B517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407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BF71F7D4-D7FF-49FE-B9D1-97BA696D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40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0A6BABC6-A1FA-484B-BAB8-1EC8EE2C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407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1D20E132-D22A-4DAE-BEE1-EB3492FC0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407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DA704EA7-289B-4288-998E-305267B5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407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9EAC234A-BE8D-43E4-BFE0-4C187A480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40732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70BB83A3-F7A7-4017-AACE-5F8CCF94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9988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913F101A-DB2B-4CC2-99D3-97A22E38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3C6D55D4-D22B-4295-ACDE-0DBAE2E46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A88C1128-2B70-419A-9034-DE6C9C02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ABC10DB9-73CF-48BB-81A2-73F4678CA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998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88125E58-430D-4811-BF81-370A029CA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998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8CD306F6-A0CA-4FD8-AF06-51B86144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6591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0BEE954A-C095-4EA0-A660-158883C5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B013A2A3-ADD2-412F-AAE5-7CD270769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2096985A-C23C-411E-99A9-9A7CD103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09363059-F563-492E-8262-45E3D2FBD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6591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51BF16AB-D65B-4E1C-B173-81C328FF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7" y="3659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A0B43630-5342-45D2-9B5C-CB51E55F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3" y="37182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FD905CCB-CED8-4D6A-B990-655BE1A9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5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272304FB-F275-4403-A6C6-A700AEB91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40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AF715F42-4E51-429B-A679-D796E245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1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01D0433E-3F3B-4F4D-AD93-240E922B3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8" y="371826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6D0C5440-E57C-453A-BA9E-04D690676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6" y="371827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6B7E2CF9-B31E-4124-BBF7-2C6D4AC0A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0" y="377755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AF0938E3-CCFE-4C6B-A2E2-BD4242AC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9" y="3777526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FEDDB9A1-5385-42C9-A6A2-C7BEE985E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77748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0BD6B00B-9F3C-4EAA-9AA6-9CEDAF74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0" y="377744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453445DE-2B52-40A9-80AB-67044FD5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43" y="377746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CFA1A11A-4D6A-42C7-974F-ABA154193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 DO SISTEMA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CC5BAA0-717E-D1CC-D589-267F0D71A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117930"/>
              </p:ext>
            </p:extLst>
          </p:nvPr>
        </p:nvGraphicFramePr>
        <p:xfrm>
          <a:off x="4738254" y="581891"/>
          <a:ext cx="7121237" cy="555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7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9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062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63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070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41" name="Freeform: Shape 2240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: Shape 2241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: Shape 2242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: Shape 2243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: Shape 2244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: Shape 2245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: Shape 2246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: Shape 2247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: Shape 2248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: Shape 2249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: Shape 2250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: Shape 2251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: Shape 2252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: Shape 2253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: Shape 2254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: Shape 2255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: Shape 2256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: Shape 2257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: Shape 2258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: Shape 2259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: Shape 2260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: Shape 2261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: Shape 2262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: Shape 2263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: Shape 2264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: Shape 2265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: Shape 2266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: Shape 2267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: Shape 2268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: Shape 2269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: Shape 2270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: Shape 2271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: Shape 2272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: Shape 2273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: Shape 2274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: Shape 2275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: Shape 2276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: Shape 2277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: Shape 2278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: Shape 2279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: Shape 2280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: Shape 2281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: Shape 2282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: Shape 2283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: Shape 2284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: Shape 2285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: Shape 2286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: Shape 2287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: Shape 2288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: Shape 2289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: Shape 2290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: Shape 2291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: Shape 2292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: Shape 2293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: Shape 2294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: Shape 2295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: Shape 2296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: Shape 2297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: Shape 2298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: Shape 2299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: Shape 2300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: Shape 2301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: Shape 2302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: Shape 2303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: Shape 2304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: Shape 2305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: Shape 2306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: Shape 2307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: Shape 2308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: Shape 2309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: Shape 2310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: Shape 2311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: Shape 2312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: Shape 2313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: Shape 2314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: Shape 2315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: Shape 2316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: Shape 2317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: Shape 2318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: Shape 2319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: Shape 2320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: Shape 2321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: Shape 2322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: Shape 2323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: Shape 2324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: Shape 2325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: Shape 2326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: Shape 2327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: Shape 2328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: Shape 2329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: Shape 2330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: Shape 2331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: Shape 2332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: Shape 2333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: Shape 2334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: Shape 2335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: Shape 2336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: Shape 2337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: Shape 2338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: Shape 2339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: Shape 2340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: Shape 2341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: Shape 2342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: Shape 2343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: Shape 2344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: Shape 2345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: Shape 2346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: Shape 2347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: Shape 2348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: Shape 2349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: Shape 2350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: Shape 2351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: Shape 2352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: Shape 2353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: Shape 2354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: Shape 2355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: Shape 2356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: Shape 2357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: Shape 2358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: Shape 2359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: Shape 2360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: Shape 2361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: Shape 2362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: Shape 2363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: Shape 2364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: Shape 2365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: Shape 2366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: Shape 2367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: Shape 2368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: Shape 2369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: Shape 2370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: Shape 2371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: Shape 2372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: Shape 2373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: Shape 2374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: Shape 2375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: Shape 2376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: Shape 2377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: Shape 2378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: Shape 2379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: Shape 2380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: Shape 2381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: Shape 2382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: Shape 2383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: Shape 2384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: Shape 2385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: Shape 2386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: Shape 2387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: Shape 2388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: Shape 2389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: Shape 2390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: Shape 2391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: Shape 2392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: Shape 2393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: Shape 2394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: Shape 2395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: Shape 2396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: Shape 2397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: Shape 2398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: Shape 2399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: Shape 2400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: Shape 2401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: Shape 2402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: Shape 2403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: Shape 2404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: Shape 2405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: Shape 2406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: Shape 2407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: Shape 2408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71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: Shape 2153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: Shape 2154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: Shape 2155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: Shape 2156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: Shape 2157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: Shape 2158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: Shape 2159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: Shape 2161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: Shape 2162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: Shape 2163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: Shape 2164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: Shape 2165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: Shape 2166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: Shape 2167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: Shape 2168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: Shape 2169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: Shape 2170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: Shape 2171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: Shape 2172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: Shape 2173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: Shape 2174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: Shape 2175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: Shape 2176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: Shape 2177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: Shape 2178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: Shape 2179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: Shape 2180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: Shape 2181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: Shape 2182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: Shape 2183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: Shape 2184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: Shape 2185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: Shape 2186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: Shape 2187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: Shape 2188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: Shape 2189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: Shape 2190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: Shape 2191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: Shape 2192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: Shape 2193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: Shape 2194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: Shape 2195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: Shape 2196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: Shape 2197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: Shape 2198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: Shape 2199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: Shape 2200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: Shape 2201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: Shape 2202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: Shape 2203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: Shape 2204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: Shape 2205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: Shape 2206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: Shape 2207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: Shape 2208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: Shape 2209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: Shape 2210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: Shape 2211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: Shape 2212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: Shape 2213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: Shape 2214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: Shape 2215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: Shape 2216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: Shape 2217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: Shape 2218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: Shape 2219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: Shape 2220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: Shape 2221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: Shape 2222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: Shape 2223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: Shape 2224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: Shape 2225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: Shape 2226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: Shape 2227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: Shape 2228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: Shape 2229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: Shape 2230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: Shape 2231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: Shape 2232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: Shape 2233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: Shape 2234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: Shape 2235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: Shape 2236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: Shape 2237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: Shape 2238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: Shape 2239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2050" name="Picture 2" descr="Logotipo&#10;&#10;Descrição gerada automaticamente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9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7FA00C94-8046-6BA9-F31E-ED40481137AB}"/>
              </a:ext>
            </a:extLst>
          </p:cNvPr>
          <p:cNvGrpSpPr/>
          <p:nvPr/>
        </p:nvGrpSpPr>
        <p:grpSpPr>
          <a:xfrm>
            <a:off x="5484139" y="604612"/>
            <a:ext cx="6301601" cy="5645712"/>
            <a:chOff x="5484139" y="604612"/>
            <a:chExt cx="6301601" cy="56457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72714D8-BF72-307F-9F3F-150086920A67}"/>
                </a:ext>
              </a:extLst>
            </p:cNvPr>
            <p:cNvSpPr/>
            <p:nvPr/>
          </p:nvSpPr>
          <p:spPr>
            <a:xfrm>
              <a:off x="5484139" y="7164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3663D850-A736-9130-CBCF-E5B7B034F298}"/>
                </a:ext>
              </a:extLst>
            </p:cNvPr>
            <p:cNvSpPr/>
            <p:nvPr/>
          </p:nvSpPr>
          <p:spPr>
            <a:xfrm>
              <a:off x="5799219" y="604612"/>
              <a:ext cx="5611783" cy="265680"/>
            </a:xfrm>
            <a:custGeom>
              <a:avLst/>
              <a:gdLst>
                <a:gd name="connsiteX0" fmla="*/ 0 w 4983772"/>
                <a:gd name="connsiteY0" fmla="*/ 44281 h 265680"/>
                <a:gd name="connsiteX1" fmla="*/ 44281 w 4983772"/>
                <a:gd name="connsiteY1" fmla="*/ 0 h 265680"/>
                <a:gd name="connsiteX2" fmla="*/ 4939491 w 4983772"/>
                <a:gd name="connsiteY2" fmla="*/ 0 h 265680"/>
                <a:gd name="connsiteX3" fmla="*/ 4983772 w 4983772"/>
                <a:gd name="connsiteY3" fmla="*/ 44281 h 265680"/>
                <a:gd name="connsiteX4" fmla="*/ 4983772 w 4983772"/>
                <a:gd name="connsiteY4" fmla="*/ 221399 h 265680"/>
                <a:gd name="connsiteX5" fmla="*/ 4939491 w 4983772"/>
                <a:gd name="connsiteY5" fmla="*/ 265680 h 265680"/>
                <a:gd name="connsiteX6" fmla="*/ 44281 w 4983772"/>
                <a:gd name="connsiteY6" fmla="*/ 265680 h 265680"/>
                <a:gd name="connsiteX7" fmla="*/ 0 w 4983772"/>
                <a:gd name="connsiteY7" fmla="*/ 221399 h 265680"/>
                <a:gd name="connsiteX8" fmla="*/ 0 w 4983772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3772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939491" y="0"/>
                  </a:lnTo>
                  <a:cubicBezTo>
                    <a:pt x="4963947" y="0"/>
                    <a:pt x="4983772" y="19825"/>
                    <a:pt x="4983772" y="44281"/>
                  </a:cubicBezTo>
                  <a:lnTo>
                    <a:pt x="4983772" y="221399"/>
                  </a:lnTo>
                  <a:cubicBezTo>
                    <a:pt x="4983772" y="245855"/>
                    <a:pt x="4963947" y="265680"/>
                    <a:pt x="4939491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A. </a:t>
              </a:r>
              <a:r>
                <a:rPr lang="en-US" sz="1000" kern="1200" dirty="0" err="1"/>
                <a:t>Silberschatz</a:t>
              </a:r>
              <a:r>
                <a:rPr lang="en-US" sz="1000" kern="1200" dirty="0"/>
                <a:t>, H. F. </a:t>
              </a:r>
              <a:r>
                <a:rPr lang="en-US" sz="1000" kern="1200" dirty="0" err="1"/>
                <a:t>Korth</a:t>
              </a:r>
              <a:r>
                <a:rPr lang="en-US" sz="1000" kern="1200" dirty="0"/>
                <a:t>, and S. Sudarshan, </a:t>
              </a:r>
              <a:r>
                <a:rPr lang="en-US" sz="1000" b="1" kern="1200" dirty="0"/>
                <a:t>Database System Concepts</a:t>
              </a:r>
              <a:r>
                <a:rPr lang="en-US" sz="1000" kern="1200" dirty="0"/>
                <a:t>, Sixth Edition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A3D3437-57B2-1170-E7B9-F28B23F5B6A5}"/>
                </a:ext>
              </a:extLst>
            </p:cNvPr>
            <p:cNvSpPr/>
            <p:nvPr/>
          </p:nvSpPr>
          <p:spPr>
            <a:xfrm>
              <a:off x="5484139" y="11246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11951"/>
                <a:satOff val="-6456"/>
                <a:lumOff val="6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39B9428-D801-39AD-3D86-C5273D500F6D}"/>
                </a:ext>
              </a:extLst>
            </p:cNvPr>
            <p:cNvSpPr/>
            <p:nvPr/>
          </p:nvSpPr>
          <p:spPr>
            <a:xfrm>
              <a:off x="5799219" y="991804"/>
              <a:ext cx="5611783" cy="265680"/>
            </a:xfrm>
            <a:custGeom>
              <a:avLst/>
              <a:gdLst>
                <a:gd name="connsiteX0" fmla="*/ 0 w 5611783"/>
                <a:gd name="connsiteY0" fmla="*/ 44281 h 265680"/>
                <a:gd name="connsiteX1" fmla="*/ 44281 w 5611783"/>
                <a:gd name="connsiteY1" fmla="*/ 0 h 265680"/>
                <a:gd name="connsiteX2" fmla="*/ 5567502 w 5611783"/>
                <a:gd name="connsiteY2" fmla="*/ 0 h 265680"/>
                <a:gd name="connsiteX3" fmla="*/ 5611783 w 5611783"/>
                <a:gd name="connsiteY3" fmla="*/ 44281 h 265680"/>
                <a:gd name="connsiteX4" fmla="*/ 5611783 w 5611783"/>
                <a:gd name="connsiteY4" fmla="*/ 221399 h 265680"/>
                <a:gd name="connsiteX5" fmla="*/ 5567502 w 5611783"/>
                <a:gd name="connsiteY5" fmla="*/ 265680 h 265680"/>
                <a:gd name="connsiteX6" fmla="*/ 44281 w 5611783"/>
                <a:gd name="connsiteY6" fmla="*/ 265680 h 265680"/>
                <a:gd name="connsiteX7" fmla="*/ 0 w 5611783"/>
                <a:gd name="connsiteY7" fmla="*/ 221399 h 265680"/>
                <a:gd name="connsiteX8" fmla="*/ 0 w 5611783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1783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5567502" y="0"/>
                  </a:lnTo>
                  <a:cubicBezTo>
                    <a:pt x="5591958" y="0"/>
                    <a:pt x="5611783" y="19825"/>
                    <a:pt x="5611783" y="44281"/>
                  </a:cubicBezTo>
                  <a:lnTo>
                    <a:pt x="5611783" y="221399"/>
                  </a:lnTo>
                  <a:cubicBezTo>
                    <a:pt x="5611783" y="245855"/>
                    <a:pt x="5591958" y="265680"/>
                    <a:pt x="5567502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1951"/>
                <a:satOff val="-6456"/>
                <a:lumOff val="664"/>
                <a:alphaOff val="0"/>
              </a:schemeClr>
            </a:fillRef>
            <a:effectRef idx="0">
              <a:schemeClr val="accent2">
                <a:hueOff val="-111951"/>
                <a:satOff val="-6456"/>
                <a:lumOff val="6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Associação Brasileira de Micro pigmentação. (2021). </a:t>
              </a:r>
              <a:r>
                <a:rPr lang="pt-BR" sz="1000" b="1" kern="1200" dirty="0"/>
                <a:t>Mercado de Micro pigmentação e Estética</a:t>
              </a:r>
              <a:endParaRPr lang="en-US" sz="1000" kern="1200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E0279D6-3633-0CC5-355D-6823EC4B7CBD}"/>
                </a:ext>
              </a:extLst>
            </p:cNvPr>
            <p:cNvSpPr/>
            <p:nvPr/>
          </p:nvSpPr>
          <p:spPr>
            <a:xfrm>
              <a:off x="5484139" y="15328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223902"/>
                <a:satOff val="-12912"/>
                <a:lumOff val="132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B62A19AF-71F8-87D3-0781-4E46EC1E143C}"/>
                </a:ext>
              </a:extLst>
            </p:cNvPr>
            <p:cNvSpPr/>
            <p:nvPr/>
          </p:nvSpPr>
          <p:spPr>
            <a:xfrm>
              <a:off x="5799219" y="1400044"/>
              <a:ext cx="5611783" cy="265680"/>
            </a:xfrm>
            <a:custGeom>
              <a:avLst/>
              <a:gdLst>
                <a:gd name="connsiteX0" fmla="*/ 0 w 5707681"/>
                <a:gd name="connsiteY0" fmla="*/ 44281 h 265680"/>
                <a:gd name="connsiteX1" fmla="*/ 44281 w 5707681"/>
                <a:gd name="connsiteY1" fmla="*/ 0 h 265680"/>
                <a:gd name="connsiteX2" fmla="*/ 5663400 w 5707681"/>
                <a:gd name="connsiteY2" fmla="*/ 0 h 265680"/>
                <a:gd name="connsiteX3" fmla="*/ 5707681 w 5707681"/>
                <a:gd name="connsiteY3" fmla="*/ 44281 h 265680"/>
                <a:gd name="connsiteX4" fmla="*/ 5707681 w 5707681"/>
                <a:gd name="connsiteY4" fmla="*/ 221399 h 265680"/>
                <a:gd name="connsiteX5" fmla="*/ 5663400 w 5707681"/>
                <a:gd name="connsiteY5" fmla="*/ 265680 h 265680"/>
                <a:gd name="connsiteX6" fmla="*/ 44281 w 5707681"/>
                <a:gd name="connsiteY6" fmla="*/ 265680 h 265680"/>
                <a:gd name="connsiteX7" fmla="*/ 0 w 5707681"/>
                <a:gd name="connsiteY7" fmla="*/ 221399 h 265680"/>
                <a:gd name="connsiteX8" fmla="*/ 0 w 5707681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7681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5663400" y="0"/>
                  </a:lnTo>
                  <a:cubicBezTo>
                    <a:pt x="5687856" y="0"/>
                    <a:pt x="5707681" y="19825"/>
                    <a:pt x="5707681" y="44281"/>
                  </a:cubicBezTo>
                  <a:lnTo>
                    <a:pt x="5707681" y="221399"/>
                  </a:lnTo>
                  <a:cubicBezTo>
                    <a:pt x="5707681" y="245855"/>
                    <a:pt x="5687856" y="265680"/>
                    <a:pt x="5663400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23902"/>
                <a:satOff val="-12912"/>
                <a:lumOff val="1327"/>
                <a:alphaOff val="0"/>
              </a:schemeClr>
            </a:fillRef>
            <a:effectRef idx="0">
              <a:schemeClr val="accent2">
                <a:hueOff val="-223902"/>
                <a:satOff val="-12912"/>
                <a:lumOff val="13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 err="1"/>
                <a:t>Euromonitor</a:t>
              </a:r>
              <a:r>
                <a:rPr lang="pt-BR" sz="1000" kern="1200" dirty="0"/>
                <a:t> </a:t>
              </a:r>
              <a:r>
                <a:rPr lang="pt-BR" sz="1000" kern="1200" dirty="0" err="1"/>
                <a:t>International</a:t>
              </a:r>
              <a:r>
                <a:rPr lang="pt-BR" sz="1000" kern="1200" dirty="0"/>
                <a:t>. (2021). </a:t>
              </a:r>
              <a:r>
                <a:rPr lang="pt-BR" sz="1000" b="1" kern="1200" dirty="0" err="1"/>
                <a:t>Beauty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and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personal</a:t>
              </a:r>
              <a:r>
                <a:rPr lang="pt-BR" sz="1000" b="1" kern="1200" dirty="0"/>
                <a:t> </a:t>
              </a:r>
              <a:r>
                <a:rPr lang="pt-BR" sz="1000" b="1" kern="1200" dirty="0" err="1"/>
                <a:t>care</a:t>
              </a:r>
              <a:endParaRPr lang="en-US" sz="1000" kern="1200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46BB558-BF1E-379B-AC84-79137E16C49E}"/>
                </a:ext>
              </a:extLst>
            </p:cNvPr>
            <p:cNvSpPr/>
            <p:nvPr/>
          </p:nvSpPr>
          <p:spPr>
            <a:xfrm>
              <a:off x="5484139" y="19411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335853"/>
                <a:satOff val="-19368"/>
                <a:lumOff val="199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1E8046A-8754-B71C-BE77-0C8FF868B777}"/>
                </a:ext>
              </a:extLst>
            </p:cNvPr>
            <p:cNvSpPr/>
            <p:nvPr/>
          </p:nvSpPr>
          <p:spPr>
            <a:xfrm>
              <a:off x="5799218" y="1808284"/>
              <a:ext cx="5611784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35853"/>
                <a:satOff val="-19368"/>
                <a:lumOff val="1991"/>
                <a:alphaOff val="0"/>
              </a:schemeClr>
            </a:fillRef>
            <a:effectRef idx="0">
              <a:schemeClr val="accent2">
                <a:hueOff val="-335853"/>
                <a:satOff val="-19368"/>
                <a:lumOff val="19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FLANAGAN, David. </a:t>
              </a:r>
              <a:r>
                <a:rPr lang="pt-BR" sz="1000" b="1" kern="1200" dirty="0" err="1"/>
                <a:t>JavaScript</a:t>
              </a:r>
              <a:r>
                <a:rPr lang="pt-BR" sz="1000" b="1" kern="1200" dirty="0"/>
                <a:t>:</a:t>
              </a:r>
              <a:r>
                <a:rPr lang="pt-BR" sz="1000" kern="1200" dirty="0"/>
                <a:t> </a:t>
              </a:r>
              <a:r>
                <a:rPr lang="pt-BR" sz="1000" b="1" kern="1200" dirty="0"/>
                <a:t>O guia definitivo</a:t>
              </a:r>
              <a:endParaRPr lang="en-US" sz="1000" kern="1200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487081F-A7DF-9DB0-F576-C1FBE8874AAE}"/>
                </a:ext>
              </a:extLst>
            </p:cNvPr>
            <p:cNvSpPr/>
            <p:nvPr/>
          </p:nvSpPr>
          <p:spPr>
            <a:xfrm>
              <a:off x="5484139" y="234936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447804"/>
                <a:satOff val="-25824"/>
                <a:lumOff val="265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7D587295-9342-0EF9-58AC-91603C8FD5C4}"/>
                </a:ext>
              </a:extLst>
            </p:cNvPr>
            <p:cNvSpPr/>
            <p:nvPr/>
          </p:nvSpPr>
          <p:spPr>
            <a:xfrm>
              <a:off x="5799218" y="2216524"/>
              <a:ext cx="5611783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47804"/>
                <a:satOff val="-25824"/>
                <a:lumOff val="2655"/>
                <a:alphaOff val="0"/>
              </a:schemeClr>
            </a:fillRef>
            <a:effectRef idx="0">
              <a:schemeClr val="accent2">
                <a:hueOff val="-447804"/>
                <a:satOff val="-25824"/>
                <a:lumOff val="26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900" kern="1200" dirty="0"/>
                <a:t>FOWLER, M. </a:t>
              </a:r>
              <a:r>
                <a:rPr lang="pt-BR" sz="900" b="1" kern="1200" dirty="0"/>
                <a:t>UML essencial: um breve guia para a linguagem-padrão de modelagem de objetos</a:t>
              </a:r>
              <a:r>
                <a:rPr lang="pt-BR" sz="900" kern="1200" dirty="0"/>
                <a:t>. 3. ed. </a:t>
              </a:r>
              <a:endParaRPr lang="en-US" sz="900" kern="12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447266E-3773-67C4-E5F4-407C05C43770}"/>
                </a:ext>
              </a:extLst>
            </p:cNvPr>
            <p:cNvSpPr/>
            <p:nvPr/>
          </p:nvSpPr>
          <p:spPr>
            <a:xfrm>
              <a:off x="5484139" y="27576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559755"/>
                <a:satOff val="-32280"/>
                <a:lumOff val="3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E07B0C6B-D669-8091-E55C-343F4098E539}"/>
                </a:ext>
              </a:extLst>
            </p:cNvPr>
            <p:cNvSpPr/>
            <p:nvPr/>
          </p:nvSpPr>
          <p:spPr>
            <a:xfrm>
              <a:off x="5799219" y="262476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59755"/>
                <a:satOff val="-32280"/>
                <a:lumOff val="3318"/>
                <a:alphaOff val="0"/>
              </a:schemeClr>
            </a:fillRef>
            <a:effectRef idx="0">
              <a:schemeClr val="accent2">
                <a:hueOff val="-559755"/>
                <a:satOff val="-32280"/>
                <a:lumOff val="3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GAMMA, E. et al. </a:t>
              </a:r>
              <a:r>
                <a:rPr lang="pt-BR" sz="1000" b="1" kern="1200" dirty="0"/>
                <a:t>Padrões de Projeto: soluções reutilizáveis de software orientado a objetos</a:t>
              </a:r>
              <a:r>
                <a:rPr lang="pt-BR" sz="1000" kern="1200" dirty="0"/>
                <a:t>. 1. </a:t>
              </a:r>
              <a:r>
                <a:rPr lang="pt-BR" sz="1000" kern="1200" dirty="0" err="1"/>
                <a:t>ed</a:t>
              </a:r>
              <a:endParaRPr lang="en-US" sz="1000" kern="12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D0D71E3-1F42-FD84-F533-AD4F825ADE59}"/>
                </a:ext>
              </a:extLst>
            </p:cNvPr>
            <p:cNvSpPr/>
            <p:nvPr/>
          </p:nvSpPr>
          <p:spPr>
            <a:xfrm>
              <a:off x="5484139" y="31658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671706"/>
                <a:satOff val="-38736"/>
                <a:lumOff val="398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BED15F3-EB6B-D429-37DD-E65B623E7E7B}"/>
                </a:ext>
              </a:extLst>
            </p:cNvPr>
            <p:cNvSpPr/>
            <p:nvPr/>
          </p:nvSpPr>
          <p:spPr>
            <a:xfrm>
              <a:off x="5799219" y="303300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671706"/>
                <a:satOff val="-38736"/>
                <a:lumOff val="3982"/>
                <a:alphaOff val="0"/>
              </a:schemeClr>
            </a:fillRef>
            <a:effectRef idx="0">
              <a:schemeClr val="accent2">
                <a:hueOff val="-671706"/>
                <a:satOff val="-38736"/>
                <a:lumOff val="39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GIL, Antônio Carlos. </a:t>
              </a:r>
              <a:r>
                <a:rPr lang="pt-BR" sz="1000" b="1" kern="1200" dirty="0"/>
                <a:t>Como elaborar projetos de pesquisa</a:t>
              </a:r>
              <a:endParaRPr lang="en-US" sz="1000" kern="1200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0C83C09-E0BA-B3DC-98D0-EE40203662F1}"/>
                </a:ext>
              </a:extLst>
            </p:cNvPr>
            <p:cNvSpPr/>
            <p:nvPr/>
          </p:nvSpPr>
          <p:spPr>
            <a:xfrm>
              <a:off x="5484139" y="35740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783657"/>
                <a:satOff val="-45192"/>
                <a:lumOff val="4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CE5FB29-1BE1-2313-A81A-93FD0F845707}"/>
                </a:ext>
              </a:extLst>
            </p:cNvPr>
            <p:cNvSpPr/>
            <p:nvPr/>
          </p:nvSpPr>
          <p:spPr>
            <a:xfrm>
              <a:off x="5799218" y="3441244"/>
              <a:ext cx="5611783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83657"/>
                <a:satOff val="-45192"/>
                <a:lumOff val="4646"/>
                <a:alphaOff val="0"/>
              </a:schemeClr>
            </a:fillRef>
            <a:effectRef idx="0">
              <a:schemeClr val="accent2">
                <a:hueOff val="-783657"/>
                <a:satOff val="-45192"/>
                <a:lumOff val="46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GitHub. (</a:t>
              </a:r>
              <a:r>
                <a:rPr lang="en-US" sz="1000" kern="1200" dirty="0" err="1"/>
                <a:t>s.d.</a:t>
              </a:r>
              <a:r>
                <a:rPr lang="en-US" sz="1000" kern="1200" dirty="0"/>
                <a:t>). </a:t>
              </a:r>
              <a:r>
                <a:rPr lang="en-US" sz="1000" b="1" kern="1200" dirty="0"/>
                <a:t>Kanban boards</a:t>
              </a:r>
              <a:endParaRPr lang="en-US" sz="1000" kern="1200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91B5AF4-B425-B49A-50E9-FD710CBA56E5}"/>
                </a:ext>
              </a:extLst>
            </p:cNvPr>
            <p:cNvSpPr/>
            <p:nvPr/>
          </p:nvSpPr>
          <p:spPr>
            <a:xfrm>
              <a:off x="5484139" y="39823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895608"/>
                <a:satOff val="-51648"/>
                <a:lumOff val="531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5042D40-7FB9-F432-CAA5-FE930FDCFF8B}"/>
                </a:ext>
              </a:extLst>
            </p:cNvPr>
            <p:cNvSpPr/>
            <p:nvPr/>
          </p:nvSpPr>
          <p:spPr>
            <a:xfrm>
              <a:off x="5799219" y="384948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895608"/>
                <a:satOff val="-51648"/>
                <a:lumOff val="5310"/>
                <a:alphaOff val="0"/>
              </a:schemeClr>
            </a:fillRef>
            <a:effectRef idx="0">
              <a:schemeClr val="accent2">
                <a:hueOff val="-895608"/>
                <a:satOff val="-51648"/>
                <a:lumOff val="53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HELM, R.; JOHNSONHR, R.; VLISSIDES, J. </a:t>
              </a:r>
              <a:r>
                <a:rPr lang="en-US" sz="900" b="1" kern="1200" dirty="0"/>
                <a:t>Design Patterns: Elements of Reusable Object-Oriented Software</a:t>
              </a:r>
              <a:r>
                <a:rPr lang="en-US" sz="900" kern="1200" dirty="0"/>
                <a:t> 1. </a:t>
              </a:r>
              <a:r>
                <a:rPr lang="pt-BR" sz="900" kern="1200" dirty="0"/>
                <a:t>Ed</a:t>
              </a:r>
              <a:endParaRPr lang="en-US" sz="900" kern="1200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3BB34DF-7398-BE5B-C8E4-D72D226ACFA3}"/>
                </a:ext>
              </a:extLst>
            </p:cNvPr>
            <p:cNvSpPr/>
            <p:nvPr/>
          </p:nvSpPr>
          <p:spPr>
            <a:xfrm>
              <a:off x="5484139" y="439056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007559"/>
                <a:satOff val="-58104"/>
                <a:lumOff val="59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891BF138-F7E6-A6C0-AB12-89E28EA8C135}"/>
                </a:ext>
              </a:extLst>
            </p:cNvPr>
            <p:cNvSpPr/>
            <p:nvPr/>
          </p:nvSpPr>
          <p:spPr>
            <a:xfrm>
              <a:off x="5799219" y="425772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07559"/>
                <a:satOff val="-58104"/>
                <a:lumOff val="5973"/>
                <a:alphaOff val="0"/>
              </a:schemeClr>
            </a:fillRef>
            <a:effectRef idx="0">
              <a:schemeClr val="accent2">
                <a:hueOff val="-1007559"/>
                <a:satOff val="-58104"/>
                <a:lumOff val="59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Highsmith, J., &amp; Cockburn, A. </a:t>
              </a:r>
              <a:r>
                <a:rPr lang="en-US" sz="1000" b="1" kern="1200" dirty="0"/>
                <a:t>Agile software development: the business of innovation. Computer</a:t>
              </a:r>
              <a:endParaRPr lang="en-US" sz="1000" kern="12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88B454-AA6A-DFB7-4325-7003E855D5DB}"/>
                </a:ext>
              </a:extLst>
            </p:cNvPr>
            <p:cNvSpPr/>
            <p:nvPr/>
          </p:nvSpPr>
          <p:spPr>
            <a:xfrm>
              <a:off x="5484139" y="479880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119510"/>
                <a:satOff val="-64560"/>
                <a:lumOff val="663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18734B82-82C9-9D95-2C5B-79E38FF3D45D}"/>
                </a:ext>
              </a:extLst>
            </p:cNvPr>
            <p:cNvSpPr/>
            <p:nvPr/>
          </p:nvSpPr>
          <p:spPr>
            <a:xfrm>
              <a:off x="5799219" y="466596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19510"/>
                <a:satOff val="-64560"/>
                <a:lumOff val="6637"/>
                <a:alphaOff val="0"/>
              </a:schemeClr>
            </a:fillRef>
            <a:effectRef idx="0">
              <a:schemeClr val="accent2">
                <a:hueOff val="-1119510"/>
                <a:satOff val="-64560"/>
                <a:lumOff val="663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LAKATOS, Eva Maria; MARCONI, Marina de Andrade. </a:t>
              </a:r>
              <a:r>
                <a:rPr lang="pt-BR" sz="1000" b="1" kern="1200" dirty="0"/>
                <a:t>Fundamentos de metodologia científica</a:t>
              </a:r>
              <a:r>
                <a:rPr lang="pt-BR" sz="1000" kern="1200" dirty="0"/>
                <a:t> (8a ed.)</a:t>
              </a:r>
              <a:endParaRPr lang="en-US" sz="1000" kern="1200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DEF36D0-7BF6-33B3-3397-1A97E96C8FE2}"/>
                </a:ext>
              </a:extLst>
            </p:cNvPr>
            <p:cNvSpPr/>
            <p:nvPr/>
          </p:nvSpPr>
          <p:spPr>
            <a:xfrm>
              <a:off x="5484139" y="520704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231461"/>
                <a:satOff val="-71016"/>
                <a:lumOff val="730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47259BDC-4EDC-7C26-9FCE-AFB606DAA59C}"/>
                </a:ext>
              </a:extLst>
            </p:cNvPr>
            <p:cNvSpPr/>
            <p:nvPr/>
          </p:nvSpPr>
          <p:spPr>
            <a:xfrm>
              <a:off x="5799219" y="507420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31461"/>
                <a:satOff val="-71016"/>
                <a:lumOff val="7301"/>
                <a:alphaOff val="0"/>
              </a:schemeClr>
            </a:fillRef>
            <a:effectRef idx="0">
              <a:schemeClr val="accent2">
                <a:hueOff val="-1231461"/>
                <a:satOff val="-71016"/>
                <a:lumOff val="73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900" kern="1200" dirty="0"/>
                <a:t>LARMAN, C. </a:t>
              </a:r>
              <a:r>
                <a:rPr lang="pt-BR" sz="900" b="1" kern="1200" dirty="0"/>
                <a:t>Utilizando UML e padrões: uma introdução à análise e ao projeto orientado a objetos e ao desenvolvimento iterativo</a:t>
              </a:r>
              <a:r>
                <a:rPr lang="pt-BR" sz="900" kern="1200" dirty="0"/>
                <a:t>. 3. </a:t>
              </a:r>
              <a:r>
                <a:rPr lang="pt-BR" sz="900" kern="1200" dirty="0" err="1"/>
                <a:t>ed</a:t>
              </a:r>
              <a:endParaRPr lang="en-US" sz="900" kern="1200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6BE3E86-76A5-F8B3-4B88-610CEE515A40}"/>
                </a:ext>
              </a:extLst>
            </p:cNvPr>
            <p:cNvSpPr/>
            <p:nvPr/>
          </p:nvSpPr>
          <p:spPr>
            <a:xfrm>
              <a:off x="5484139" y="561528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343412"/>
                <a:satOff val="-77472"/>
                <a:lumOff val="79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27ABF181-E857-69B4-9F89-AD4D328B6702}"/>
                </a:ext>
              </a:extLst>
            </p:cNvPr>
            <p:cNvSpPr/>
            <p:nvPr/>
          </p:nvSpPr>
          <p:spPr>
            <a:xfrm>
              <a:off x="5799219" y="548244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343412"/>
                <a:satOff val="-77472"/>
                <a:lumOff val="7964"/>
                <a:alphaOff val="0"/>
              </a:schemeClr>
            </a:fillRef>
            <a:effectRef idx="0">
              <a:schemeClr val="accent2">
                <a:hueOff val="-1343412"/>
                <a:satOff val="-77472"/>
                <a:lumOff val="79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PRESSMAN, R. S; MAXIM, B. R. </a:t>
              </a:r>
              <a:r>
                <a:rPr lang="pt-BR" sz="1000" b="1" kern="1200" dirty="0"/>
                <a:t>Engenharia de Software</a:t>
              </a:r>
              <a:r>
                <a:rPr lang="pt-BR" sz="1000" kern="1200" dirty="0"/>
                <a:t>: uma abordagem profissional. 8 </a:t>
              </a:r>
              <a:r>
                <a:rPr lang="pt-BR" sz="1000" kern="1200" dirty="0" err="1"/>
                <a:t>ed</a:t>
              </a:r>
              <a:endParaRPr lang="en-US" sz="1000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CB84EDC-E3A4-EF00-4044-AF0BA32A4DF4}"/>
                </a:ext>
              </a:extLst>
            </p:cNvPr>
            <p:cNvSpPr/>
            <p:nvPr/>
          </p:nvSpPr>
          <p:spPr>
            <a:xfrm>
              <a:off x="5484139" y="6023524"/>
              <a:ext cx="6301601" cy="226800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0D5CE218-495E-C3C2-EC24-4F08E18D4E0A}"/>
                </a:ext>
              </a:extLst>
            </p:cNvPr>
            <p:cNvSpPr/>
            <p:nvPr/>
          </p:nvSpPr>
          <p:spPr>
            <a:xfrm>
              <a:off x="5799219" y="5890684"/>
              <a:ext cx="5611782" cy="265680"/>
            </a:xfrm>
            <a:custGeom>
              <a:avLst/>
              <a:gdLst>
                <a:gd name="connsiteX0" fmla="*/ 0 w 4411120"/>
                <a:gd name="connsiteY0" fmla="*/ 44281 h 265680"/>
                <a:gd name="connsiteX1" fmla="*/ 44281 w 4411120"/>
                <a:gd name="connsiteY1" fmla="*/ 0 h 265680"/>
                <a:gd name="connsiteX2" fmla="*/ 4366839 w 4411120"/>
                <a:gd name="connsiteY2" fmla="*/ 0 h 265680"/>
                <a:gd name="connsiteX3" fmla="*/ 4411120 w 4411120"/>
                <a:gd name="connsiteY3" fmla="*/ 44281 h 265680"/>
                <a:gd name="connsiteX4" fmla="*/ 4411120 w 4411120"/>
                <a:gd name="connsiteY4" fmla="*/ 221399 h 265680"/>
                <a:gd name="connsiteX5" fmla="*/ 4366839 w 4411120"/>
                <a:gd name="connsiteY5" fmla="*/ 265680 h 265680"/>
                <a:gd name="connsiteX6" fmla="*/ 44281 w 4411120"/>
                <a:gd name="connsiteY6" fmla="*/ 265680 h 265680"/>
                <a:gd name="connsiteX7" fmla="*/ 0 w 4411120"/>
                <a:gd name="connsiteY7" fmla="*/ 221399 h 265680"/>
                <a:gd name="connsiteX8" fmla="*/ 0 w 4411120"/>
                <a:gd name="connsiteY8" fmla="*/ 44281 h 26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1120" h="265680">
                  <a:moveTo>
                    <a:pt x="0" y="44281"/>
                  </a:moveTo>
                  <a:cubicBezTo>
                    <a:pt x="0" y="19825"/>
                    <a:pt x="19825" y="0"/>
                    <a:pt x="44281" y="0"/>
                  </a:cubicBezTo>
                  <a:lnTo>
                    <a:pt x="4366839" y="0"/>
                  </a:lnTo>
                  <a:cubicBezTo>
                    <a:pt x="4391295" y="0"/>
                    <a:pt x="4411120" y="19825"/>
                    <a:pt x="4411120" y="44281"/>
                  </a:cubicBezTo>
                  <a:lnTo>
                    <a:pt x="4411120" y="221399"/>
                  </a:lnTo>
                  <a:cubicBezTo>
                    <a:pt x="4411120" y="245855"/>
                    <a:pt x="4391295" y="265680"/>
                    <a:pt x="4366839" y="265680"/>
                  </a:cubicBezTo>
                  <a:lnTo>
                    <a:pt x="44281" y="265680"/>
                  </a:lnTo>
                  <a:cubicBezTo>
                    <a:pt x="19825" y="265680"/>
                    <a:pt x="0" y="245855"/>
                    <a:pt x="0" y="221399"/>
                  </a:cubicBezTo>
                  <a:lnTo>
                    <a:pt x="0" y="442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699" tIns="12969" rIns="179699" bIns="12969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SOMMERVILLE, I. </a:t>
              </a:r>
              <a:r>
                <a:rPr lang="pt-BR" sz="1000" b="1" kern="1200" dirty="0"/>
                <a:t>Engenharia de Software</a:t>
              </a:r>
              <a:r>
                <a:rPr lang="pt-BR" sz="1000" kern="1200" dirty="0"/>
                <a:t>. </a:t>
              </a:r>
              <a:r>
                <a:rPr lang="en-US" sz="1000" kern="1200" dirty="0"/>
                <a:t>9. 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2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" y="1195697"/>
            <a:ext cx="3632340" cy="4238118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7CAB5A02-820F-D749-F941-7C74ED21A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1010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14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3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4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ESBOÇO DA APRESENTAÇÃO</a:t>
            </a:r>
          </a:p>
        </p:txBody>
      </p:sp>
      <p:grpSp>
        <p:nvGrpSpPr>
          <p:cNvPr id="21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16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7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18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19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1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ECF4F8CC-6A50-4532-4986-D053C7B91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466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7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grpSp>
        <p:nvGrpSpPr>
          <p:cNvPr id="209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94" name="Oval 209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34A88A00-FD7F-AE4E-C296-8DA9F27D2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5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6" name="Rectangle 21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grpSp>
        <p:nvGrpSpPr>
          <p:cNvPr id="21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4" name="Oval 21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47A3E4AF-9974-891F-6FB1-DEB2F9C4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4801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62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6" name="Rectangle 21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0" y="1208453"/>
            <a:ext cx="3821178" cy="4238118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1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4" name="Oval 21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47A3E4AF-9974-891F-6FB1-DEB2F9C4D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31363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7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4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08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86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7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8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9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91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4" name="Espaço Reservado para Conteúdo 2">
            <a:extLst>
              <a:ext uri="{FF2B5EF4-FFF2-40B4-BE49-F238E27FC236}">
                <a16:creationId xmlns:a16="http://schemas.microsoft.com/office/drawing/2014/main" id="{55578C2E-B3A5-E3F8-A921-A250AE457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3074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1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9197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66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8AE6C556-2612-DDDB-38C5-CC611F28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67001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656B2CCB-1EE5-0AF7-38A1-11861EF5B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96" y="2355273"/>
            <a:ext cx="5715067" cy="28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9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D5FB7-2B1F-742A-FE01-850D6DEC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4" name="Oval 206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281D3-793E-F02F-95FD-83B50B6F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6247606"/>
            <a:ext cx="199224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Espaço Reservado para Conteúdo 2">
            <a:extLst>
              <a:ext uri="{FF2B5EF4-FFF2-40B4-BE49-F238E27FC236}">
                <a16:creationId xmlns:a16="http://schemas.microsoft.com/office/drawing/2014/main" id="{1014E348-45DD-534C-690A-EAA27949B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120684"/>
              </p:ext>
            </p:extLst>
          </p:nvPr>
        </p:nvGraphicFramePr>
        <p:xfrm>
          <a:off x="547518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44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459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PROJETO DE DESENVOLVIMENTO DE APLICAÇÃO PARA GESTÃO DE CENTRO ESTÉTICO</vt:lpstr>
      <vt:lpstr>ESBOÇO DA APRESENTAÇÃO</vt:lpstr>
      <vt:lpstr>INTRODUÇÃO</vt:lpstr>
      <vt:lpstr>METODOLOGIA</vt:lpstr>
      <vt:lpstr>FUNDAMENTAÇÃO TEÓRICA</vt:lpstr>
      <vt:lpstr>FUNDAMENTAÇÃO TEÓRICA</vt:lpstr>
      <vt:lpstr>FUNDAMENTAÇÃO TEÓRICA</vt:lpstr>
      <vt:lpstr>FUNDAMENTAÇÃO TEÓRICA</vt:lpstr>
      <vt:lpstr>SOLUÇÃO PROPOSTA</vt:lpstr>
      <vt:lpstr>DIAGRAMAÇÃO DO PROJETO</vt:lpstr>
      <vt:lpstr>Apresentação do PowerPoint</vt:lpstr>
      <vt:lpstr>DIAGRAMAÇÃO DO PROJETO</vt:lpstr>
      <vt:lpstr>Apresentação do PowerPoint</vt:lpstr>
      <vt:lpstr>DIAGRAMAÇÃO DO PROJETO</vt:lpstr>
      <vt:lpstr>DIAGRAMAÇÃO DO PROJETO</vt:lpstr>
      <vt:lpstr>TELAS DA APLICAÇÃO</vt:lpstr>
      <vt:lpstr>DEMONSTRAÇÃO DO SISTEMA</vt:lpstr>
      <vt:lpstr>REFERÊNCIAS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COLOQUE AQUI O TÍTULO DO SEU PROJETO</dc:title>
  <dc:creator>Saul Matuzinhos</dc:creator>
  <cp:lastModifiedBy>Silvio Felipe Dionizio Junior</cp:lastModifiedBy>
  <cp:revision>6</cp:revision>
  <dcterms:created xsi:type="dcterms:W3CDTF">2023-05-22T22:09:13Z</dcterms:created>
  <dcterms:modified xsi:type="dcterms:W3CDTF">2023-11-02T23:28:16Z</dcterms:modified>
</cp:coreProperties>
</file>