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4" r:id="rId8"/>
    <p:sldId id="265" r:id="rId9"/>
  </p:sldIdLst>
  <p:sldSz cx="2743200" cy="5486400"/>
  <p:notesSz cx="6858000" cy="9144000"/>
  <p:defaultTextStyle>
    <a:defPPr>
      <a:defRPr lang="en-US"/>
    </a:defPPr>
    <a:lvl1pPr marL="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 showGuides="1">
      <p:cViewPr varScale="1">
        <p:scale>
          <a:sx n="153" d="100"/>
          <a:sy n="153" d="100"/>
        </p:scale>
        <p:origin x="3424" y="176"/>
      </p:cViewPr>
      <p:guideLst>
        <p:guide orient="horz" pos="1728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97890"/>
            <a:ext cx="2331720" cy="191008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2881630"/>
            <a:ext cx="2057400" cy="1324610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CA0-51E9-FC4A-BC4E-9509DE07658C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AE2A-4C0D-9A48-A2CC-00353C30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4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CA0-51E9-FC4A-BC4E-9509DE07658C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AE2A-4C0D-9A48-A2CC-00353C30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6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292100"/>
            <a:ext cx="59150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292100"/>
            <a:ext cx="1740218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CA0-51E9-FC4A-BC4E-9509DE07658C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AE2A-4C0D-9A48-A2CC-00353C30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CA0-51E9-FC4A-BC4E-9509DE07658C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AE2A-4C0D-9A48-A2CC-00353C30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1367791"/>
            <a:ext cx="2366010" cy="228219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3671571"/>
            <a:ext cx="2366010" cy="1200150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CA0-51E9-FC4A-BC4E-9509DE07658C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AE2A-4C0D-9A48-A2CC-00353C30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9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1460500"/>
            <a:ext cx="11658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1460500"/>
            <a:ext cx="116586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CA0-51E9-FC4A-BC4E-9509DE07658C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AE2A-4C0D-9A48-A2CC-00353C30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292101"/>
            <a:ext cx="236601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1344930"/>
            <a:ext cx="1160502" cy="659130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2004060"/>
            <a:ext cx="1160502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1344930"/>
            <a:ext cx="1166217" cy="659130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2004060"/>
            <a:ext cx="1166217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CA0-51E9-FC4A-BC4E-9509DE07658C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AE2A-4C0D-9A48-A2CC-00353C30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CA0-51E9-FC4A-BC4E-9509DE07658C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AE2A-4C0D-9A48-A2CC-00353C30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CA0-51E9-FC4A-BC4E-9509DE07658C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AE2A-4C0D-9A48-A2CC-00353C30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365760"/>
            <a:ext cx="884753" cy="12801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789941"/>
            <a:ext cx="1388745" cy="3898900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645920"/>
            <a:ext cx="884753" cy="3049270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CA0-51E9-FC4A-BC4E-9509DE07658C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AE2A-4C0D-9A48-A2CC-00353C30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365760"/>
            <a:ext cx="884753" cy="12801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789941"/>
            <a:ext cx="1388745" cy="3898900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645920"/>
            <a:ext cx="884753" cy="3049270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3CA0-51E9-FC4A-BC4E-9509DE07658C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0AE2A-4C0D-9A48-A2CC-00353C30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4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292101"/>
            <a:ext cx="236601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1460500"/>
            <a:ext cx="236601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5085081"/>
            <a:ext cx="6172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63CA0-51E9-FC4A-BC4E-9509DE07658C}" type="datetimeFigureOut">
              <a:rPr lang="en-US" smtClean="0"/>
              <a:t>11/22/20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5085081"/>
            <a:ext cx="92583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5085081"/>
            <a:ext cx="6172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AE2A-4C0D-9A48-A2CC-00353C30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8F860-A0D8-1347-A14F-B9D992D7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639"/>
            <a:ext cx="2754110" cy="489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F30BC2-E3AD-D54E-A33D-FF8D46794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3" t="5454" r="28182" b="6061"/>
          <a:stretch/>
        </p:blipFill>
        <p:spPr>
          <a:xfrm>
            <a:off x="108065" y="0"/>
            <a:ext cx="257409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0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49CFB-F6B8-7B46-82A1-CCE290DC1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462" b="93308" l="3077" r="95769">
                        <a14:foregroundMark x1="10231" y1="57231" x2="13154" y2="91846"/>
                        <a14:foregroundMark x1="26231" y1="57615" x2="28385" y2="91462"/>
                        <a14:foregroundMark x1="29000" y1="68385" x2="29923" y2="82462"/>
                        <a14:foregroundMark x1="14462" y1="59923" x2="16462" y2="62308"/>
                        <a14:foregroundMark x1="11538" y1="62923" x2="13231" y2="60538"/>
                        <a14:foregroundMark x1="41846" y1="57385" x2="40923" y2="91154"/>
                        <a14:foregroundMark x1="44385" y1="66769" x2="47538" y2="75231"/>
                        <a14:foregroundMark x1="45308" y1="67846" x2="44385" y2="58462"/>
                        <a14:foregroundMark x1="37923" y1="67846" x2="37769" y2="73846"/>
                        <a14:foregroundMark x1="24000" y1="68923" x2="24000" y2="82308"/>
                        <a14:foregroundMark x1="55538" y1="63077" x2="54615" y2="87308"/>
                        <a14:foregroundMark x1="44000" y1="91462" x2="43462" y2="84000"/>
                        <a14:foregroundMark x1="89154" y1="59000" x2="87615" y2="90923"/>
                        <a14:foregroundMark x1="89308" y1="57231" x2="89308" y2="57769"/>
                        <a14:foregroundMark x1="47846" y1="71000" x2="47308" y2="72385"/>
                        <a14:foregroundMark x1="48077" y1="69692" x2="48077" y2="70769"/>
                        <a14:foregroundMark x1="68615" y1="92308" x2="70769" y2="92538"/>
                        <a14:foregroundMark x1="75692" y1="92308" x2="73692" y2="92231"/>
                        <a14:foregroundMark x1="75846" y1="91769" x2="75846" y2="91769"/>
                        <a14:foregroundMark x1="8615" y1="66231" x2="9154" y2="77154"/>
                      </a14:backgroundRemoval>
                    </a14:imgEffect>
                  </a14:imgLayer>
                </a14:imgProps>
              </a:ext>
            </a:extLst>
          </a:blip>
          <a:srcRect l="836" t="54034" r="79457" b="6553"/>
          <a:stretch/>
        </p:blipFill>
        <p:spPr>
          <a:xfrm>
            <a:off x="0" y="0"/>
            <a:ext cx="2743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8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49CFB-F6B8-7B46-82A1-CCE290DC1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462" b="93308" l="3077" r="95769">
                        <a14:foregroundMark x1="10231" y1="57231" x2="13154" y2="91846"/>
                        <a14:foregroundMark x1="26231" y1="57615" x2="28385" y2="91462"/>
                        <a14:foregroundMark x1="29000" y1="68385" x2="29923" y2="82462"/>
                        <a14:foregroundMark x1="14462" y1="59923" x2="16462" y2="62308"/>
                        <a14:foregroundMark x1="11538" y1="62923" x2="13231" y2="60538"/>
                        <a14:foregroundMark x1="41846" y1="57385" x2="40923" y2="91154"/>
                        <a14:foregroundMark x1="44385" y1="66769" x2="47538" y2="75231"/>
                        <a14:foregroundMark x1="45308" y1="67846" x2="44385" y2="58462"/>
                        <a14:foregroundMark x1="37923" y1="67846" x2="37769" y2="73846"/>
                        <a14:foregroundMark x1="24000" y1="68923" x2="24000" y2="82308"/>
                        <a14:foregroundMark x1="55538" y1="63077" x2="54615" y2="87308"/>
                        <a14:foregroundMark x1="44000" y1="91462" x2="43462" y2="84000"/>
                        <a14:foregroundMark x1="89154" y1="59000" x2="87615" y2="90923"/>
                        <a14:foregroundMark x1="89308" y1="57231" x2="89308" y2="57769"/>
                        <a14:foregroundMark x1="47846" y1="71000" x2="47308" y2="72385"/>
                        <a14:foregroundMark x1="48077" y1="69692" x2="48077" y2="70769"/>
                        <a14:foregroundMark x1="68615" y1="92308" x2="70769" y2="92538"/>
                        <a14:foregroundMark x1="75692" y1="92308" x2="73692" y2="92231"/>
                        <a14:foregroundMark x1="75846" y1="91769" x2="75846" y2="91769"/>
                        <a14:foregroundMark x1="8615" y1="66231" x2="9154" y2="77154"/>
                      </a14:backgroundRemoval>
                    </a14:imgEffect>
                  </a14:imgLayer>
                </a14:imgProps>
              </a:ext>
            </a:extLst>
          </a:blip>
          <a:srcRect l="18035" t="54571" r="63333" b="6016"/>
          <a:stretch/>
        </p:blipFill>
        <p:spPr>
          <a:xfrm>
            <a:off x="149628" y="0"/>
            <a:ext cx="259357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0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49CFB-F6B8-7B46-82A1-CCE290DC1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462" b="93308" l="3077" r="95769">
                        <a14:foregroundMark x1="10231" y1="57231" x2="13154" y2="91846"/>
                        <a14:foregroundMark x1="26231" y1="57615" x2="28385" y2="91462"/>
                        <a14:foregroundMark x1="29000" y1="68385" x2="29923" y2="82462"/>
                        <a14:foregroundMark x1="14462" y1="59923" x2="16462" y2="62308"/>
                        <a14:foregroundMark x1="11538" y1="62923" x2="13231" y2="60538"/>
                        <a14:foregroundMark x1="41846" y1="57385" x2="40923" y2="91154"/>
                        <a14:foregroundMark x1="44385" y1="66769" x2="47538" y2="75231"/>
                        <a14:foregroundMark x1="45308" y1="67846" x2="44385" y2="58462"/>
                        <a14:foregroundMark x1="37923" y1="67846" x2="37769" y2="73846"/>
                        <a14:foregroundMark x1="24000" y1="68923" x2="24000" y2="82308"/>
                        <a14:foregroundMark x1="55538" y1="63077" x2="54615" y2="87308"/>
                        <a14:foregroundMark x1="44000" y1="91462" x2="43462" y2="84000"/>
                        <a14:foregroundMark x1="89154" y1="59000" x2="87615" y2="90923"/>
                        <a14:foregroundMark x1="89308" y1="57231" x2="89308" y2="57769"/>
                        <a14:foregroundMark x1="47846" y1="71000" x2="47308" y2="72385"/>
                        <a14:foregroundMark x1="48077" y1="69692" x2="48077" y2="70769"/>
                        <a14:foregroundMark x1="68615" y1="92308" x2="70769" y2="92538"/>
                        <a14:foregroundMark x1="75692" y1="92308" x2="73692" y2="92231"/>
                        <a14:foregroundMark x1="75846" y1="91769" x2="75846" y2="91769"/>
                        <a14:foregroundMark x1="8615" y1="66231" x2="9154" y2="77154"/>
                      </a14:backgroundRemoval>
                    </a14:imgEffect>
                  </a14:imgLayer>
                </a14:imgProps>
              </a:ext>
            </a:extLst>
          </a:blip>
          <a:srcRect l="33324" t="54452" r="48761" b="6135"/>
          <a:stretch/>
        </p:blipFill>
        <p:spPr>
          <a:xfrm>
            <a:off x="157942" y="0"/>
            <a:ext cx="249381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2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49CFB-F6B8-7B46-82A1-CCE290DC1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462" b="93308" l="3077" r="95769">
                        <a14:foregroundMark x1="10231" y1="57231" x2="13154" y2="91846"/>
                        <a14:foregroundMark x1="26231" y1="57615" x2="28385" y2="91462"/>
                        <a14:foregroundMark x1="29000" y1="68385" x2="29923" y2="82462"/>
                        <a14:foregroundMark x1="14462" y1="59923" x2="16462" y2="62308"/>
                        <a14:foregroundMark x1="11538" y1="62923" x2="13231" y2="60538"/>
                        <a14:foregroundMark x1="41846" y1="57385" x2="40923" y2="91154"/>
                        <a14:foregroundMark x1="44385" y1="66769" x2="47538" y2="75231"/>
                        <a14:foregroundMark x1="45308" y1="67846" x2="44385" y2="58462"/>
                        <a14:foregroundMark x1="37923" y1="67846" x2="37769" y2="73846"/>
                        <a14:foregroundMark x1="24000" y1="68923" x2="24000" y2="82308"/>
                        <a14:foregroundMark x1="55538" y1="63077" x2="54615" y2="87308"/>
                        <a14:foregroundMark x1="44000" y1="91462" x2="43462" y2="84000"/>
                        <a14:foregroundMark x1="89154" y1="59000" x2="87615" y2="90923"/>
                        <a14:foregroundMark x1="89308" y1="57231" x2="89308" y2="57769"/>
                        <a14:foregroundMark x1="47846" y1="71000" x2="47308" y2="72385"/>
                        <a14:foregroundMark x1="48077" y1="69692" x2="48077" y2="70769"/>
                        <a14:foregroundMark x1="68615" y1="92308" x2="70769" y2="92538"/>
                        <a14:foregroundMark x1="75692" y1="92308" x2="73692" y2="92231"/>
                        <a14:foregroundMark x1="75846" y1="91769" x2="75846" y2="91769"/>
                        <a14:foregroundMark x1="8615" y1="66231" x2="9154" y2="77154"/>
                      </a14:backgroundRemoval>
                    </a14:imgEffect>
                  </a14:imgLayer>
                </a14:imgProps>
              </a:ext>
            </a:extLst>
          </a:blip>
          <a:srcRect l="49566" t="54273" r="35146" b="6314"/>
          <a:stretch/>
        </p:blipFill>
        <p:spPr>
          <a:xfrm>
            <a:off x="415636" y="0"/>
            <a:ext cx="212805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0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49CFB-F6B8-7B46-82A1-CCE290DC1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462" b="93308" l="3077" r="95769">
                        <a14:foregroundMark x1="10231" y1="57231" x2="13154" y2="91846"/>
                        <a14:foregroundMark x1="26231" y1="57615" x2="28385" y2="91462"/>
                        <a14:foregroundMark x1="29000" y1="68385" x2="29923" y2="82462"/>
                        <a14:foregroundMark x1="14462" y1="59923" x2="16462" y2="62308"/>
                        <a14:foregroundMark x1="11538" y1="62923" x2="13231" y2="60538"/>
                        <a14:foregroundMark x1="41846" y1="57385" x2="40923" y2="91154"/>
                        <a14:foregroundMark x1="44385" y1="66769" x2="47538" y2="75231"/>
                        <a14:foregroundMark x1="45308" y1="67846" x2="44385" y2="58462"/>
                        <a14:foregroundMark x1="37923" y1="67846" x2="37769" y2="73846"/>
                        <a14:foregroundMark x1="24000" y1="68923" x2="24000" y2="82308"/>
                        <a14:foregroundMark x1="55538" y1="63077" x2="54615" y2="87308"/>
                        <a14:foregroundMark x1="44000" y1="91462" x2="43462" y2="84000"/>
                        <a14:foregroundMark x1="89154" y1="59000" x2="87615" y2="90923"/>
                        <a14:foregroundMark x1="89308" y1="57231" x2="89308" y2="57769"/>
                        <a14:foregroundMark x1="47846" y1="71000" x2="47308" y2="72385"/>
                        <a14:foregroundMark x1="48077" y1="69692" x2="48077" y2="70769"/>
                        <a14:foregroundMark x1="68615" y1="92308" x2="70769" y2="92538"/>
                        <a14:foregroundMark x1="75692" y1="92308" x2="73692" y2="92231"/>
                        <a14:foregroundMark x1="75846" y1="91769" x2="75846" y2="91769"/>
                        <a14:foregroundMark x1="8615" y1="66231" x2="9154" y2="77154"/>
                      </a14:backgroundRemoval>
                    </a14:imgEffect>
                  </a14:imgLayer>
                </a14:imgProps>
              </a:ext>
            </a:extLst>
          </a:blip>
          <a:srcRect l="64078" t="54631" r="19201" b="5956"/>
          <a:stretch/>
        </p:blipFill>
        <p:spPr>
          <a:xfrm>
            <a:off x="216132" y="0"/>
            <a:ext cx="232756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6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49CFB-F6B8-7B46-82A1-CCE290DC1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3462" b="93308" l="3077" r="95769">
                        <a14:foregroundMark x1="10231" y1="57231" x2="13154" y2="91846"/>
                        <a14:foregroundMark x1="26231" y1="57615" x2="28385" y2="91462"/>
                        <a14:foregroundMark x1="29000" y1="68385" x2="29923" y2="82462"/>
                        <a14:foregroundMark x1="14462" y1="59923" x2="16462" y2="62308"/>
                        <a14:foregroundMark x1="11538" y1="62923" x2="13231" y2="60538"/>
                        <a14:foregroundMark x1="41846" y1="57385" x2="40923" y2="91154"/>
                        <a14:foregroundMark x1="44385" y1="66769" x2="47538" y2="75231"/>
                        <a14:foregroundMark x1="45308" y1="67846" x2="44385" y2="58462"/>
                        <a14:foregroundMark x1="37923" y1="67846" x2="37769" y2="73846"/>
                        <a14:foregroundMark x1="24000" y1="68923" x2="24000" y2="82308"/>
                        <a14:foregroundMark x1="55538" y1="63077" x2="54615" y2="87308"/>
                        <a14:foregroundMark x1="44000" y1="91462" x2="43462" y2="84000"/>
                        <a14:foregroundMark x1="89154" y1="59000" x2="87615" y2="90923"/>
                        <a14:foregroundMark x1="89308" y1="57231" x2="89308" y2="57769"/>
                        <a14:foregroundMark x1="47846" y1="71000" x2="47308" y2="72385"/>
                        <a14:foregroundMark x1="48077" y1="69692" x2="48077" y2="70769"/>
                        <a14:foregroundMark x1="68615" y1="92308" x2="70769" y2="92538"/>
                        <a14:foregroundMark x1="75692" y1="92308" x2="73692" y2="92231"/>
                        <a14:foregroundMark x1="75846" y1="91769" x2="75846" y2="91769"/>
                        <a14:foregroundMark x1="8615" y1="66231" x2="9154" y2="77154"/>
                      </a14:backgroundRemoval>
                    </a14:imgEffect>
                  </a14:imgLayer>
                </a14:imgProps>
              </a:ext>
            </a:extLst>
          </a:blip>
          <a:srcRect l="82232" t="54631" r="2480" b="5956"/>
          <a:stretch/>
        </p:blipFill>
        <p:spPr>
          <a:xfrm>
            <a:off x="415636" y="0"/>
            <a:ext cx="212805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1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Silvio Ravaioli</dc:creator>
  <cp:lastModifiedBy>Silvio Ravaioli</cp:lastModifiedBy>
  <cp:revision>2</cp:revision>
  <dcterms:created xsi:type="dcterms:W3CDTF">2020-11-22T19:22:23Z</dcterms:created>
  <dcterms:modified xsi:type="dcterms:W3CDTF">2020-11-22T19:30:42Z</dcterms:modified>
</cp:coreProperties>
</file>