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84"/>
  </p:normalViewPr>
  <p:slideViewPr>
    <p:cSldViewPr snapToGrid="0" snapToObjects="1" showGuides="1">
      <p:cViewPr varScale="1">
        <p:scale>
          <a:sx n="83" d="100"/>
          <a:sy n="83" d="100"/>
        </p:scale>
        <p:origin x="2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A791-121B-9943-8D54-E374E85A6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648DF-FEFA-364A-AAA7-4F2C538F4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DD8E-6D6A-B749-95D4-F9059F1F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886D-C433-C048-B3E2-A033175E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0D04-47E1-4840-9BA7-62407D07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5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0B10-0634-D74F-9127-8081F840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29C0B-BAC3-CE47-AD2C-835D4E596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1679-5E99-9941-8470-CC96D9A5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0F45C-CA8C-8A41-BDC1-AD22E99F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0479-3732-014D-B34F-4C335D94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1E133-AB35-434E-85B7-6BD035B9F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4E551-9EE3-9D46-B0E6-1BEFDEFD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2EED-9E7F-CD4E-A43E-4614C49D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8942-99D1-9942-B704-5E4FB21E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67B8-8CEA-2E41-BB44-8CFC8BC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B869-5D38-C148-A5F8-C4A9E663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9F07-0C25-6147-9A15-CD9C4DC7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D059-5F23-E04F-BA32-6FA94CFD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8090-0971-2C41-943E-BC40D8CA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2E66-7F81-6144-B445-EA1E6F1B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3AF4-E3AD-704D-BA04-C714BEE1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D338-F9FA-4447-83B2-F96CA1C7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AB0F-D883-5745-8847-44E649E7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D0B0-FB7C-F24C-B5DD-5ACD1F3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95B1-C57D-014E-8A7B-A31088A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2F3A-8225-544F-8C47-69AC47B6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40D7-DFAF-BE45-9305-C51F3ADC1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240AB-952D-B047-A39F-1B6D679EA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9387-DEC5-D24F-BA26-DEBC0ADF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53E68-FAF8-5C40-B58A-23BFCCDF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12563-E163-344B-AFB7-2BB6AEF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489-3C7C-6C47-9CBE-DDC70CF2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51192-1C9D-9D47-B07F-63B5A0FB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6983-C9BA-B14A-9EE2-B9386608A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BFAF0-4ED8-FF40-934B-730CDA1A2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029C2-D714-C845-AF0B-D6459C3E5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F089-7B6B-EF44-B02D-4E8671B9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7F7CD-DEA2-B94D-AD41-86B97CFE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117E4-9607-CD40-81BE-1F9DC81A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2F62-A890-D94B-826E-F168ACBD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CC0F0-8A6C-4745-B801-6AB71B57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BF9EC-5D03-4340-80DA-698D0CA4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5D579-82F5-7848-8E37-65BF3C60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7A89C-BB03-D64F-A67E-22DD7231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CEDC-FB48-4B41-8790-E38080D8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5C6BA-64C1-8242-9A16-49B4E41B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8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25E-82BD-6743-BBCE-58B05A65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073E-B96E-9047-B98B-96FA50B8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D844-5172-7848-A6F3-5078E0BB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02B6-D17E-AE4A-AA22-3BBAD2FE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3E354-F282-194F-9F6C-AAAF1F15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F2A9F-B30B-8448-833A-2E1237AD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7DC0-7607-C34E-BDA1-F882E34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8889D-E932-E54B-B2BD-A6FF069DF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558D-F62C-0747-80BA-D3C22B82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7628-E6C5-684D-B202-6F2A29D4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0CB6-3EE0-8A48-A251-DEDDB719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96D5-FE18-2843-A769-A3452018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7126A-BCB2-E948-83B4-66A50C3D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783AF-FF11-AB4B-B40B-B18A3085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080A-4AC2-184B-95F0-C594738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3821-FA47-B44F-B3C5-F9401B35671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4815-73C9-5F47-A7B8-D871F3E3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9352-86E1-B14F-AD37-C1BC7F140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EB21-B484-2C48-9BDB-E5B7946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787FAA-6A15-2247-929A-3F518EAA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065" y1="17125" x2="24839" y2="8875"/>
                        <a14:foregroundMark x1="28548" y1="5875" x2="47581" y2="14000"/>
                        <a14:foregroundMark x1="48226" y1="87875" x2="58710" y2="71875"/>
                        <a14:foregroundMark x1="10323" y1="50375" x2="17258" y2="48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5" y="0"/>
            <a:ext cx="531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9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Silvio Ravaioli</dc:creator>
  <cp:lastModifiedBy>Silvio Ravaioli</cp:lastModifiedBy>
  <cp:revision>1</cp:revision>
  <dcterms:created xsi:type="dcterms:W3CDTF">2021-02-21T15:24:57Z</dcterms:created>
  <dcterms:modified xsi:type="dcterms:W3CDTF">2021-02-21T15:30:42Z</dcterms:modified>
</cp:coreProperties>
</file>