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158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12CCB-ABCF-4E28-8175-4BB3D3A6D2D0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4890A-A0AF-4EE5-BFF6-0CFF435112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5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Problem: </a:t>
            </a:r>
            <a:r>
              <a:rPr lang="de-DE" sz="1800" dirty="0" err="1"/>
              <a:t>terrorist</a:t>
            </a:r>
            <a:r>
              <a:rPr lang="de-DE" sz="1800" dirty="0"/>
              <a:t> </a:t>
            </a:r>
            <a:r>
              <a:rPr lang="de-DE" sz="1800" dirty="0" err="1"/>
              <a:t>groups</a:t>
            </a:r>
            <a:r>
              <a:rPr lang="de-DE" sz="1800" dirty="0"/>
              <a:t> </a:t>
            </a:r>
            <a:r>
              <a:rPr lang="de-DE" sz="1800" dirty="0" err="1"/>
              <a:t>may</a:t>
            </a:r>
            <a:r>
              <a:rPr lang="de-DE" sz="1800" dirty="0"/>
              <a:t> </a:t>
            </a:r>
            <a:r>
              <a:rPr lang="de-DE" sz="1800" dirty="0" err="1"/>
              <a:t>spread</a:t>
            </a:r>
            <a:r>
              <a:rPr lang="de-DE" sz="1800" dirty="0"/>
              <a:t> </a:t>
            </a:r>
            <a:r>
              <a:rPr lang="de-DE" sz="1800" dirty="0" err="1"/>
              <a:t>over</a:t>
            </a:r>
            <a:r>
              <a:rPr lang="de-DE" sz="1800" dirty="0"/>
              <a:t> time </a:t>
            </a:r>
            <a:r>
              <a:rPr lang="de-DE" sz="1800" dirty="0" err="1"/>
              <a:t>across</a:t>
            </a:r>
            <a:r>
              <a:rPr lang="de-DE" sz="1800" dirty="0"/>
              <a:t> </a:t>
            </a:r>
            <a:r>
              <a:rPr lang="de-DE" sz="1800" dirty="0" err="1"/>
              <a:t>borders</a:t>
            </a:r>
            <a:r>
              <a:rPr lang="de-DE" sz="1800" dirty="0"/>
              <a:t> </a:t>
            </a:r>
            <a:r>
              <a:rPr lang="de-DE" sz="1800" dirty="0" err="1"/>
              <a:t>having</a:t>
            </a:r>
            <a:r>
              <a:rPr lang="de-DE" sz="1800" dirty="0"/>
              <a:t> a </a:t>
            </a:r>
            <a:r>
              <a:rPr lang="de-DE" sz="1800" dirty="0" err="1"/>
              <a:t>huge</a:t>
            </a:r>
            <a:r>
              <a:rPr lang="de-DE" sz="1800" dirty="0"/>
              <a:t> negative </a:t>
            </a:r>
            <a:r>
              <a:rPr lang="de-DE" sz="1800" dirty="0" err="1"/>
              <a:t>impact</a:t>
            </a:r>
            <a:endParaRPr lang="de-DE" sz="1800" dirty="0"/>
          </a:p>
          <a:p>
            <a:r>
              <a:rPr lang="de-DE" sz="1800" dirty="0" err="1"/>
              <a:t>Our</a:t>
            </a:r>
            <a:r>
              <a:rPr lang="de-DE" sz="1800" dirty="0"/>
              <a:t> Approach: </a:t>
            </a:r>
            <a:r>
              <a:rPr lang="de-DE" sz="1800" dirty="0" err="1"/>
              <a:t>Dynamical</a:t>
            </a:r>
            <a:r>
              <a:rPr lang="de-DE" sz="1800" dirty="0"/>
              <a:t> </a:t>
            </a:r>
            <a:r>
              <a:rPr lang="de-DE" sz="1800" dirty="0" err="1"/>
              <a:t>visualization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terrorist</a:t>
            </a:r>
            <a:r>
              <a:rPr lang="de-DE" sz="1800" dirty="0"/>
              <a:t> </a:t>
            </a:r>
            <a:r>
              <a:rPr lang="de-DE" sz="1800" dirty="0" err="1"/>
              <a:t>attacks</a:t>
            </a:r>
            <a:r>
              <a:rPr lang="de-D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4890A-A0AF-4EE5-BFF6-0CFF435112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72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Terrorism</a:t>
            </a:r>
            <a:endParaRPr lang="de-DE" dirty="0"/>
          </a:p>
          <a:p>
            <a:r>
              <a:rPr lang="de-DE" dirty="0"/>
              <a:t>Analyse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terror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Anti-Terror-Actions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analyse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effectiveness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Fight </a:t>
            </a:r>
            <a:r>
              <a:rPr lang="de-DE" dirty="0" err="1"/>
              <a:t>terrorism</a:t>
            </a:r>
            <a:r>
              <a:rPr lang="de-DE" dirty="0"/>
              <a:t> at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spreading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damage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4890A-A0AF-4EE5-BFF6-0CFF4351127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18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18D3-3735-486D-AEF4-8311CDBEF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960834"/>
            <a:ext cx="9791341" cy="2637183"/>
          </a:xfrm>
        </p:spPr>
        <p:txBody>
          <a:bodyPr/>
          <a:lstStyle/>
          <a:p>
            <a:r>
              <a:rPr lang="de-DE" sz="6000" dirty="0"/>
              <a:t>Cross </a:t>
            </a:r>
            <a:r>
              <a:rPr lang="de-DE" sz="6000" dirty="0" err="1"/>
              <a:t>border</a:t>
            </a:r>
            <a:r>
              <a:rPr lang="de-DE" sz="6000" dirty="0"/>
              <a:t> </a:t>
            </a:r>
            <a:r>
              <a:rPr lang="de-DE" sz="6000" dirty="0" err="1"/>
              <a:t>visualization</a:t>
            </a:r>
            <a:r>
              <a:rPr lang="de-DE" sz="6000" dirty="0"/>
              <a:t>: </a:t>
            </a:r>
            <a:br>
              <a:rPr lang="de-DE" sz="6000" dirty="0"/>
            </a:br>
            <a:r>
              <a:rPr lang="de-DE" sz="6000" dirty="0"/>
              <a:t>Terror X </a:t>
            </a:r>
            <a:r>
              <a:rPr lang="de-DE" sz="6000" dirty="0" err="1"/>
              <a:t>Africa</a:t>
            </a:r>
            <a:r>
              <a:rPr lang="de-DE" sz="6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06C0F-487F-47A6-AB88-70B22E905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046805"/>
            <a:ext cx="4709817" cy="563217"/>
          </a:xfrm>
        </p:spPr>
        <p:txBody>
          <a:bodyPr>
            <a:normAutofit/>
          </a:bodyPr>
          <a:lstStyle/>
          <a:p>
            <a:r>
              <a:rPr lang="de-DE" sz="2800" dirty="0"/>
              <a:t>IBM Challenge #2</a:t>
            </a:r>
          </a:p>
        </p:txBody>
      </p:sp>
      <p:pic>
        <p:nvPicPr>
          <p:cNvPr id="5" name="Picture 4" descr="A picture containing dark, silhouette&#10;&#10;Description automatically generated">
            <a:extLst>
              <a:ext uri="{FF2B5EF4-FFF2-40B4-BE49-F238E27FC236}">
                <a16:creationId xmlns:a16="http://schemas.microsoft.com/office/drawing/2014/main" id="{862EAC43-D23A-4C1F-A1F2-76D0DDC7B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890" y="2905798"/>
            <a:ext cx="2576489" cy="2716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7CDC9-4A44-46B4-ADEF-DC860AAF9325}"/>
              </a:ext>
            </a:extLst>
          </p:cNvPr>
          <p:cNvSpPr txBox="1"/>
          <p:nvPr/>
        </p:nvSpPr>
        <p:spPr>
          <a:xfrm>
            <a:off x="1154954" y="5173649"/>
            <a:ext cx="733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Von: Marvin </a:t>
            </a:r>
            <a:r>
              <a:rPr lang="de-DE" dirty="0" err="1"/>
              <a:t>Westmeyer</a:t>
            </a:r>
            <a:r>
              <a:rPr lang="de-DE" dirty="0"/>
              <a:t>, Simon </a:t>
            </a:r>
            <a:r>
              <a:rPr lang="de-DE" dirty="0" err="1"/>
              <a:t>Lütkewitte</a:t>
            </a:r>
            <a:r>
              <a:rPr lang="de-DE" dirty="0"/>
              <a:t> und Silvio Schwarz</a:t>
            </a:r>
          </a:p>
        </p:txBody>
      </p:sp>
    </p:spTree>
    <p:extLst>
      <p:ext uri="{BB962C8B-B14F-4D97-AF65-F5344CB8AC3E}">
        <p14:creationId xmlns:p14="http://schemas.microsoft.com/office/powerpoint/2010/main" val="280367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B28A-DB9C-4E73-8D8B-6987F09A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Aim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D2A4-8A34-47F4-B85B-1ED067B2A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r>
              <a:rPr lang="de-DE" sz="2800" dirty="0" err="1"/>
              <a:t>Detect</a:t>
            </a:r>
            <a:r>
              <a:rPr lang="de-DE" sz="2800" dirty="0"/>
              <a:t> </a:t>
            </a:r>
            <a:r>
              <a:rPr lang="de-DE" sz="2800" dirty="0" err="1"/>
              <a:t>spreading</a:t>
            </a:r>
            <a:r>
              <a:rPr lang="de-DE" sz="2800" dirty="0"/>
              <a:t> </a:t>
            </a:r>
            <a:r>
              <a:rPr lang="de-DE" sz="2800" dirty="0" err="1"/>
              <a:t>terrorist</a:t>
            </a:r>
            <a:r>
              <a:rPr lang="de-DE" sz="2800" dirty="0"/>
              <a:t> </a:t>
            </a:r>
            <a:r>
              <a:rPr lang="de-DE" sz="2800" dirty="0" err="1"/>
              <a:t>groups</a:t>
            </a:r>
            <a:r>
              <a:rPr lang="de-DE" sz="2800" dirty="0"/>
              <a:t> in </a:t>
            </a:r>
            <a:r>
              <a:rPr lang="de-DE" sz="2800" dirty="0" err="1"/>
              <a:t>Africa</a:t>
            </a:r>
            <a:r>
              <a:rPr lang="de-DE" sz="2800" dirty="0"/>
              <a:t> </a:t>
            </a:r>
            <a:r>
              <a:rPr lang="de-DE" sz="2800" dirty="0" err="1"/>
              <a:t>over</a:t>
            </a:r>
            <a:r>
              <a:rPr lang="de-DE" sz="2800" dirty="0"/>
              <a:t> time</a:t>
            </a:r>
          </a:p>
          <a:p>
            <a:r>
              <a:rPr lang="de-DE" sz="2800" dirty="0"/>
              <a:t>Fight </a:t>
            </a:r>
            <a:r>
              <a:rPr lang="de-DE" sz="2800" dirty="0" err="1"/>
              <a:t>terrorism</a:t>
            </a:r>
            <a:r>
              <a:rPr lang="de-DE" sz="2800" dirty="0"/>
              <a:t> </a:t>
            </a:r>
            <a:r>
              <a:rPr lang="de-DE" sz="2800" dirty="0" err="1"/>
              <a:t>effectevly</a:t>
            </a:r>
            <a:endParaRPr lang="de-DE" sz="2800" dirty="0"/>
          </a:p>
          <a:p>
            <a:r>
              <a:rPr lang="de-DE" sz="2800" dirty="0"/>
              <a:t>Help </a:t>
            </a:r>
            <a:r>
              <a:rPr lang="de-DE" sz="2800" dirty="0" err="1"/>
              <a:t>people</a:t>
            </a:r>
            <a:r>
              <a:rPr lang="de-DE" sz="2800" dirty="0"/>
              <a:t> </a:t>
            </a:r>
            <a:r>
              <a:rPr lang="de-DE" sz="2800" dirty="0" err="1"/>
              <a:t>who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threatened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terrorism</a:t>
            </a:r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5268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BCB8-CD43-4308-AB46-D02141D3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A49F-73D2-4EFE-B9DD-5A3679A5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828831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 err="1"/>
              <a:t>Comparison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maps</a:t>
            </a:r>
            <a:r>
              <a:rPr lang="de-DE" sz="2800" dirty="0"/>
              <a:t> at different </a:t>
            </a:r>
            <a:r>
              <a:rPr lang="de-DE" sz="2800" dirty="0" err="1"/>
              <a:t>points</a:t>
            </a:r>
            <a:r>
              <a:rPr lang="de-DE" sz="2800" dirty="0"/>
              <a:t> in time</a:t>
            </a:r>
          </a:p>
          <a:p>
            <a:r>
              <a:rPr lang="de-DE" sz="2800" dirty="0"/>
              <a:t>Animation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map</a:t>
            </a:r>
            <a:r>
              <a:rPr lang="de-DE" sz="2800" dirty="0"/>
              <a:t> in time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get</a:t>
            </a:r>
            <a:r>
              <a:rPr lang="de-DE" sz="2800" dirty="0"/>
              <a:t> an </a:t>
            </a:r>
            <a:r>
              <a:rPr lang="de-DE" sz="2800" dirty="0" err="1"/>
              <a:t>intuition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attack</a:t>
            </a:r>
            <a:r>
              <a:rPr lang="de-DE" sz="2800" dirty="0"/>
              <a:t> </a:t>
            </a:r>
            <a:r>
              <a:rPr lang="de-DE" sz="2800" dirty="0" err="1"/>
              <a:t>occurences</a:t>
            </a:r>
            <a:endParaRPr lang="de-DE" sz="2800" dirty="0"/>
          </a:p>
          <a:p>
            <a:r>
              <a:rPr lang="de-DE" sz="2800" dirty="0"/>
              <a:t>Include </a:t>
            </a:r>
            <a:r>
              <a:rPr lang="de-DE" sz="2800" dirty="0" err="1"/>
              <a:t>population</a:t>
            </a:r>
            <a:r>
              <a:rPr lang="de-DE" sz="2800" dirty="0"/>
              <a:t> </a:t>
            </a:r>
            <a:r>
              <a:rPr lang="de-DE" sz="2800" dirty="0" err="1"/>
              <a:t>density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grids</a:t>
            </a:r>
            <a:endParaRPr lang="de-DE" sz="2800" dirty="0"/>
          </a:p>
          <a:p>
            <a:r>
              <a:rPr lang="de-DE" sz="2800" dirty="0" err="1"/>
              <a:t>Forecasting</a:t>
            </a:r>
            <a:endParaRPr lang="de-DE" sz="2800" dirty="0"/>
          </a:p>
          <a:p>
            <a:r>
              <a:rPr lang="de-DE" sz="2800" dirty="0"/>
              <a:t>Add </a:t>
            </a:r>
            <a:r>
              <a:rPr lang="de-DE" sz="2800" dirty="0" err="1"/>
              <a:t>whole</a:t>
            </a:r>
            <a:r>
              <a:rPr lang="de-DE" sz="2800" dirty="0"/>
              <a:t> </a:t>
            </a:r>
            <a:r>
              <a:rPr lang="de-DE" sz="2800" dirty="0" err="1"/>
              <a:t>world</a:t>
            </a:r>
            <a:r>
              <a:rPr lang="de-DE" sz="2800" dirty="0"/>
              <a:t> </a:t>
            </a:r>
            <a:r>
              <a:rPr lang="de-DE" sz="2800" dirty="0" err="1"/>
              <a:t>map</a:t>
            </a:r>
            <a:endParaRPr lang="de-DE" sz="2800" dirty="0"/>
          </a:p>
          <a:p>
            <a:r>
              <a:rPr lang="de-DE" sz="2800" dirty="0"/>
              <a:t>Use </a:t>
            </a:r>
            <a:r>
              <a:rPr lang="de-DE" sz="2800" dirty="0" err="1"/>
              <a:t>more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like </a:t>
            </a:r>
            <a:r>
              <a:rPr lang="de-DE" sz="2800" dirty="0" err="1"/>
              <a:t>migration</a:t>
            </a:r>
            <a:r>
              <a:rPr lang="de-DE" sz="2800" dirty="0"/>
              <a:t>, </a:t>
            </a:r>
            <a:r>
              <a:rPr lang="de-DE" sz="2800" dirty="0" err="1"/>
              <a:t>diseases</a:t>
            </a:r>
            <a:r>
              <a:rPr lang="de-DE" sz="2800" dirty="0"/>
              <a:t>,…</a:t>
            </a:r>
          </a:p>
          <a:p>
            <a:r>
              <a:rPr lang="de-DE" sz="2800" dirty="0"/>
              <a:t>Add </a:t>
            </a:r>
            <a:r>
              <a:rPr lang="de-DE" sz="2800" dirty="0" err="1"/>
              <a:t>more</a:t>
            </a:r>
            <a:r>
              <a:rPr lang="de-DE" sz="2800" dirty="0"/>
              <a:t> </a:t>
            </a:r>
            <a:r>
              <a:rPr lang="de-DE" sz="2800" dirty="0" err="1"/>
              <a:t>specific</a:t>
            </a:r>
            <a:r>
              <a:rPr lang="de-DE" sz="2800" dirty="0"/>
              <a:t> </a:t>
            </a:r>
            <a:r>
              <a:rPr lang="de-DE" sz="2800" dirty="0" err="1"/>
              <a:t>filters</a:t>
            </a:r>
            <a:endParaRPr lang="de-DE" sz="2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333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131</Words>
  <Application>Microsoft Office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Cross border visualization:  Terror X Africa </vt:lpstr>
      <vt:lpstr>Aim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border visualization  Terrorism in Africa</dc:title>
  <dc:creator>Marvin</dc:creator>
  <cp:lastModifiedBy>Marvin</cp:lastModifiedBy>
  <cp:revision>17</cp:revision>
  <dcterms:created xsi:type="dcterms:W3CDTF">2019-05-19T03:24:06Z</dcterms:created>
  <dcterms:modified xsi:type="dcterms:W3CDTF">2019-05-19T08:54:57Z</dcterms:modified>
</cp:coreProperties>
</file>