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1" r:id="rId10"/>
    <p:sldId id="272" r:id="rId11"/>
    <p:sldId id="265" r:id="rId12"/>
    <p:sldId id="267" r:id="rId13"/>
    <p:sldId id="268" r:id="rId14"/>
    <p:sldId id="269" r:id="rId15"/>
    <p:sldId id="270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viu Dragan" initials="SD" lastIdx="1" clrIdx="0">
    <p:extLst>
      <p:ext uri="{19B8F6BF-5375-455C-9EA6-DF929625EA0E}">
        <p15:presenceInfo xmlns:p15="http://schemas.microsoft.com/office/powerpoint/2012/main" userId="Silviu Drag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0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60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259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17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28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4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92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0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2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05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28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jangoproject.com/community/logos/" TargetMode="External"/><Relationship Id="rId2" Type="http://schemas.openxmlformats.org/officeDocument/2006/relationships/hyperlink" Target="https://medium.com/covenant-university-developers-community/html-css-and-javascript-as-fast-as-possible-e92af1350a3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ython.org/community/logos/" TargetMode="External"/><Relationship Id="rId4" Type="http://schemas.openxmlformats.org/officeDocument/2006/relationships/hyperlink" Target="https://freebiesupply.com/logos/mysql-log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274" y="1143647"/>
            <a:ext cx="10772503" cy="1695348"/>
          </a:xfrm>
        </p:spPr>
        <p:txBody>
          <a:bodyPr>
            <a:normAutofit fontScale="90000"/>
          </a:bodyPr>
          <a:lstStyle/>
          <a:p>
            <a:pPr algn="ctr">
              <a:spcAft>
                <a:spcPts val="1200"/>
              </a:spcAft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Aplicatie web pentru alegerea colegilor de cameră la cămin</a:t>
            </a:r>
            <a:b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6915" y="2838995"/>
            <a:ext cx="9884228" cy="34094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o-R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Drăgan Silviu </a:t>
            </a:r>
            <a:r>
              <a:rPr lang="ro-RO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Constantin</a:t>
            </a:r>
          </a:p>
          <a:p>
            <a:pPr marL="0" indent="0" algn="ctr">
              <a:buNone/>
            </a:pPr>
            <a:endParaRPr lang="ro-RO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o-RO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o-RO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Coordonator științific</a:t>
            </a:r>
          </a:p>
          <a:p>
            <a:pPr marL="0" indent="0" algn="ctr">
              <a:buNone/>
            </a:pPr>
            <a:r>
              <a:rPr lang="ro-RO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Lect. Dr. Cristian Frăsinaru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3673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Algoritmul de stable matching roommates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dirty="0" smtClean="0"/>
              <a:t>	Etapa 2:</a:t>
            </a:r>
          </a:p>
          <a:p>
            <a:pPr lvl="0" algn="just"/>
            <a:r>
              <a:rPr lang="en-US" sz="2400" dirty="0"/>
              <a:t>Se </a:t>
            </a:r>
            <a:r>
              <a:rPr lang="en-US" sz="2400" dirty="0" err="1"/>
              <a:t>ia</a:t>
            </a:r>
            <a:r>
              <a:rPr lang="en-US" sz="2400" dirty="0"/>
              <a:t> un participant care are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mult</a:t>
            </a:r>
            <a:r>
              <a:rPr lang="en-US" sz="2400" dirty="0"/>
              <a:t> de o </a:t>
            </a:r>
            <a:r>
              <a:rPr lang="en-US" sz="2400" dirty="0" err="1"/>
              <a:t>opțiune</a:t>
            </a:r>
            <a:r>
              <a:rPr lang="en-US" sz="2400" dirty="0"/>
              <a:t>(</a:t>
            </a:r>
            <a:r>
              <a:rPr lang="en-US" sz="2400" dirty="0" err="1"/>
              <a:t>să</a:t>
            </a:r>
            <a:r>
              <a:rPr lang="en-US" sz="2400" dirty="0"/>
              <a:t> </a:t>
            </a:r>
            <a:r>
              <a:rPr lang="en-US" sz="2400" dirty="0" err="1"/>
              <a:t>spunem</a:t>
            </a:r>
            <a:r>
              <a:rPr lang="en-US" sz="2400" dirty="0"/>
              <a:t> </a:t>
            </a:r>
            <a:r>
              <a:rPr lang="en-US" sz="2400" dirty="0" err="1"/>
              <a:t>că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studentul</a:t>
            </a:r>
            <a:r>
              <a:rPr lang="en-US" sz="2400" dirty="0"/>
              <a:t> A)</a:t>
            </a:r>
          </a:p>
          <a:p>
            <a:pPr lvl="0" algn="just"/>
            <a:r>
              <a:rPr lang="en-US" sz="2400" dirty="0"/>
              <a:t>Se </a:t>
            </a:r>
            <a:r>
              <a:rPr lang="en-US" sz="2400" dirty="0" err="1"/>
              <a:t>scrie</a:t>
            </a:r>
            <a:r>
              <a:rPr lang="en-US" sz="2400" dirty="0"/>
              <a:t> a </a:t>
            </a:r>
            <a:r>
              <a:rPr lang="en-US" sz="2400" dirty="0" err="1"/>
              <a:t>doua</a:t>
            </a:r>
            <a:r>
              <a:rPr lang="en-US" sz="2400" dirty="0"/>
              <a:t> </a:t>
            </a:r>
            <a:r>
              <a:rPr lang="en-US" sz="2400" dirty="0" err="1"/>
              <a:t>opțiune</a:t>
            </a:r>
            <a:r>
              <a:rPr lang="en-US" sz="2400" dirty="0"/>
              <a:t> a </a:t>
            </a:r>
            <a:r>
              <a:rPr lang="en-US" sz="2400" dirty="0" err="1"/>
              <a:t>lui</a:t>
            </a:r>
            <a:r>
              <a:rPr lang="en-US" sz="2400" dirty="0"/>
              <a:t> A(</a:t>
            </a:r>
            <a:r>
              <a:rPr lang="en-US" sz="2400" dirty="0" err="1"/>
              <a:t>să</a:t>
            </a:r>
            <a:r>
              <a:rPr lang="en-US" sz="2400" dirty="0"/>
              <a:t> </a:t>
            </a:r>
            <a:r>
              <a:rPr lang="en-US" sz="2400" dirty="0" err="1"/>
              <a:t>spunem</a:t>
            </a:r>
            <a:r>
              <a:rPr lang="en-US" sz="2400" dirty="0"/>
              <a:t> </a:t>
            </a:r>
            <a:r>
              <a:rPr lang="en-US" sz="2400" dirty="0" err="1"/>
              <a:t>că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B), </a:t>
            </a:r>
            <a:r>
              <a:rPr lang="en-US" sz="2400" dirty="0" err="1"/>
              <a:t>apoi</a:t>
            </a:r>
            <a:r>
              <a:rPr lang="en-US" sz="2400" dirty="0"/>
              <a:t> se </a:t>
            </a:r>
            <a:r>
              <a:rPr lang="en-US" sz="2400" dirty="0" err="1"/>
              <a:t>scrie</a:t>
            </a:r>
            <a:r>
              <a:rPr lang="en-US" sz="2400" dirty="0"/>
              <a:t> ultima </a:t>
            </a:r>
            <a:r>
              <a:rPr lang="en-US" sz="2400" dirty="0" err="1"/>
              <a:t>opțiune</a:t>
            </a:r>
            <a:r>
              <a:rPr lang="en-US" sz="2400" dirty="0"/>
              <a:t> a </a:t>
            </a:r>
            <a:r>
              <a:rPr lang="en-US" sz="2400" dirty="0" err="1"/>
              <a:t>lui</a:t>
            </a:r>
            <a:r>
              <a:rPr lang="en-US" sz="2400" dirty="0"/>
              <a:t> B </a:t>
            </a:r>
            <a:r>
              <a:rPr lang="en-US" sz="2400" dirty="0" err="1"/>
              <a:t>și</a:t>
            </a:r>
            <a:r>
              <a:rPr lang="en-US" sz="2400" dirty="0"/>
              <a:t> se </a:t>
            </a:r>
            <a:r>
              <a:rPr lang="en-US" sz="2400" dirty="0" err="1"/>
              <a:t>repetă</a:t>
            </a:r>
            <a:r>
              <a:rPr lang="en-US" sz="2400" dirty="0"/>
              <a:t> </a:t>
            </a:r>
            <a:r>
              <a:rPr lang="en-US" sz="2400" dirty="0" err="1"/>
              <a:t>acest</a:t>
            </a:r>
            <a:r>
              <a:rPr lang="en-US" sz="2400" dirty="0"/>
              <a:t> </a:t>
            </a:r>
            <a:r>
              <a:rPr lang="en-US" sz="2400" dirty="0" err="1"/>
              <a:t>procedeu</a:t>
            </a:r>
            <a:r>
              <a:rPr lang="en-US" sz="2400" dirty="0"/>
              <a:t> </a:t>
            </a:r>
            <a:r>
              <a:rPr lang="en-US" sz="2400" dirty="0" err="1"/>
              <a:t>până</a:t>
            </a:r>
            <a:r>
              <a:rPr lang="en-US" sz="2400" dirty="0"/>
              <a:t> </a:t>
            </a:r>
            <a:r>
              <a:rPr lang="en-US" sz="2400" dirty="0" err="1"/>
              <a:t>când</a:t>
            </a:r>
            <a:r>
              <a:rPr lang="en-US" sz="2400" dirty="0"/>
              <a:t> </a:t>
            </a:r>
            <a:r>
              <a:rPr lang="en-US" sz="2400" dirty="0" err="1"/>
              <a:t>valoarea</a:t>
            </a:r>
            <a:r>
              <a:rPr lang="en-US" sz="2400" dirty="0"/>
              <a:t> A se </a:t>
            </a:r>
            <a:r>
              <a:rPr lang="en-US" sz="2400" dirty="0" err="1"/>
              <a:t>regăsește</a:t>
            </a:r>
            <a:r>
              <a:rPr lang="en-US" sz="2400" dirty="0"/>
              <a:t> din </a:t>
            </a:r>
            <a:r>
              <a:rPr lang="en-US" sz="2400" dirty="0" err="1"/>
              <a:t>nou</a:t>
            </a:r>
            <a:endParaRPr lang="en-US" sz="2400" dirty="0"/>
          </a:p>
          <a:p>
            <a:pPr lvl="0" algn="just"/>
            <a:r>
              <a:rPr lang="en-US" sz="2400" dirty="0" err="1"/>
              <a:t>Elementele</a:t>
            </a:r>
            <a:r>
              <a:rPr lang="en-US" sz="2400" dirty="0"/>
              <a:t> din </a:t>
            </a:r>
            <a:r>
              <a:rPr lang="en-US" sz="2400" dirty="0" err="1"/>
              <a:t>perechea</a:t>
            </a:r>
            <a:r>
              <a:rPr lang="en-US" sz="2400" dirty="0"/>
              <a:t> (k, k+1) cu k = 1 </a:t>
            </a:r>
            <a:r>
              <a:rPr lang="en-US" sz="2400" dirty="0" err="1"/>
              <a:t>având</a:t>
            </a:r>
            <a:r>
              <a:rPr lang="en-US" sz="2400" dirty="0"/>
              <a:t> </a:t>
            </a:r>
            <a:r>
              <a:rPr lang="en-US" sz="2400" dirty="0" err="1"/>
              <a:t>pasul</a:t>
            </a:r>
            <a:r>
              <a:rPr lang="en-US" sz="2400" dirty="0"/>
              <a:t> 2 se </a:t>
            </a:r>
            <a:r>
              <a:rPr lang="en-US" sz="2400" dirty="0" err="1"/>
              <a:t>resping</a:t>
            </a:r>
            <a:r>
              <a:rPr lang="en-US" sz="2400" dirty="0"/>
              <a:t> </a:t>
            </a:r>
            <a:r>
              <a:rPr lang="en-US" sz="2400" dirty="0" err="1"/>
              <a:t>reciproc</a:t>
            </a:r>
            <a:endParaRPr lang="en-US" sz="2400" dirty="0"/>
          </a:p>
          <a:p>
            <a:pPr lvl="0" algn="just"/>
            <a:r>
              <a:rPr lang="en-US" sz="2400" dirty="0"/>
              <a:t>Se </a:t>
            </a:r>
            <a:r>
              <a:rPr lang="en-US" sz="2400" dirty="0" err="1"/>
              <a:t>repetă</a:t>
            </a:r>
            <a:r>
              <a:rPr lang="en-US" sz="2400" dirty="0"/>
              <a:t> </a:t>
            </a:r>
            <a:r>
              <a:rPr lang="en-US" sz="2400" dirty="0" err="1"/>
              <a:t>această</a:t>
            </a:r>
            <a:r>
              <a:rPr lang="en-US" sz="2400" dirty="0"/>
              <a:t> </a:t>
            </a:r>
            <a:r>
              <a:rPr lang="en-US" sz="2400" dirty="0" err="1"/>
              <a:t>etapă</a:t>
            </a:r>
            <a:r>
              <a:rPr lang="en-US" sz="2400" dirty="0"/>
              <a:t> </a:t>
            </a:r>
            <a:r>
              <a:rPr lang="en-US" sz="2400" dirty="0" err="1"/>
              <a:t>până</a:t>
            </a:r>
            <a:r>
              <a:rPr lang="en-US" sz="2400" dirty="0"/>
              <a:t> </a:t>
            </a:r>
            <a:r>
              <a:rPr lang="en-US" sz="2400" dirty="0" err="1"/>
              <a:t>când</a:t>
            </a:r>
            <a:r>
              <a:rPr lang="en-US" sz="2400" dirty="0"/>
              <a:t> </a:t>
            </a:r>
            <a:r>
              <a:rPr lang="en-US" sz="2400" dirty="0" err="1"/>
              <a:t>fiecare</a:t>
            </a:r>
            <a:r>
              <a:rPr lang="en-US" sz="2400" dirty="0"/>
              <a:t> participant are o </a:t>
            </a:r>
            <a:r>
              <a:rPr lang="en-US" sz="2400" dirty="0" err="1"/>
              <a:t>singură</a:t>
            </a:r>
            <a:r>
              <a:rPr lang="en-US" sz="2400" dirty="0"/>
              <a:t> </a:t>
            </a:r>
            <a:r>
              <a:rPr lang="en-US" sz="2400" dirty="0" err="1"/>
              <a:t>opțiune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8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Tehnologii utilizate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012" y="1597731"/>
            <a:ext cx="2392344" cy="1940458"/>
          </a:xfrm>
        </p:spPr>
      </p:pic>
      <p:sp>
        <p:nvSpPr>
          <p:cNvPr id="6" name="TextBox 5"/>
          <p:cNvSpPr txBox="1"/>
          <p:nvPr/>
        </p:nvSpPr>
        <p:spPr>
          <a:xfrm>
            <a:off x="3648891" y="3474720"/>
            <a:ext cx="3021875" cy="11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583" y="1930617"/>
            <a:ext cx="2583664" cy="8999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113" y="3070522"/>
            <a:ext cx="3610604" cy="25033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80" y="4191630"/>
            <a:ext cx="4391327" cy="147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Arhitectura Django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948" y="2487091"/>
            <a:ext cx="6045858" cy="272063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851" y="2652937"/>
            <a:ext cx="5608320" cy="4351338"/>
          </a:xfrm>
        </p:spPr>
        <p:txBody>
          <a:bodyPr/>
          <a:lstStyle/>
          <a:p>
            <a:r>
              <a:rPr lang="ro-RO" dirty="0" smtClean="0"/>
              <a:t>Model-Template-View</a:t>
            </a:r>
            <a:endParaRPr lang="ro-RO" dirty="0" smtClean="0"/>
          </a:p>
          <a:p>
            <a:r>
              <a:rPr lang="en-US" dirty="0" smtClean="0"/>
              <a:t>La </a:t>
            </a:r>
            <a:r>
              <a:rPr lang="en-US" dirty="0" err="1" smtClean="0"/>
              <a:t>baz</a:t>
            </a:r>
            <a:r>
              <a:rPr lang="ro-RO" dirty="0" smtClean="0"/>
              <a:t>ă MVC cu o logică reinterpretată</a:t>
            </a:r>
          </a:p>
          <a:p>
            <a:pPr lvl="1"/>
            <a:r>
              <a:rPr lang="ro-RO" dirty="0" smtClean="0"/>
              <a:t>C din MVC -</a:t>
            </a:r>
            <a:r>
              <a:rPr lang="en-US" dirty="0" smtClean="0"/>
              <a:t>&gt; V din MTV</a:t>
            </a:r>
          </a:p>
          <a:p>
            <a:pPr lvl="1"/>
            <a:r>
              <a:rPr lang="en-US" dirty="0" smtClean="0"/>
              <a:t>V din MVC -&gt; T din MTV</a:t>
            </a:r>
            <a:endParaRPr lang="ro-RO" dirty="0" smtClean="0"/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4014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Arhitectura Django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 se întâmplă cu Controller-ul?</a:t>
            </a:r>
          </a:p>
          <a:p>
            <a:pPr marL="457200" lvl="1" indent="0">
              <a:buNone/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Conform logicii din Django este însuși framework-ul.</a:t>
            </a:r>
          </a:p>
          <a:p>
            <a:pPr marL="457200" lvl="1" indent="0">
              <a:buNone/>
            </a:pPr>
            <a:endParaRPr lang="ro-RO" dirty="0" smtClean="0"/>
          </a:p>
          <a:p>
            <a:pPr marL="457200" lvl="1" indent="0">
              <a:buNone/>
            </a:pPr>
            <a:endParaRPr lang="ro-RO" dirty="0"/>
          </a:p>
          <a:p>
            <a:pPr marL="0" indent="0">
              <a:buNone/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 toate acestea...</a:t>
            </a:r>
          </a:p>
          <a:p>
            <a:pPr lvl="1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„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finalul zilei, bineînțeles, totul se rezumă la atingerea obiectivului. Și, indiferent cum sunt numite lucrurile, Django duce lucrurile la bun sfârșit într-o manieră care este cea mai logică pentru noi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lvl="1"/>
            <a:endParaRPr lang="ro-RO" dirty="0" smtClean="0"/>
          </a:p>
          <a:p>
            <a:pPr marL="457200" lvl="1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0996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8553" y="2767883"/>
            <a:ext cx="3742509" cy="2084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332" y="2423603"/>
            <a:ext cx="2141406" cy="23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2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Concluzii și îmbunătățiri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07475"/>
            <a:ext cx="10515600" cy="4182699"/>
          </a:xfrm>
        </p:spPr>
        <p:txBody>
          <a:bodyPr>
            <a:normAutofit/>
          </a:bodyPr>
          <a:lstStyle/>
          <a:p>
            <a:pPr algn="just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Alegerea colegilor de cameră din orice loc cu access la internet</a:t>
            </a:r>
          </a:p>
          <a:p>
            <a:pPr algn="just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Folosirea paginii de recenzii în cazul în care nu cunoști pe nimeni</a:t>
            </a:r>
          </a:p>
          <a:p>
            <a:pPr algn="just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Îmbunătățiri:</a:t>
            </a:r>
          </a:p>
          <a:p>
            <a:pPr lvl="1" algn="just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Optare pentru cămin prin intermediul aplicației</a:t>
            </a:r>
          </a:p>
          <a:p>
            <a:pPr lvl="1" algn="just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Recomandarea studenților conform răspunsurilor dintr-un chestionar completat inițial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56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Linkuri pentru imaginile utilizate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https://medium.com/covenant-university-developers-community/html-css-and-javascript-as-fast-as-possible-e92af1350a3b</a:t>
            </a:r>
            <a:endParaRPr lang="ro-RO" dirty="0" smtClean="0"/>
          </a:p>
          <a:p>
            <a:r>
              <a:rPr lang="ro-RO" dirty="0" smtClean="0">
                <a:hlinkClick r:id="rId3"/>
              </a:rPr>
              <a:t>https://www.djangoproject.com/community/logos/</a:t>
            </a:r>
            <a:endParaRPr lang="ro-RO" dirty="0" smtClean="0"/>
          </a:p>
          <a:p>
            <a:r>
              <a:rPr lang="ro-RO" dirty="0" smtClean="0">
                <a:hlinkClick r:id="rId4"/>
              </a:rPr>
              <a:t>https://freebiesupply.com/logos/mysql-logo/</a:t>
            </a:r>
            <a:endParaRPr lang="ro-RO" dirty="0" smtClean="0"/>
          </a:p>
          <a:p>
            <a:r>
              <a:rPr lang="ro-RO" dirty="0" smtClean="0">
                <a:hlinkClick r:id="rId5"/>
              </a:rPr>
              <a:t>https://www.python.org/community/logos/</a:t>
            </a:r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0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Cuprins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085" y="1834334"/>
            <a:ext cx="10515600" cy="4351338"/>
          </a:xfrm>
        </p:spPr>
        <p:txBody>
          <a:bodyPr>
            <a:normAutofit/>
          </a:bodyPr>
          <a:lstStyle/>
          <a:p>
            <a:r>
              <a:rPr lang="ro-RO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Formularea problemei</a:t>
            </a:r>
          </a:p>
          <a:p>
            <a:r>
              <a:rPr lang="ro-RO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Soluția</a:t>
            </a:r>
          </a:p>
          <a:p>
            <a:r>
              <a:rPr lang="ro-RO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Prezentarea aplicației</a:t>
            </a:r>
          </a:p>
          <a:p>
            <a:r>
              <a:rPr lang="ro-RO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r>
              <a:rPr lang="ro-RO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86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Formularea problemei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00093"/>
            <a:ext cx="10515600" cy="4351338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ro-RO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În momentul de față</a:t>
            </a:r>
          </a:p>
          <a:p>
            <a:pPr lvl="1"/>
            <a:r>
              <a:rPr lang="ro-RO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Sincronizarea cu viitorii colegi de cameră</a:t>
            </a:r>
          </a:p>
          <a:p>
            <a:pPr lvl="1"/>
            <a:r>
              <a:rPr lang="ro-RO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Aglomerație</a:t>
            </a:r>
            <a:endParaRPr lang="ro-RO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o-RO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Necesitatea personalului/voluntarilor din cadrul facultății</a:t>
            </a:r>
          </a:p>
          <a:p>
            <a:pPr lvl="1"/>
            <a:r>
              <a:rPr lang="ro-RO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Completarea numeroaselor formulare</a:t>
            </a:r>
          </a:p>
          <a:p>
            <a:pPr marL="457200" lvl="1" indent="0">
              <a:buNone/>
            </a:pPr>
            <a:endParaRPr lang="ro-RO" sz="3200" dirty="0" smtClean="0"/>
          </a:p>
        </p:txBody>
      </p:sp>
    </p:spTree>
    <p:extLst>
      <p:ext uri="{BB962C8B-B14F-4D97-AF65-F5344CB8AC3E}">
        <p14:creationId xmlns:p14="http://schemas.microsoft.com/office/powerpoint/2010/main" val="126862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Soluția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318" y="1731237"/>
            <a:ext cx="3721174" cy="3472375"/>
          </a:xfrm>
        </p:spPr>
      </p:pic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746759" y="2731118"/>
            <a:ext cx="5976258" cy="3869979"/>
          </a:xfrm>
        </p:spPr>
        <p:txBody>
          <a:bodyPr/>
          <a:lstStyle/>
          <a:p>
            <a:pPr marL="0" indent="0" algn="just">
              <a:buNone/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aplicație online prin intermediul căreia să îți alegi colegii de cameră</a:t>
            </a:r>
          </a:p>
          <a:p>
            <a:pPr marL="0" indent="0" algn="just">
              <a:buNone/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 sau care să te ajute să îi găsești?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57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42052"/>
          </a:xfrm>
        </p:spPr>
        <p:txBody>
          <a:bodyPr/>
          <a:lstStyle/>
          <a:p>
            <a:pPr algn="ctr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Prezentarea aplicației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 user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360" y="2217510"/>
            <a:ext cx="5864482" cy="2755084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8086" y="2827109"/>
            <a:ext cx="5747657" cy="3120844"/>
          </a:xfrm>
        </p:spPr>
        <p:txBody>
          <a:bodyPr/>
          <a:lstStyle/>
          <a:p>
            <a:pPr marL="0" indent="0">
              <a:buNone/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Pagina principală conține informații despre căminele universității și localizarea acestora.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86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9492" y="626382"/>
            <a:ext cx="10515600" cy="958577"/>
          </a:xfrm>
        </p:spPr>
        <p:txBody>
          <a:bodyPr>
            <a:normAutofit/>
          </a:bodyPr>
          <a:lstStyle/>
          <a:p>
            <a:pPr algn="ctr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55170" y="2078174"/>
            <a:ext cx="5399314" cy="4351338"/>
          </a:xfrm>
        </p:spPr>
        <p:txBody>
          <a:bodyPr/>
          <a:lstStyle/>
          <a:p>
            <a:pPr algn="just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Înștiințarea dacă ai primit sau nu loc la cămin</a:t>
            </a:r>
          </a:p>
          <a:p>
            <a:pPr algn="just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Alegerea colegilor cu care vrei să stai în cameră</a:t>
            </a:r>
          </a:p>
          <a:p>
            <a:pPr algn="just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Afișarea colegilor de cameră</a:t>
            </a:r>
          </a:p>
          <a:p>
            <a:pPr algn="just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Posibilitatea de a vedea anunțurile postate de administrator</a:t>
            </a:r>
          </a:p>
          <a:p>
            <a:endParaRPr lang="en-US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484" y="2078174"/>
            <a:ext cx="5947035" cy="2964089"/>
          </a:xfrm>
        </p:spPr>
      </p:pic>
    </p:spTree>
    <p:extLst>
      <p:ext uri="{BB962C8B-B14F-4D97-AF65-F5344CB8AC3E}">
        <p14:creationId xmlns:p14="http://schemas.microsoft.com/office/powerpoint/2010/main" val="116334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Recenzie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412" y="2012740"/>
            <a:ext cx="5924306" cy="370723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5246" y="2012740"/>
            <a:ext cx="5181600" cy="4351338"/>
          </a:xfrm>
        </p:spPr>
        <p:txBody>
          <a:bodyPr/>
          <a:lstStyle/>
          <a:p>
            <a:pPr algn="just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Posibilitatea de a vedea părerile celorlalți studenți despre foștii colegi de cameră</a:t>
            </a:r>
          </a:p>
          <a:p>
            <a:pPr algn="just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asemenea, șansa de a lăsa și tu o „recenzie”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37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 administrator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389" y="2103799"/>
            <a:ext cx="5732415" cy="4351338"/>
          </a:xfrm>
        </p:spPr>
        <p:txBody>
          <a:bodyPr/>
          <a:lstStyle/>
          <a:p>
            <a:r>
              <a:rPr lang="ro-RO" dirty="0" smtClean="0"/>
              <a:t>Crearea conturilor pentru studenți</a:t>
            </a:r>
          </a:p>
          <a:p>
            <a:r>
              <a:rPr lang="ro-RO" dirty="0" smtClean="0"/>
              <a:t>Repartizarea studenților la cămin</a:t>
            </a:r>
          </a:p>
          <a:p>
            <a:r>
              <a:rPr lang="ro-RO" dirty="0" smtClean="0"/>
              <a:t>Postarea anunțurilor</a:t>
            </a:r>
          </a:p>
          <a:p>
            <a:pPr algn="just"/>
            <a:r>
              <a:rPr lang="ro-RO" dirty="0" smtClean="0"/>
              <a:t>Generarea unui Excel cu repartizarea studenților în camere și locurile libere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804" y="2103799"/>
            <a:ext cx="5646605" cy="3452270"/>
          </a:xfrm>
        </p:spPr>
      </p:pic>
    </p:spTree>
    <p:extLst>
      <p:ext uri="{BB962C8B-B14F-4D97-AF65-F5344CB8AC3E}">
        <p14:creationId xmlns:p14="http://schemas.microsoft.com/office/powerpoint/2010/main" val="175523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Algoritmul de stable matching roommates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o-RO" dirty="0" smtClean="0"/>
              <a:t>	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Asemănător cu problema de stable marriage, dar aici toți participanții fac parte din același tabel.</a:t>
            </a:r>
          </a:p>
          <a:p>
            <a:pPr marL="0" indent="0" algn="just">
              <a:buNone/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Etapa 1:</a:t>
            </a:r>
          </a:p>
          <a:p>
            <a:pPr lvl="0"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participant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persoana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preferată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Persoanele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propuse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partenerul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„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au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respinși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continuă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propuneri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până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aleși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participant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respinge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potențialii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parteneri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puțin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doriți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decât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alegerea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curentă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acceptată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13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324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Aplicatie web pentru alegerea colegilor de cameră la cămin </vt:lpstr>
      <vt:lpstr>Cuprins</vt:lpstr>
      <vt:lpstr>Formularea problemei</vt:lpstr>
      <vt:lpstr>Soluția</vt:lpstr>
      <vt:lpstr>Prezentarea aplicației Modul user</vt:lpstr>
      <vt:lpstr>Profil</vt:lpstr>
      <vt:lpstr>Recenzie</vt:lpstr>
      <vt:lpstr>Modul administrator</vt:lpstr>
      <vt:lpstr>Algoritmul de stable matching roommates</vt:lpstr>
      <vt:lpstr>Algoritmul de stable matching roommates</vt:lpstr>
      <vt:lpstr>Tehnologii utilizate</vt:lpstr>
      <vt:lpstr>Arhitectura Django</vt:lpstr>
      <vt:lpstr>Arhitectura Django</vt:lpstr>
      <vt:lpstr>PowerPoint Presentation</vt:lpstr>
      <vt:lpstr>Concluzii și îmbunătățiri</vt:lpstr>
      <vt:lpstr>Linkuri pentru imaginile utilizate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Aplicatie web pentru alegerea colegilor de cameră la cămin</dc:title>
  <dc:creator>Silviu Dragan</dc:creator>
  <cp:lastModifiedBy>Silviu Dragan</cp:lastModifiedBy>
  <cp:revision>19</cp:revision>
  <dcterms:created xsi:type="dcterms:W3CDTF">2018-06-25T17:58:36Z</dcterms:created>
  <dcterms:modified xsi:type="dcterms:W3CDTF">2018-06-25T20:56:36Z</dcterms:modified>
</cp:coreProperties>
</file>