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58" r:id="rId3"/>
    <p:sldId id="259" r:id="rId4"/>
    <p:sldId id="260" r:id="rId5"/>
    <p:sldId id="275" r:id="rId6"/>
    <p:sldId id="265" r:id="rId7"/>
    <p:sldId id="267" r:id="rId8"/>
    <p:sldId id="268" r:id="rId9"/>
    <p:sldId id="271" r:id="rId10"/>
    <p:sldId id="272" r:id="rId11"/>
    <p:sldId id="273" r:id="rId12"/>
    <p:sldId id="269" r:id="rId13"/>
    <p:sldId id="274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viu Dragan" initials="SD" lastIdx="1" clrIdx="0">
    <p:extLst>
      <p:ext uri="{19B8F6BF-5375-455C-9EA6-DF929625EA0E}">
        <p15:presenceInfo xmlns:p15="http://schemas.microsoft.com/office/powerpoint/2012/main" userId="Silviu Drag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0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5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8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4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2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0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2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5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8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project.com/community/logos/" TargetMode="External"/><Relationship Id="rId2" Type="http://schemas.openxmlformats.org/officeDocument/2006/relationships/hyperlink" Target="https://medium.com/covenant-university-developers-community/html-css-and-javascript-as-fast-as-possible-e92af1350a3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jangoproject.com/en/2.0/faq/general/" TargetMode="External"/><Relationship Id="rId5" Type="http://schemas.openxmlformats.org/officeDocument/2006/relationships/hyperlink" Target="https://www.python.org/community/logos/" TargetMode="External"/><Relationship Id="rId4" Type="http://schemas.openxmlformats.org/officeDocument/2006/relationships/hyperlink" Target="https://freebiesupply.com/logos/mysql-log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274" y="1143647"/>
            <a:ext cx="10772503" cy="1695348"/>
          </a:xfrm>
        </p:spPr>
        <p:txBody>
          <a:bodyPr>
            <a:normAutofit fontScale="90000"/>
          </a:bodyPr>
          <a:lstStyle/>
          <a:p>
            <a:pPr algn="ctr">
              <a:spcAft>
                <a:spcPts val="1200"/>
              </a:spcAft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Aplicație web pentru alegerea colegilor de cameră la cămin</a:t>
            </a:r>
            <a:b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5" y="2838995"/>
            <a:ext cx="9884228" cy="34094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Drăgan </a:t>
            </a:r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Silviu-Constantin</a:t>
            </a:r>
          </a:p>
          <a:p>
            <a:pPr marL="0" indent="0" algn="ctr">
              <a:buNone/>
            </a:pPr>
            <a:endParaRPr lang="ro-RO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o-RO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Coordonator științific</a:t>
            </a:r>
          </a:p>
          <a:p>
            <a:pPr marL="0" indent="0" algn="ctr">
              <a:buNone/>
            </a:pPr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Lect. Dr. Cristian Frăsinaru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3673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Algoritmul de stable matching roommates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Etapa 2: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participant care 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opțiune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spunem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opțiune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spunem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ultima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opțiune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repetă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procedeu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până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regăsește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perechea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(k, k+1) cu k =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având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reciproc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repetă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etapă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până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participant are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singură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opțiune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303" y="1825625"/>
            <a:ext cx="7787394" cy="4351338"/>
          </a:xfrm>
        </p:spPr>
      </p:pic>
    </p:spTree>
    <p:extLst>
      <p:ext uri="{BB962C8B-B14F-4D97-AF65-F5344CB8AC3E}">
        <p14:creationId xmlns:p14="http://schemas.microsoft.com/office/powerpoint/2010/main" val="35688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8553" y="2767883"/>
            <a:ext cx="3742509" cy="2084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332" y="2423603"/>
            <a:ext cx="2141406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2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4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 și îmbunătățiri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1384"/>
            <a:ext cx="10515600" cy="418269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Aplicație ușor de utilizat, configurare ușoară prin importarea de fișiere .CSV (adăugarea studenților, repartizarea la cămin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Alegerea colegilor de cameră din orice loc cu access la internet</a:t>
            </a:r>
          </a:p>
          <a:p>
            <a:pPr algn="just">
              <a:lnSpc>
                <a:spcPct val="150000"/>
              </a:lnSpc>
            </a:pP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Folosirea paginii de recenzii în cazul în care nu cunoști pe nimeni</a:t>
            </a:r>
          </a:p>
          <a:p>
            <a:pPr algn="just">
              <a:lnSpc>
                <a:spcPct val="150000"/>
              </a:lnSpc>
            </a:pP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Îmbunătățiri:</a:t>
            </a:r>
          </a:p>
          <a:p>
            <a:pPr lvl="1" algn="just">
              <a:lnSpc>
                <a:spcPct val="150000"/>
              </a:lnSpc>
            </a:pPr>
            <a:r>
              <a:rPr lang="ro-R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Optare pentru cămin prin intermediul aplicației</a:t>
            </a:r>
          </a:p>
          <a:p>
            <a:pPr lvl="1" algn="just">
              <a:lnSpc>
                <a:spcPct val="150000"/>
              </a:lnSpc>
            </a:pPr>
            <a:r>
              <a:rPr lang="ro-R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Recomandarea studenților conform răspunsurilor dintr-un chestionar completat inițial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56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Linkuri pentru imaginile utilizate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https://medium.com/covenant-university-developers-community/html-css-and-javascript-as-fast-as-possible-e92af1350a3b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https://www.djangoproject.com/community/logos/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https://freebiesupply.com/logos/mysql-logo/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https://www.python.org/community/logos/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/>
          </a:p>
          <a:p>
            <a:pPr marL="0" indent="0">
              <a:buNone/>
            </a:pPr>
            <a:r>
              <a:rPr lang="ro-RO" sz="4400" dirty="0" smtClean="0"/>
              <a:t>Citat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https://docs.djangoproject.com/en/2.0/faq/general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sz="4400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0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Cuprins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085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Formularea problemei</a:t>
            </a:r>
          </a:p>
          <a:p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Soluția</a:t>
            </a:r>
          </a:p>
          <a:p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 aplicației</a:t>
            </a:r>
          </a:p>
          <a:p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utilizate</a:t>
            </a:r>
          </a:p>
          <a:p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Arhitectura aplicației</a:t>
            </a:r>
          </a:p>
          <a:p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Algoritmul de stable matching roommates</a:t>
            </a:r>
          </a:p>
          <a:p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 și îmbunătățiri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86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Formularea problemei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126" y="2583270"/>
            <a:ext cx="10515600" cy="435133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În momentul de față</a:t>
            </a:r>
          </a:p>
          <a:p>
            <a:pPr lvl="1"/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Sincronizarea cu viitorii colegi de cameră</a:t>
            </a:r>
          </a:p>
          <a:p>
            <a:pPr lvl="1"/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Aglomerație</a:t>
            </a:r>
          </a:p>
          <a:p>
            <a:pPr lvl="1"/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Necesitatea personalului/voluntarilor din cadrul facultății</a:t>
            </a:r>
          </a:p>
          <a:p>
            <a:pPr lvl="1"/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Completarea numeroaselor formulare</a:t>
            </a:r>
          </a:p>
          <a:p>
            <a:pPr marL="457200" lvl="1" indent="0">
              <a:buNone/>
            </a:pPr>
            <a:endParaRPr lang="ro-RO" sz="3200" dirty="0" smtClean="0"/>
          </a:p>
        </p:txBody>
      </p:sp>
    </p:spTree>
    <p:extLst>
      <p:ext uri="{BB962C8B-B14F-4D97-AF65-F5344CB8AC3E}">
        <p14:creationId xmlns:p14="http://schemas.microsoft.com/office/powerpoint/2010/main" val="126862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Soluția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318" y="1731237"/>
            <a:ext cx="3721174" cy="3472375"/>
          </a:xfrm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746759" y="2731118"/>
            <a:ext cx="5976258" cy="3869979"/>
          </a:xfrm>
        </p:spPr>
        <p:txBody>
          <a:bodyPr/>
          <a:lstStyle/>
          <a:p>
            <a:pPr marL="0" indent="0" algn="just">
              <a:buNone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aplicație online prin intermediul căreia să îți alegi colegii de cameră</a:t>
            </a:r>
          </a:p>
          <a:p>
            <a:pPr marL="0" indent="0" algn="just">
              <a:buNone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 să te ajute să îi găsești?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 aplicației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Modulul user(studentul)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nformații despre cămine</a:t>
            </a:r>
          </a:p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află dacă a fost repartizat la cămin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vede păreri despre alți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studenți</a:t>
            </a:r>
          </a:p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alege persoanele cu care dorește să stea în cameră</a:t>
            </a:r>
          </a:p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află camera și colegii cu care a fost repartizat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 smtClean="0"/>
              <a:t>Modulul administrator</a:t>
            </a:r>
          </a:p>
          <a:p>
            <a:r>
              <a:rPr lang="ro-RO" dirty="0"/>
              <a:t>c</a:t>
            </a:r>
            <a:r>
              <a:rPr lang="ro-RO" dirty="0" smtClean="0"/>
              <a:t>reează conturi studenților</a:t>
            </a:r>
          </a:p>
          <a:p>
            <a:r>
              <a:rPr lang="ro-RO" dirty="0"/>
              <a:t>r</a:t>
            </a:r>
            <a:r>
              <a:rPr lang="ro-RO" dirty="0" smtClean="0"/>
              <a:t>ealizează repartizarea studenților la cămin</a:t>
            </a:r>
          </a:p>
          <a:p>
            <a:r>
              <a:rPr lang="ro-RO" dirty="0"/>
              <a:t>e</a:t>
            </a:r>
            <a:r>
              <a:rPr lang="ro-RO" dirty="0" smtClean="0"/>
              <a:t>xecută algoritmul de repartizare în camere</a:t>
            </a:r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utilizate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012" y="1597731"/>
            <a:ext cx="2392344" cy="1940458"/>
          </a:xfrm>
        </p:spPr>
      </p:pic>
      <p:sp>
        <p:nvSpPr>
          <p:cNvPr id="6" name="TextBox 5"/>
          <p:cNvSpPr txBox="1"/>
          <p:nvPr/>
        </p:nvSpPr>
        <p:spPr>
          <a:xfrm>
            <a:off x="3648891" y="3474720"/>
            <a:ext cx="3021875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583" y="1930617"/>
            <a:ext cx="2583664" cy="8999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13" y="3070522"/>
            <a:ext cx="3610604" cy="25033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80" y="4191630"/>
            <a:ext cx="4391327" cy="147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Arhitectura Django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48" y="2487091"/>
            <a:ext cx="6045858" cy="272063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851" y="2652937"/>
            <a:ext cx="5608320" cy="4351338"/>
          </a:xfrm>
        </p:spPr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Model-Template-View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baz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 MVC cu o logică reinterpretată</a:t>
            </a:r>
          </a:p>
          <a:p>
            <a:pPr lvl="1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din MVC 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V din MTV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din MVC -&gt; T din MTV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4014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Arhitectura Django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517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 se întâmplă cu Controller-ul?</a:t>
            </a:r>
          </a:p>
          <a:p>
            <a:pPr marL="457200" lvl="1" indent="0">
              <a:buNone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Conform logicii din Django este însuși framework-ul.</a:t>
            </a:r>
          </a:p>
          <a:p>
            <a:pPr marL="457200" lvl="1" indent="0">
              <a:buNone/>
            </a:pP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 toate acestea...</a:t>
            </a:r>
          </a:p>
          <a:p>
            <a:pPr lvl="1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finalul zilei, bineînțeles, totul se rezumă la atingerea obiectivului. Și, indiferent cum sunt numite lucrurile, Django duce lucrurile la bun sfârșit într-o manieră care este cea mai logică pentru noi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1"/>
            <a:endParaRPr lang="ro-RO" dirty="0" smtClean="0"/>
          </a:p>
          <a:p>
            <a:pPr marL="457200" lvl="1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099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Algoritmul de stable matching roommates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o-RO" dirty="0" smtClean="0"/>
              <a:t>	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Asemănător cu problema de stable marriage, dar aici toți participanții fac parte din același tabel.</a:t>
            </a:r>
          </a:p>
          <a:p>
            <a:pPr marL="0" indent="0" algn="just">
              <a:buNone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Etapa 1: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participant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preferată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Persoanele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propuse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partenerul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au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respinși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propuneri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până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aleși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participant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respinge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potențialii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parteneri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puțin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doriți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decât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alegerea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curentă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acceptată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3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322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Aplicație web pentru alegerea colegilor de cameră la cămin </vt:lpstr>
      <vt:lpstr>Cuprins</vt:lpstr>
      <vt:lpstr>Formularea problemei</vt:lpstr>
      <vt:lpstr>Soluția</vt:lpstr>
      <vt:lpstr>Structura aplicației</vt:lpstr>
      <vt:lpstr>Tehnologii utilizate</vt:lpstr>
      <vt:lpstr>Arhitectura Django</vt:lpstr>
      <vt:lpstr>Arhitectura Django</vt:lpstr>
      <vt:lpstr>Algoritmul de stable matching roommates</vt:lpstr>
      <vt:lpstr>Algoritmul de stable matching roommates</vt:lpstr>
      <vt:lpstr>Exemplu</vt:lpstr>
      <vt:lpstr>PowerPoint Presentation</vt:lpstr>
      <vt:lpstr>PowerPoint Presentation</vt:lpstr>
      <vt:lpstr>Concluzii și îmbunătățiri</vt:lpstr>
      <vt:lpstr>Linkuri pentru imaginile utilizate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Aplicatie web pentru alegerea colegilor de cameră la cămin</dc:title>
  <dc:creator>Silviu Dragan</dc:creator>
  <cp:lastModifiedBy>Silviu Dragan</cp:lastModifiedBy>
  <cp:revision>29</cp:revision>
  <dcterms:created xsi:type="dcterms:W3CDTF">2018-06-25T17:58:36Z</dcterms:created>
  <dcterms:modified xsi:type="dcterms:W3CDTF">2018-07-03T19:44:35Z</dcterms:modified>
</cp:coreProperties>
</file>