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342" r:id="rId5"/>
    <p:sldId id="363" r:id="rId6"/>
    <p:sldId id="364" r:id="rId7"/>
    <p:sldId id="365" r:id="rId8"/>
    <p:sldId id="366" r:id="rId9"/>
    <p:sldId id="341" r:id="rId10"/>
    <p:sldId id="343" r:id="rId11"/>
    <p:sldId id="367" r:id="rId12"/>
    <p:sldId id="344" r:id="rId13"/>
    <p:sldId id="368" r:id="rId14"/>
    <p:sldId id="360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70" r:id="rId23"/>
    <p:sldId id="353" r:id="rId24"/>
    <p:sldId id="354" r:id="rId25"/>
    <p:sldId id="362" r:id="rId26"/>
    <p:sldId id="371" r:id="rId27"/>
    <p:sldId id="355" r:id="rId28"/>
    <p:sldId id="356" r:id="rId29"/>
    <p:sldId id="357" r:id="rId30"/>
    <p:sldId id="358" r:id="rId31"/>
    <p:sldId id="359" r:id="rId32"/>
    <p:sldId id="372" r:id="rId33"/>
    <p:sldId id="361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EB0"/>
    <a:srgbClr val="C96643"/>
    <a:srgbClr val="4E5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8F3D-4211-4920-B2CA-942A0295A582}" v="6" dt="2023-10-04T12:31:24.169"/>
    <p1510:client id="{50AA14F3-78E3-45FF-8F86-6E6C7EFE09F4}" v="2" dt="2023-10-09T07:00:31.293"/>
    <p1510:client id="{F1A8DDAF-8FB0-8B41-B0CE-AC57B177A5AE}" v="29" dt="2023-10-04T10:54:1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828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Ò CARISSIMI" userId="45a10ae6-2322-446f-bcf8-2f3d67f37b56" providerId="ADAL" clId="{F1A8DDAF-8FB0-8B41-B0CE-AC57B177A5AE}"/>
    <pc:docChg chg="undo custSel modSld">
      <pc:chgData name="NICOLÒ CARISSIMI" userId="45a10ae6-2322-446f-bcf8-2f3d67f37b56" providerId="ADAL" clId="{F1A8DDAF-8FB0-8B41-B0CE-AC57B177A5AE}" dt="2023-10-04T10:54:17.346" v="584"/>
      <pc:docMkLst>
        <pc:docMk/>
      </pc:docMkLst>
      <pc:sldChg chg="addSp delSp modSp">
        <pc:chgData name="NICOLÒ CARISSIMI" userId="45a10ae6-2322-446f-bcf8-2f3d67f37b56" providerId="ADAL" clId="{F1A8DDAF-8FB0-8B41-B0CE-AC57B177A5AE}" dt="2023-10-04T10:54:17.346" v="584"/>
        <pc:sldMkLst>
          <pc:docMk/>
          <pc:sldMk cId="674892220" sldId="331"/>
        </pc:sldMkLst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4" creationId="{98FA7FBA-33D3-95F4-92AE-C6A37DB4A337}"/>
          </ac:inkMkLst>
        </pc:inkChg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5" creationId="{FC17EA44-ADE4-4275-8D0C-057BBE496DBB}"/>
          </ac:inkMkLst>
        </pc:inkChg>
        <pc:inkChg chg="add del">
          <ac:chgData name="NICOLÒ CARISSIMI" userId="45a10ae6-2322-446f-bcf8-2f3d67f37b56" providerId="ADAL" clId="{F1A8DDAF-8FB0-8B41-B0CE-AC57B177A5AE}" dt="2023-10-04T10:00:32.302" v="3"/>
          <ac:inkMkLst>
            <pc:docMk/>
            <pc:sldMk cId="674892220" sldId="331"/>
            <ac:inkMk id="6" creationId="{1A324B2B-1489-9334-C1B9-E30677746AE7}"/>
          </ac:inkMkLst>
        </pc:inkChg>
        <pc:inkChg chg="add del reco">
          <ac:chgData name="NICOLÒ CARISSIMI" userId="45a10ae6-2322-446f-bcf8-2f3d67f37b56" providerId="ADAL" clId="{F1A8DDAF-8FB0-8B41-B0CE-AC57B177A5AE}" dt="2023-10-04T10:54:17.340" v="578"/>
          <ac:inkMkLst>
            <pc:docMk/>
            <pc:sldMk cId="674892220" sldId="331"/>
            <ac:inkMk id="7" creationId="{EBB97538-D87F-1B7B-526F-CBDA18E5F5C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8" creationId="{1E223169-BA16-DF9B-6CC1-44404FFA67A2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9" creationId="{CEC468FA-47C7-753C-91CF-C3CBD5076E78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0" creationId="{4FC5A35C-DB20-ADA5-9E72-DF5AF2CEE98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1" creationId="{43066C14-4765-AB2F-1F96-4A40FEE0296B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2" creationId="{79E5F3DD-01DA-F909-3988-C4A0F5EBD120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3" creationId="{B9418446-3A30-082D-CEAA-5740F90A8359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4" creationId="{A0FEE915-BD5D-0BBD-BEFF-7D76F87E22DA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5" creationId="{B4078296-B8FB-65A8-FAD2-C79765286B37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6" creationId="{7E5F069D-BD34-3A4F-A55D-36374E25B9C0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7" creationId="{DE0EBBC9-20C0-6125-506F-5422AA9BA245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8" creationId="{3C151D78-A7BF-64F9-D5F4-9B73DEEF8E5D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19" creationId="{9FC44046-259E-8F66-36F9-38F58F648B95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0" creationId="{B5C4C58C-6DF5-26BA-A7CC-286DFD41DFBE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1" creationId="{541E13C6-B419-051F-8270-644E0CF99E42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2" creationId="{E720BF5E-8C1E-6FE3-3D18-37C016A213B1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3" creationId="{7BF101BB-2042-91B6-A36F-7A2A5D59C5A3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4" creationId="{BCF64DC8-6DD8-B63A-999C-AC8CD85B04CA}"/>
          </ac:inkMkLst>
        </pc:inkChg>
        <pc:inkChg chg="add del">
          <ac:chgData name="NICOLÒ CARISSIMI" userId="45a10ae6-2322-446f-bcf8-2f3d67f37b56" providerId="ADAL" clId="{F1A8DDAF-8FB0-8B41-B0CE-AC57B177A5AE}" dt="2023-10-04T10:01:00.002" v="22"/>
          <ac:inkMkLst>
            <pc:docMk/>
            <pc:sldMk cId="674892220" sldId="331"/>
            <ac:inkMk id="25" creationId="{4AEC43D9-F66F-F17F-C1AE-04DB85DC2E90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1:02.653" v="24"/>
          <ac:inkMkLst>
            <pc:docMk/>
            <pc:sldMk cId="674892220" sldId="331"/>
            <ac:inkMk id="26" creationId="{7B7A60A5-71B4-E6FB-18B1-6B6293219E5C}"/>
          </ac:inkMkLst>
        </pc:inkChg>
        <pc:inkChg chg="add del reco">
          <ac:chgData name="NICOLÒ CARISSIMI" userId="45a10ae6-2322-446f-bcf8-2f3d67f37b56" providerId="ADAL" clId="{F1A8DDAF-8FB0-8B41-B0CE-AC57B177A5AE}" dt="2023-10-04T10:54:17.343" v="581"/>
          <ac:inkMkLst>
            <pc:docMk/>
            <pc:sldMk cId="674892220" sldId="331"/>
            <ac:inkMk id="27" creationId="{E18AABE6-8E69-FC78-B927-F460C4819D17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28" creationId="{5E4D6EAA-5F6C-753E-468A-0F95EFD6B9DF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29" creationId="{AE7E5498-58BB-6081-1A2B-ADB19E3B40BF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0" creationId="{7B869921-D4CD-F31D-1E7A-A8C9648CEA53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1" creationId="{F582FC86-F205-C0A6-1CCD-F026B173BBDB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2" creationId="{B460492A-EAA6-2211-54F5-4E8F6838E091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3" creationId="{C3471116-FC71-201E-469F-58B04D17A6F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4" creationId="{9DCB3FD3-759F-68CF-0618-C3C174205E4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5" creationId="{F5BC3C9C-DC8B-DDB6-95D5-A43C9984E82E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6" creationId="{2A65EE3B-B649-B149-57F4-0582914BDD7D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7" creationId="{AB9E13D6-EC01-48B6-EBA1-52570E0325A0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8" creationId="{ECF8241B-A718-BEE9-FC37-595AA29469B1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39" creationId="{7D7CBC45-AAAC-DA34-75C9-8A8ED5308696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0" creationId="{AE427E82-D3D2-8A10-AF98-9915DFFFF04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1" creationId="{5E62C533-1D73-7FD6-D453-1FBCA662B908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2" creationId="{01A631E5-081B-363E-1171-FF0005EA2CF3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3" creationId="{4DF95542-CB12-70AF-9A2C-7F698EE16175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4" creationId="{FD57E83C-3CF1-AA82-368A-E89A20610967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5" creationId="{5BB40D71-0FC5-D34C-097F-2D508BF9E87C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6" creationId="{D29BE2AE-71D1-1D65-6524-8ECE7D183154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7" creationId="{B88ABAE8-5C82-974C-BFF5-AF0F621911B6}"/>
          </ac:inkMkLst>
        </pc:inkChg>
        <pc:inkChg chg="add del">
          <ac:chgData name="NICOLÒ CARISSIMI" userId="45a10ae6-2322-446f-bcf8-2f3d67f37b56" providerId="ADAL" clId="{F1A8DDAF-8FB0-8B41-B0CE-AC57B177A5AE}" dt="2023-10-04T10:01:14.438" v="46"/>
          <ac:inkMkLst>
            <pc:docMk/>
            <pc:sldMk cId="674892220" sldId="331"/>
            <ac:inkMk id="48" creationId="{26B770C9-7481-338B-546F-E5FE96CFA491}"/>
          </ac:inkMkLst>
        </pc:inkChg>
        <pc:inkChg chg="add del reco">
          <ac:chgData name="NICOLÒ CARISSIMI" userId="45a10ae6-2322-446f-bcf8-2f3d67f37b56" providerId="ADAL" clId="{F1A8DDAF-8FB0-8B41-B0CE-AC57B177A5AE}" dt="2023-10-04T10:54:17.340" v="579"/>
          <ac:inkMkLst>
            <pc:docMk/>
            <pc:sldMk cId="674892220" sldId="331"/>
            <ac:inkMk id="49" creationId="{8F85B256-FB1B-DB38-BA11-6E95A30A6EEB}"/>
          </ac:inkMkLst>
        </pc:inkChg>
        <pc:inkChg chg="add del reco">
          <ac:chgData name="NICOLÒ CARISSIMI" userId="45a10ae6-2322-446f-bcf8-2f3d67f37b56" providerId="ADAL" clId="{F1A8DDAF-8FB0-8B41-B0CE-AC57B177A5AE}" dt="2023-10-04T10:54:17.334" v="573"/>
          <ac:inkMkLst>
            <pc:docMk/>
            <pc:sldMk cId="674892220" sldId="331"/>
            <ac:inkMk id="50" creationId="{EE15D589-7C46-D26D-41C9-9329F35BFCE0}"/>
          </ac:inkMkLst>
        </pc:inkChg>
        <pc:inkChg chg="add del reco">
          <ac:chgData name="NICOLÒ CARISSIMI" userId="45a10ae6-2322-446f-bcf8-2f3d67f37b56" providerId="ADAL" clId="{F1A8DDAF-8FB0-8B41-B0CE-AC57B177A5AE}" dt="2023-10-04T10:54:17.337" v="575"/>
          <ac:inkMkLst>
            <pc:docMk/>
            <pc:sldMk cId="674892220" sldId="331"/>
            <ac:inkMk id="51" creationId="{E9A8A2C5-4939-B20D-7440-6667E4A98F5D}"/>
          </ac:inkMkLst>
        </pc:inkChg>
        <pc:inkChg chg="add del reco">
          <ac:chgData name="NICOLÒ CARISSIMI" userId="45a10ae6-2322-446f-bcf8-2f3d67f37b56" providerId="ADAL" clId="{F1A8DDAF-8FB0-8B41-B0CE-AC57B177A5AE}" dt="2023-10-04T10:54:17.342" v="580"/>
          <ac:inkMkLst>
            <pc:docMk/>
            <pc:sldMk cId="674892220" sldId="331"/>
            <ac:inkMk id="52" creationId="{DD6CBB30-3E48-2B72-952F-4F24C7742329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3" creationId="{6216370F-3044-B1A3-5A38-A656660AC2B1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4" creationId="{87F1CF92-FA0C-2550-D6E0-3007155AA2FA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5" creationId="{F135AFDC-7ED1-779D-AAC6-56F2FBC729C7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6" creationId="{FFCD05B2-4DEC-8296-5AE9-EB0751D5F3C2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7" creationId="{B1895411-E430-3BE3-D59B-053C9585649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8" creationId="{F09D2558-FE55-3B64-9307-D00876C23896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59" creationId="{09D02CBA-427C-D0E0-689E-3FBD8568D265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0" creationId="{AA9C089A-A4CB-98CF-8954-74814A536A5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1" creationId="{9F6DF285-53C7-5113-6E5F-35C482246AF2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2" creationId="{7BF005A3-9501-C103-0B70-9D0D3811D14B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3" creationId="{A805F042-12D0-84B0-4121-803200377540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4" creationId="{09A9E424-18D3-6B9D-309E-09BF0307D985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5" creationId="{3F106279-E3AF-F904-85FD-F8DA4E454FAD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6" creationId="{EF5719CA-7E7C-2603-CD1E-26B301522BCE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7" creationId="{FD23B72A-E7E3-4172-ED7A-3AA5F12231A4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8" creationId="{A5C98A71-C2DB-7FCF-793A-6A1912CE7BDF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69" creationId="{49DE14FA-6F24-7D09-3466-80C58B2D4BAB}"/>
          </ac:inkMkLst>
        </pc:inkChg>
        <pc:inkChg chg="add del">
          <ac:chgData name="NICOLÒ CARISSIMI" userId="45a10ae6-2322-446f-bcf8-2f3d67f37b56" providerId="ADAL" clId="{F1A8DDAF-8FB0-8B41-B0CE-AC57B177A5AE}" dt="2023-10-04T10:01:22.036" v="65"/>
          <ac:inkMkLst>
            <pc:docMk/>
            <pc:sldMk cId="674892220" sldId="331"/>
            <ac:inkMk id="70" creationId="{785939C5-0143-097F-ADBD-8CFCFB010146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54:17.339" v="577"/>
          <ac:inkMkLst>
            <pc:docMk/>
            <pc:sldMk cId="674892220" sldId="331"/>
            <ac:inkMk id="71" creationId="{0B60602C-1876-6289-90E4-0A47433C5F20}"/>
          </ac:inkMkLst>
        </pc:inkChg>
        <pc:inkChg chg="add del reco">
          <ac:chgData name="NICOLÒ CARISSIMI" userId="45a10ae6-2322-446f-bcf8-2f3d67f37b56" providerId="ADAL" clId="{F1A8DDAF-8FB0-8B41-B0CE-AC57B177A5AE}" dt="2023-10-04T10:54:17.336" v="574"/>
          <ac:inkMkLst>
            <pc:docMk/>
            <pc:sldMk cId="674892220" sldId="331"/>
            <ac:inkMk id="72" creationId="{977ED35D-4DDB-667A-07EE-E9BC2E0850EA}"/>
          </ac:inkMkLst>
        </pc:inkChg>
        <pc:inkChg chg="add del reco">
          <ac:chgData name="NICOLÒ CARISSIMI" userId="45a10ae6-2322-446f-bcf8-2f3d67f37b56" providerId="ADAL" clId="{F1A8DDAF-8FB0-8B41-B0CE-AC57B177A5AE}" dt="2023-10-04T10:54:17.344" v="582"/>
          <ac:inkMkLst>
            <pc:docMk/>
            <pc:sldMk cId="674892220" sldId="331"/>
            <ac:inkMk id="73" creationId="{4E32616D-684D-5289-9C12-D1AA7594D3E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4" creationId="{3923CA92-1BBF-A141-F96E-722D65768E4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5" creationId="{9051C883-BC04-48F0-7C93-C157373E9699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6" creationId="{74188F90-905D-53E6-C6AB-DEAF78EE7F31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7" creationId="{903A5157-B821-20B0-129E-6856D1A1FAE3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8" creationId="{BE6C3146-D6C3-C65C-0D61-2FAAD8A09CAD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79" creationId="{0AD07AE6-F465-6631-BAC1-70705F0872D2}"/>
          </ac:inkMkLst>
        </pc:inkChg>
        <pc:inkChg chg="add del">
          <ac:chgData name="NICOLÒ CARISSIMI" userId="45a10ae6-2322-446f-bcf8-2f3d67f37b56" providerId="ADAL" clId="{F1A8DDAF-8FB0-8B41-B0CE-AC57B177A5AE}" dt="2023-10-04T10:01:30.060" v="74"/>
          <ac:inkMkLst>
            <pc:docMk/>
            <pc:sldMk cId="674892220" sldId="331"/>
            <ac:inkMk id="80" creationId="{41C01B15-EB82-43BD-EAF0-5FDE16A1D307}"/>
          </ac:inkMkLst>
        </pc:inkChg>
        <pc:inkChg chg="add del reco">
          <ac:chgData name="NICOLÒ CARISSIMI" userId="45a10ae6-2322-446f-bcf8-2f3d67f37b56" providerId="ADAL" clId="{F1A8DDAF-8FB0-8B41-B0CE-AC57B177A5AE}" dt="2023-10-04T10:54:17.338" v="576"/>
          <ac:inkMkLst>
            <pc:docMk/>
            <pc:sldMk cId="674892220" sldId="331"/>
            <ac:inkMk id="81" creationId="{CBAFC7F7-B2A9-6DF1-ACC7-226BEDD5D9E0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2" creationId="{4FD566A3-8E46-B178-2DEB-ED1CCD1FBC77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3" creationId="{8382CBCA-3706-1524-38C0-D581CA5F2786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4" creationId="{2F7E1A74-F8F6-5C2F-9FF1-8BA853FFA5BE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5" creationId="{D9CF4F17-DBDF-3BCE-431F-36B25E77BE4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6" creationId="{1CE8A0A4-240E-F527-0813-7D0A16B48DD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7" creationId="{34B9E74B-BAA2-68A9-109A-756EE616513B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8" creationId="{B33A169B-D69D-6E27-59CB-FCBDD443990F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89" creationId="{C4762330-7FAE-E5B6-D83B-94EBF3B04501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0" creationId="{56473320-04C8-CB75-FA2B-AB76368F911D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1" creationId="{3C60189F-6824-9A23-D5A8-8D3B2E342FA5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2" creationId="{8F5EF0A6-6329-0BDC-8584-DB48F1BC597B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3" creationId="{9D7B5ED9-501C-C07B-030B-FDEA811796C6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4" creationId="{1FE7FBFD-682A-BDFB-E3B0-B4ACFF11D5FA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5" creationId="{2928A02D-C4E3-4DC3-DB13-EB0A3374936E}"/>
          </ac:inkMkLst>
        </pc:inkChg>
        <pc:inkChg chg="add del">
          <ac:chgData name="NICOLÒ CARISSIMI" userId="45a10ae6-2322-446f-bcf8-2f3d67f37b56" providerId="ADAL" clId="{F1A8DDAF-8FB0-8B41-B0CE-AC57B177A5AE}" dt="2023-10-04T10:04:54.460" v="90"/>
          <ac:inkMkLst>
            <pc:docMk/>
            <pc:sldMk cId="674892220" sldId="331"/>
            <ac:inkMk id="96" creationId="{894E443D-35BE-B2B9-CAA1-7C6A9F5F1A7D}"/>
          </ac:inkMkLst>
        </pc:inkChg>
        <pc:inkChg chg="add del reco">
          <ac:chgData name="NICOLÒ CARISSIMI" userId="45a10ae6-2322-446f-bcf8-2f3d67f37b56" providerId="ADAL" clId="{F1A8DDAF-8FB0-8B41-B0CE-AC57B177A5AE}" dt="2023-10-04T10:54:17.346" v="584"/>
          <ac:inkMkLst>
            <pc:docMk/>
            <pc:sldMk cId="674892220" sldId="331"/>
            <ac:inkMk id="97" creationId="{A9C8C4C0-82AB-F5AD-2D8E-76A7B5854FA4}"/>
          </ac:inkMkLst>
        </pc:inkChg>
        <pc:inkChg chg="add del reco">
          <ac:chgData name="NICOLÒ CARISSIMI" userId="45a10ae6-2322-446f-bcf8-2f3d67f37b56" providerId="ADAL" clId="{F1A8DDAF-8FB0-8B41-B0CE-AC57B177A5AE}" dt="2023-10-04T10:54:17.345" v="583"/>
          <ac:inkMkLst>
            <pc:docMk/>
            <pc:sldMk cId="674892220" sldId="331"/>
            <ac:inkMk id="98" creationId="{F295A483-F61F-DC72-D314-C65F3EA59977}"/>
          </ac:inkMkLst>
        </pc:inkChg>
      </pc:sldChg>
      <pc:sldChg chg="addSp delSp modSp">
        <pc:chgData name="NICOLÒ CARISSIMI" userId="45a10ae6-2322-446f-bcf8-2f3d67f37b56" providerId="ADAL" clId="{F1A8DDAF-8FB0-8B41-B0CE-AC57B177A5AE}" dt="2023-10-04T10:53:27.801" v="570"/>
        <pc:sldMkLst>
          <pc:docMk/>
          <pc:sldMk cId="2141279595" sldId="344"/>
        </pc:sldMkLst>
        <pc:inkChg chg="add del">
          <ac:chgData name="NICOLÒ CARISSIMI" userId="45a10ae6-2322-446f-bcf8-2f3d67f37b56" providerId="ADAL" clId="{F1A8DDAF-8FB0-8B41-B0CE-AC57B177A5AE}" dt="2023-10-04T10:53:22.595" v="558"/>
          <ac:inkMkLst>
            <pc:docMk/>
            <pc:sldMk cId="2141279595" sldId="344"/>
            <ac:inkMk id="4" creationId="{F78A1C77-81F1-88CB-D50A-B95DBFF857B5}"/>
          </ac:inkMkLst>
        </pc:inkChg>
        <pc:inkChg chg="add del">
          <ac:chgData name="NICOLÒ CARISSIMI" userId="45a10ae6-2322-446f-bcf8-2f3d67f37b56" providerId="ADAL" clId="{F1A8DDAF-8FB0-8B41-B0CE-AC57B177A5AE}" dt="2023-10-04T10:05:33.658" v="93"/>
          <ac:inkMkLst>
            <pc:docMk/>
            <pc:sldMk cId="2141279595" sldId="344"/>
            <ac:inkMk id="5" creationId="{6AFC10B2-D223-61D5-3EC9-8D32E687226D}"/>
          </ac:inkMkLst>
        </pc:inkChg>
        <pc:inkChg chg="add del">
          <ac:chgData name="NICOLÒ CARISSIMI" userId="45a10ae6-2322-446f-bcf8-2f3d67f37b56" providerId="ADAL" clId="{F1A8DDAF-8FB0-8B41-B0CE-AC57B177A5AE}" dt="2023-10-04T10:53:23.321" v="559"/>
          <ac:inkMkLst>
            <pc:docMk/>
            <pc:sldMk cId="2141279595" sldId="344"/>
            <ac:inkMk id="6" creationId="{EC1DA2EE-CFF3-6F6C-22F1-6987C8A37E2F}"/>
          </ac:inkMkLst>
        </pc:inkChg>
        <pc:inkChg chg="add del">
          <ac:chgData name="NICOLÒ CARISSIMI" userId="45a10ae6-2322-446f-bcf8-2f3d67f37b56" providerId="ADAL" clId="{F1A8DDAF-8FB0-8B41-B0CE-AC57B177A5AE}" dt="2023-10-04T10:53:27.801" v="570"/>
          <ac:inkMkLst>
            <pc:docMk/>
            <pc:sldMk cId="2141279595" sldId="344"/>
            <ac:inkMk id="7" creationId="{7F85FE05-55CB-7B03-18F6-59A2E3B96A0C}"/>
          </ac:inkMkLst>
        </pc:inkChg>
        <pc:inkChg chg="add del">
          <ac:chgData name="NICOLÒ CARISSIMI" userId="45a10ae6-2322-446f-bcf8-2f3d67f37b56" providerId="ADAL" clId="{F1A8DDAF-8FB0-8B41-B0CE-AC57B177A5AE}" dt="2023-10-04T10:05:46.109" v="100"/>
          <ac:inkMkLst>
            <pc:docMk/>
            <pc:sldMk cId="2141279595" sldId="344"/>
            <ac:inkMk id="8" creationId="{F51CA8AD-D6D3-998A-E4E6-DC542AB68BD8}"/>
          </ac:inkMkLst>
        </pc:inkChg>
        <pc:inkChg chg="add del">
          <ac:chgData name="NICOLÒ CARISSIMI" userId="45a10ae6-2322-446f-bcf8-2f3d67f37b56" providerId="ADAL" clId="{F1A8DDAF-8FB0-8B41-B0CE-AC57B177A5AE}" dt="2023-10-04T10:05:45.145" v="99"/>
          <ac:inkMkLst>
            <pc:docMk/>
            <pc:sldMk cId="2141279595" sldId="344"/>
            <ac:inkMk id="9" creationId="{75111256-030C-01D4-DEA9-BCBCB2EEBBE3}"/>
          </ac:inkMkLst>
        </pc:inkChg>
        <pc:inkChg chg="add del reco">
          <ac:chgData name="NICOLÒ CARISSIMI" userId="45a10ae6-2322-446f-bcf8-2f3d67f37b56" providerId="ADAL" clId="{F1A8DDAF-8FB0-8B41-B0CE-AC57B177A5AE}" dt="2023-10-04T10:05:45.145" v="99"/>
          <ac:inkMkLst>
            <pc:docMk/>
            <pc:sldMk cId="2141279595" sldId="344"/>
            <ac:inkMk id="10" creationId="{18D55B0E-DBD0-71C3-10EF-C780328CDA2D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1" creationId="{55F49599-1A5E-82E3-202C-E90C8B67E480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2" creationId="{0714700A-F04B-E51F-9A21-B7CAFA03C89C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3" creationId="{B071DD75-505D-0438-E570-A2046D5226B8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4" creationId="{EED667C8-87EF-690D-591F-33A6A2123C53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5" creationId="{CF976294-179C-AC82-C186-DA3B9B7733DE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6" creationId="{E2CF7421-0E9E-3C12-52AA-E66E5B5F6E8A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7" creationId="{F7B3D89D-5243-E548-E0ED-DB4C7C19B80F}"/>
          </ac:inkMkLst>
        </pc:inkChg>
        <pc:inkChg chg="add del">
          <ac:chgData name="NICOLÒ CARISSIMI" userId="45a10ae6-2322-446f-bcf8-2f3d67f37b56" providerId="ADAL" clId="{F1A8DDAF-8FB0-8B41-B0CE-AC57B177A5AE}" dt="2023-10-04T10:05:53.615" v="109"/>
          <ac:inkMkLst>
            <pc:docMk/>
            <pc:sldMk cId="2141279595" sldId="344"/>
            <ac:inkMk id="18" creationId="{10EE38BC-208C-9E38-9D9F-DE42DC072D8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53:26.853" v="568"/>
          <ac:inkMkLst>
            <pc:docMk/>
            <pc:sldMk cId="2141279595" sldId="344"/>
            <ac:inkMk id="19" creationId="{6E8AAA64-6F48-EE35-D7A4-120F59FA605A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0" creationId="{88B3243C-D8B3-D48B-9C50-D055517801B1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1" creationId="{773C6BD1-3C15-1C18-A0F8-34CB16BFD7E4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2" creationId="{BED77652-7888-741D-5D78-A41C76B2A707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3" creationId="{DAA692EE-F2C7-2D92-7C81-C53698ACD137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4" creationId="{1DF7C438-B739-09CC-CCB5-6FCFA4FAC43A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5" creationId="{42F4DC57-5D62-2AA8-E51F-154086C6B291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6" creationId="{D36F28EF-7109-70D8-AC63-BC2A8A462DBB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7" creationId="{4F58C790-AB08-D1AD-A0ED-5C0922864FEF}"/>
          </ac:inkMkLst>
        </pc:inkChg>
        <pc:inkChg chg="add del">
          <ac:chgData name="NICOLÒ CARISSIMI" userId="45a10ae6-2322-446f-bcf8-2f3d67f37b56" providerId="ADAL" clId="{F1A8DDAF-8FB0-8B41-B0CE-AC57B177A5AE}" dt="2023-10-04T10:06:04.168" v="120"/>
          <ac:inkMkLst>
            <pc:docMk/>
            <pc:sldMk cId="2141279595" sldId="344"/>
            <ac:inkMk id="28" creationId="{01F84995-0138-E719-C390-FE712400E1F4}"/>
          </ac:inkMkLst>
        </pc:inkChg>
        <pc:inkChg chg="add del">
          <ac:chgData name="NICOLÒ CARISSIMI" userId="45a10ae6-2322-446f-bcf8-2f3d67f37b56" providerId="ADAL" clId="{F1A8DDAF-8FB0-8B41-B0CE-AC57B177A5AE}" dt="2023-10-04T10:53:26.850" v="566"/>
          <ac:inkMkLst>
            <pc:docMk/>
            <pc:sldMk cId="2141279595" sldId="344"/>
            <ac:inkMk id="29" creationId="{BB925000-2D0B-B110-CC85-34F02EED5D72}"/>
          </ac:inkMkLst>
        </pc:inkChg>
        <pc:inkChg chg="add del reco">
          <ac:chgData name="NICOLÒ CARISSIMI" userId="45a10ae6-2322-446f-bcf8-2f3d67f37b56" providerId="ADAL" clId="{F1A8DDAF-8FB0-8B41-B0CE-AC57B177A5AE}" dt="2023-10-04T10:53:26.851" v="567"/>
          <ac:inkMkLst>
            <pc:docMk/>
            <pc:sldMk cId="2141279595" sldId="344"/>
            <ac:inkMk id="30" creationId="{41212AF3-41F2-F57A-D750-AEB2AD1C253D}"/>
          </ac:inkMkLst>
        </pc:inkChg>
        <pc:inkChg chg="add del reco">
          <ac:chgData name="NICOLÒ CARISSIMI" userId="45a10ae6-2322-446f-bcf8-2f3d67f37b56" providerId="ADAL" clId="{F1A8DDAF-8FB0-8B41-B0CE-AC57B177A5AE}" dt="2023-10-04T10:53:26.845" v="563"/>
          <ac:inkMkLst>
            <pc:docMk/>
            <pc:sldMk cId="2141279595" sldId="344"/>
            <ac:inkMk id="31" creationId="{395A1F84-A7DA-D428-C9C3-B225164C8B5D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2" creationId="{51379111-794F-02C8-5C24-CD2804DD4D98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3" creationId="{BA40CA32-97BF-1C56-00BD-00FA0CBEAF7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4" creationId="{B16D1630-E40D-EE84-6FFB-FB502E5C6651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5" creationId="{C582A126-5D9A-32FE-40E0-08AA0A17AEF8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6" creationId="{C8EFF455-1102-80F7-5084-2562FD31B565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7" creationId="{136AA1C7-ACDE-82AB-C784-1B6DC9393374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8" creationId="{66F3A1A7-F638-31D0-17BC-060DE7D0C86F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39" creationId="{B0027105-A277-A74D-36BB-10DF636DBA2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0" creationId="{6DAD04C9-68F7-C0F9-E102-E9363AC01D24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1" creationId="{1718FF0B-D2F0-ED0A-CDD8-C035A3EDE3A3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2" creationId="{5EF99A70-CD11-D809-4CC7-1DB2BAB41B47}"/>
          </ac:inkMkLst>
        </pc:inkChg>
        <pc:inkChg chg="add del">
          <ac:chgData name="NICOLÒ CARISSIMI" userId="45a10ae6-2322-446f-bcf8-2f3d67f37b56" providerId="ADAL" clId="{F1A8DDAF-8FB0-8B41-B0CE-AC57B177A5AE}" dt="2023-10-04T10:06:10.383" v="133"/>
          <ac:inkMkLst>
            <pc:docMk/>
            <pc:sldMk cId="2141279595" sldId="344"/>
            <ac:inkMk id="43" creationId="{203E48B0-BE9C-AC6D-3430-C1076A57C8A0}"/>
          </ac:inkMkLst>
        </pc:inkChg>
        <pc:inkChg chg="add del reco">
          <ac:chgData name="NICOLÒ CARISSIMI" userId="45a10ae6-2322-446f-bcf8-2f3d67f37b56" providerId="ADAL" clId="{F1A8DDAF-8FB0-8B41-B0CE-AC57B177A5AE}" dt="2023-10-04T10:53:26.854" v="569"/>
          <ac:inkMkLst>
            <pc:docMk/>
            <pc:sldMk cId="2141279595" sldId="344"/>
            <ac:inkMk id="44" creationId="{C639B6F2-FB15-0163-D1C2-816C8757266E}"/>
          </ac:inkMkLst>
        </pc:inkChg>
        <pc:inkChg chg="add del reco">
          <ac:chgData name="NICOLÒ CARISSIMI" userId="45a10ae6-2322-446f-bcf8-2f3d67f37b56" providerId="ADAL" clId="{F1A8DDAF-8FB0-8B41-B0CE-AC57B177A5AE}" dt="2023-10-04T10:53:26.849" v="565"/>
          <ac:inkMkLst>
            <pc:docMk/>
            <pc:sldMk cId="2141279595" sldId="344"/>
            <ac:inkMk id="45" creationId="{71BF2418-1EE0-7DFB-F87B-B25F26CB555F}"/>
          </ac:inkMkLst>
        </pc:inkChg>
        <pc:inkChg chg="add del">
          <ac:chgData name="NICOLÒ CARISSIMI" userId="45a10ae6-2322-446f-bcf8-2f3d67f37b56" providerId="ADAL" clId="{F1A8DDAF-8FB0-8B41-B0CE-AC57B177A5AE}" dt="2023-10-04T10:06:13.058" v="136"/>
          <ac:inkMkLst>
            <pc:docMk/>
            <pc:sldMk cId="2141279595" sldId="344"/>
            <ac:inkMk id="46" creationId="{2222CF34-B8DD-5402-A88A-C73040151C05}"/>
          </ac:inkMkLst>
        </pc:inkChg>
        <pc:inkChg chg="add del">
          <ac:chgData name="NICOLÒ CARISSIMI" userId="45a10ae6-2322-446f-bcf8-2f3d67f37b56" providerId="ADAL" clId="{F1A8DDAF-8FB0-8B41-B0CE-AC57B177A5AE}" dt="2023-10-04T10:06:13.058" v="136"/>
          <ac:inkMkLst>
            <pc:docMk/>
            <pc:sldMk cId="2141279595" sldId="344"/>
            <ac:inkMk id="47" creationId="{6B6F853C-90E2-55CA-EAA9-C16F290393C3}"/>
          </ac:inkMkLst>
        </pc:inkChg>
        <pc:inkChg chg="add del reco">
          <ac:chgData name="NICOLÒ CARISSIMI" userId="45a10ae6-2322-446f-bcf8-2f3d67f37b56" providerId="ADAL" clId="{F1A8DDAF-8FB0-8B41-B0CE-AC57B177A5AE}" dt="2023-10-04T10:53:26.847" v="564"/>
          <ac:inkMkLst>
            <pc:docMk/>
            <pc:sldMk cId="2141279595" sldId="344"/>
            <ac:inkMk id="48" creationId="{978F7B80-2BF5-396D-3B16-E2C0860347EC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49" creationId="{ABA31A52-105A-E3BF-4E5E-17A9D894719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0" creationId="{6D212AA5-9550-739D-BF2D-91AA13575DB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1" creationId="{4466E938-BCC3-C9D5-3966-1354B9B5C934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2" creationId="{0B029EE9-D0A3-3DD0-3BF7-E225ED753D1C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3" creationId="{C5A3BD45-9F35-3E56-E071-38558C467FFE}"/>
          </ac:inkMkLst>
        </pc:inkChg>
        <pc:inkChg chg="add del">
          <ac:chgData name="NICOLÒ CARISSIMI" userId="45a10ae6-2322-446f-bcf8-2f3d67f37b56" providerId="ADAL" clId="{F1A8DDAF-8FB0-8B41-B0CE-AC57B177A5AE}" dt="2023-10-04T10:06:25.628" v="143"/>
          <ac:inkMkLst>
            <pc:docMk/>
            <pc:sldMk cId="2141279595" sldId="344"/>
            <ac:inkMk id="54" creationId="{29456A57-A62A-B557-E25D-F24064D8780B}"/>
          </ac:inkMkLst>
        </pc:inkChg>
        <pc:inkChg chg="add del reco">
          <ac:chgData name="NICOLÒ CARISSIMI" userId="45a10ae6-2322-446f-bcf8-2f3d67f37b56" providerId="ADAL" clId="{F1A8DDAF-8FB0-8B41-B0CE-AC57B177A5AE}" dt="2023-10-04T10:53:26.842" v="561"/>
          <ac:inkMkLst>
            <pc:docMk/>
            <pc:sldMk cId="2141279595" sldId="344"/>
            <ac:inkMk id="55" creationId="{15BC0AFB-11B0-170F-8A36-B9855A40C6B1}"/>
          </ac:inkMkLst>
        </pc:inkChg>
        <pc:inkChg chg="add del">
          <ac:chgData name="NICOLÒ CARISSIMI" userId="45a10ae6-2322-446f-bcf8-2f3d67f37b56" providerId="ADAL" clId="{F1A8DDAF-8FB0-8B41-B0CE-AC57B177A5AE}" dt="2023-10-04T10:53:26.844" v="562"/>
          <ac:inkMkLst>
            <pc:docMk/>
            <pc:sldMk cId="2141279595" sldId="344"/>
            <ac:inkMk id="56" creationId="{2EE93868-D351-5524-9FDB-CA9898677A97}"/>
          </ac:inkMkLst>
        </pc:inkChg>
      </pc:sldChg>
      <pc:sldChg chg="addSp delSp modSp">
        <pc:chgData name="NICOLÒ CARISSIMI" userId="45a10ae6-2322-446f-bcf8-2f3d67f37b56" providerId="ADAL" clId="{F1A8DDAF-8FB0-8B41-B0CE-AC57B177A5AE}" dt="2023-10-04T10:53:44.486" v="572" actId="478"/>
        <pc:sldMkLst>
          <pc:docMk/>
          <pc:sldMk cId="3885758355" sldId="345"/>
        </pc:sldMkLst>
        <pc:spChg chg="add">
          <ac:chgData name="NICOLÒ CARISSIMI" userId="45a10ae6-2322-446f-bcf8-2f3d67f37b56" providerId="ADAL" clId="{F1A8DDAF-8FB0-8B41-B0CE-AC57B177A5AE}" dt="2023-10-04T10:08:58.249" v="344" actId="139"/>
          <ac:spMkLst>
            <pc:docMk/>
            <pc:sldMk cId="3885758355" sldId="345"/>
            <ac:spMk id="185" creationId="{DF047312-BC33-75D5-CB17-C6DB3481C0AA}"/>
          </ac:spMkLst>
        </pc:spChg>
        <pc:spChg chg="add del mod">
          <ac:chgData name="NICOLÒ CARISSIMI" userId="45a10ae6-2322-446f-bcf8-2f3d67f37b56" providerId="ADAL" clId="{F1A8DDAF-8FB0-8B41-B0CE-AC57B177A5AE}" dt="2023-10-04T10:53:44.486" v="572" actId="478"/>
          <ac:spMkLst>
            <pc:docMk/>
            <pc:sldMk cId="3885758355" sldId="345"/>
            <ac:spMk id="186" creationId="{DA2D52A0-991E-7EC0-5E57-23BEDD3B7387}"/>
          </ac:spMkLst>
        </pc:spChg>
        <pc:spChg chg="add del">
          <ac:chgData name="NICOLÒ CARISSIMI" userId="45a10ae6-2322-446f-bcf8-2f3d67f37b56" providerId="ADAL" clId="{F1A8DDAF-8FB0-8B41-B0CE-AC57B177A5AE}" dt="2023-10-04T10:11:20.848" v="430" actId="139"/>
          <ac:spMkLst>
            <pc:docMk/>
            <pc:sldMk cId="3885758355" sldId="345"/>
            <ac:spMk id="187" creationId="{C1D4D962-C24E-CC98-6DFC-10E65C3D8718}"/>
          </ac:spMkLst>
        </pc:spChg>
        <pc:spChg chg="add del mod">
          <ac:chgData name="NICOLÒ CARISSIMI" userId="45a10ae6-2322-446f-bcf8-2f3d67f37b56" providerId="ADAL" clId="{F1A8DDAF-8FB0-8B41-B0CE-AC57B177A5AE}" dt="2023-10-04T10:53:41.836" v="571" actId="478"/>
          <ac:spMkLst>
            <pc:docMk/>
            <pc:sldMk cId="3885758355" sldId="345"/>
            <ac:spMk id="188" creationId="{82177A5D-0943-63C3-B845-1C98FB9CEF5A}"/>
          </ac:spMkLst>
        </pc:spChg>
        <pc:inkChg chg="add del">
          <ac:chgData name="NICOLÒ CARISSIMI" userId="45a10ae6-2322-446f-bcf8-2f3d67f37b56" providerId="ADAL" clId="{F1A8DDAF-8FB0-8B41-B0CE-AC57B177A5AE}" dt="2023-10-04T10:06:57.567" v="147"/>
          <ac:inkMkLst>
            <pc:docMk/>
            <pc:sldMk cId="3885758355" sldId="345"/>
            <ac:inkMk id="4" creationId="{3D838C94-0DBA-1A15-04D2-F8ED519C1495}"/>
          </ac:inkMkLst>
        </pc:inkChg>
        <pc:inkChg chg="add del">
          <ac:chgData name="NICOLÒ CARISSIMI" userId="45a10ae6-2322-446f-bcf8-2f3d67f37b56" providerId="ADAL" clId="{F1A8DDAF-8FB0-8B41-B0CE-AC57B177A5AE}" dt="2023-10-04T10:06:57.567" v="147"/>
          <ac:inkMkLst>
            <pc:docMk/>
            <pc:sldMk cId="3885758355" sldId="345"/>
            <ac:inkMk id="5" creationId="{8F9A3658-3CCC-0DF0-219A-74FDE1E0D231}"/>
          </ac:inkMkLst>
        </pc:inkChg>
        <pc:inkChg chg="add del reco">
          <ac:chgData name="NICOLÒ CARISSIMI" userId="45a10ae6-2322-446f-bcf8-2f3d67f37b56" providerId="ADAL" clId="{F1A8DDAF-8FB0-8B41-B0CE-AC57B177A5AE}" dt="2023-10-04T10:08:52.804" v="339"/>
          <ac:inkMkLst>
            <pc:docMk/>
            <pc:sldMk cId="3885758355" sldId="345"/>
            <ac:inkMk id="6" creationId="{6895C454-E9DF-18F7-75A3-5D5D645F7F5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7" creationId="{D781FE4F-B00E-E9F7-7D71-0465A4DF23F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8" creationId="{D993A27C-037A-5A23-B100-FABEE63ECA97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9" creationId="{00E6CEBF-E365-A34F-0026-C408819A64A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0" creationId="{6F2FDF3A-752D-42EC-3461-88112A46DA59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1" creationId="{FF837518-EF51-60A0-0DEA-45A76A86358A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2" creationId="{A1353441-813D-6F74-89BF-8A391B8D13A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3" creationId="{462FA637-40E4-70AC-49FB-9CB29F2061B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4" creationId="{2FF32D64-3B07-BB4E-6075-C7C32C1D4D51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5" creationId="{325A7D55-636F-0C35-0290-1051003C1F7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6" creationId="{61EDF861-0DF8-B251-DA3C-815679E96676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7" creationId="{864FD015-5D9D-925F-751F-0D4DD2E6454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8" creationId="{9F204469-6B3C-C81B-8DEB-882FC4680E5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19" creationId="{38C9A874-4F7A-3D18-B9E8-92B1CE56AFF2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0" creationId="{0979F3AB-4650-9F99-D979-7CF4CF57546F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1" creationId="{FA5709B7-5456-EADF-BD93-8C7F225BC050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2" creationId="{E12DE19A-99A0-9353-363B-3268F994707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3" creationId="{13BE34A2-60BF-CA12-64E4-C5DF838471BF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4" creationId="{2FC8125B-8DBA-C28F-A683-2EB581A5401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5" creationId="{E6404A29-738D-18E7-9178-9EC291EB3458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6" creationId="{618DF6F5-E2E0-047D-7A21-CEA227B28AEC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7" creationId="{805EE669-83DF-B300-FABE-B72AE6B059D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8" creationId="{5246FAD4-1B77-663A-8B2F-30FC8B025E1A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29" creationId="{98876964-0088-06E1-2C71-AD92F829A102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0" creationId="{5D8C6D50-7766-8E84-BBFE-D57A4459730B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1" creationId="{EE641664-7166-4E87-666F-ED9A111D8F8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2" creationId="{5E7940B9-8093-5780-13EB-C42609539E6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3" creationId="{C1BCFBD4-F2F1-2702-7D1F-4F6B211BB4CC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4" creationId="{78462167-886E-E387-EFCA-98FBA593F794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5" creationId="{FD416959-7875-5CFA-5868-07533E904097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6" creationId="{59780275-BE22-02F5-5ADF-4E8F2E2F61C5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7" creationId="{80BA03A1-3C52-D9DE-DC37-B6AB142F410D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8" creationId="{EB53C130-A32B-985F-6B64-75F38AC112D3}"/>
          </ac:inkMkLst>
        </pc:inkChg>
        <pc:inkChg chg="add del">
          <ac:chgData name="NICOLÒ CARISSIMI" userId="45a10ae6-2322-446f-bcf8-2f3d67f37b56" providerId="ADAL" clId="{F1A8DDAF-8FB0-8B41-B0CE-AC57B177A5AE}" dt="2023-10-04T10:07:09.100" v="181"/>
          <ac:inkMkLst>
            <pc:docMk/>
            <pc:sldMk cId="3885758355" sldId="345"/>
            <ac:inkMk id="39" creationId="{3669E634-9D5C-AE8E-4E17-0814AFB64DFA}"/>
          </ac:inkMkLst>
        </pc:inkChg>
        <pc:inkChg chg="add del reco">
          <ac:chgData name="NICOLÒ CARISSIMI" userId="45a10ae6-2322-446f-bcf8-2f3d67f37b56" providerId="ADAL" clId="{F1A8DDAF-8FB0-8B41-B0CE-AC57B177A5AE}" dt="2023-10-04T10:07:47.451" v="222"/>
          <ac:inkMkLst>
            <pc:docMk/>
            <pc:sldMk cId="3885758355" sldId="345"/>
            <ac:inkMk id="40" creationId="{4A0F0DCC-A096-738E-D74B-73ECEA328A47}"/>
          </ac:inkMkLst>
        </pc:inkChg>
        <pc:inkChg chg="add del reco">
          <ac:chgData name="NICOLÒ CARISSIMI" userId="45a10ae6-2322-446f-bcf8-2f3d67f37b56" providerId="ADAL" clId="{F1A8DDAF-8FB0-8B41-B0CE-AC57B177A5AE}" dt="2023-10-04T10:07:47.457" v="224"/>
          <ac:inkMkLst>
            <pc:docMk/>
            <pc:sldMk cId="3885758355" sldId="345"/>
            <ac:inkMk id="41" creationId="{154BBBBF-5F97-138D-8ECB-C99F68A4C228}"/>
          </ac:inkMkLst>
        </pc:inkChg>
        <pc:inkChg chg="add del reco">
          <ac:chgData name="NICOLÒ CARISSIMI" userId="45a10ae6-2322-446f-bcf8-2f3d67f37b56" providerId="ADAL" clId="{F1A8DDAF-8FB0-8B41-B0CE-AC57B177A5AE}" dt="2023-10-04T10:08:02.449" v="246"/>
          <ac:inkMkLst>
            <pc:docMk/>
            <pc:sldMk cId="3885758355" sldId="345"/>
            <ac:inkMk id="42" creationId="{6E8A6448-3079-4796-0397-9271157CEE27}"/>
          </ac:inkMkLst>
        </pc:inkChg>
        <pc:inkChg chg="add del reco">
          <ac:chgData name="NICOLÒ CARISSIMI" userId="45a10ae6-2322-446f-bcf8-2f3d67f37b56" providerId="ADAL" clId="{F1A8DDAF-8FB0-8B41-B0CE-AC57B177A5AE}" dt="2023-10-04T10:08:03.540" v="247"/>
          <ac:inkMkLst>
            <pc:docMk/>
            <pc:sldMk cId="3885758355" sldId="345"/>
            <ac:inkMk id="43" creationId="{77B03620-93E6-EDF6-45D8-CE4CF951FBA1}"/>
          </ac:inkMkLst>
        </pc:inkChg>
        <pc:inkChg chg="add del">
          <ac:chgData name="NICOLÒ CARISSIMI" userId="45a10ae6-2322-446f-bcf8-2f3d67f37b56" providerId="ADAL" clId="{F1A8DDAF-8FB0-8B41-B0CE-AC57B177A5AE}" dt="2023-10-04T10:07:10.442" v="184"/>
          <ac:inkMkLst>
            <pc:docMk/>
            <pc:sldMk cId="3885758355" sldId="345"/>
            <ac:inkMk id="44" creationId="{BEA7A44A-C827-AE9C-7DE0-72EE9CB648FE}"/>
          </ac:inkMkLst>
        </pc:inkChg>
        <pc:inkChg chg="add del">
          <ac:chgData name="NICOLÒ CARISSIMI" userId="45a10ae6-2322-446f-bcf8-2f3d67f37b56" providerId="ADAL" clId="{F1A8DDAF-8FB0-8B41-B0CE-AC57B177A5AE}" dt="2023-10-04T10:07:10.442" v="184"/>
          <ac:inkMkLst>
            <pc:docMk/>
            <pc:sldMk cId="3885758355" sldId="345"/>
            <ac:inkMk id="45" creationId="{F3F2B05B-18C4-58E1-CAC9-2B59EFEF51D1}"/>
          </ac:inkMkLst>
        </pc:inkChg>
        <pc:inkChg chg="add del reco">
          <ac:chgData name="NICOLÒ CARISSIMI" userId="45a10ae6-2322-446f-bcf8-2f3d67f37b56" providerId="ADAL" clId="{F1A8DDAF-8FB0-8B41-B0CE-AC57B177A5AE}" dt="2023-10-04T10:07:17.397" v="187"/>
          <ac:inkMkLst>
            <pc:docMk/>
            <pc:sldMk cId="3885758355" sldId="345"/>
            <ac:inkMk id="46" creationId="{34DBD8D5-96C9-048E-619F-0467B92BB909}"/>
          </ac:inkMkLst>
        </pc:inkChg>
        <pc:inkChg chg="add del">
          <ac:chgData name="NICOLÒ CARISSIMI" userId="45a10ae6-2322-446f-bcf8-2f3d67f37b56" providerId="ADAL" clId="{F1A8DDAF-8FB0-8B41-B0CE-AC57B177A5AE}" dt="2023-10-04T10:07:17.391" v="186"/>
          <ac:inkMkLst>
            <pc:docMk/>
            <pc:sldMk cId="3885758355" sldId="345"/>
            <ac:inkMk id="47" creationId="{B9454F2E-2F73-6DFF-F8E1-091C4CC27C3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48" creationId="{1EB8597E-8E36-60FA-7CB3-910A90454159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49" creationId="{04FDAC16-C76A-8AEE-710B-083B51C6FED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0" creationId="{D8A884AD-16A9-715A-D9D4-225F94762C02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1" creationId="{DB45F63D-9607-E756-D377-B139B4232154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2" creationId="{46010C52-4E9E-E8D5-BC68-BCC0539E862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3" creationId="{4314147A-FA94-8EE2-9D15-6F3DAFC35A4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4" creationId="{6BDAA2FB-A138-753D-8473-C0ABCA81A99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5" creationId="{39B92B8B-AB48-903D-67C6-EF924EC490B0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6" creationId="{803042B7-2AD1-7D9A-CB3C-3AC8F9371CF6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7" creationId="{A74AE98C-2094-CC30-A9E5-21FBEDFBE2FB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8" creationId="{B8DE3453-61A0-271C-9201-D3F91AF303A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59" creationId="{E6C09660-C6D8-D87E-09CA-B69062F5FEEF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0" creationId="{F48AAD85-E6A1-9AA2-6938-00577835ED77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1" creationId="{00303409-2C3B-2528-7515-818E9DDA5981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2" creationId="{EE384D59-6117-4F6C-CCFE-45075AEB54CF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3" creationId="{EA96B89B-4D15-13DA-B91A-3D365CE3C08D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4" creationId="{ABD9E17B-C452-0771-78C6-8E69073D6C85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5" creationId="{DBE4D008-29C7-CD9A-F57B-FE3EF5B7C193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6" creationId="{F38850CA-921A-F519-522C-596DCD17FF34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7" creationId="{7D0842F3-2FD4-81FA-322B-4D722F70AFE0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8" creationId="{37F0826B-6A28-A1C7-6277-501439330D92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69" creationId="{999A2D98-E91B-4B04-1C4F-9D96D9968E28}"/>
          </ac:inkMkLst>
        </pc:inkChg>
        <pc:inkChg chg="add del">
          <ac:chgData name="NICOLÒ CARISSIMI" userId="45a10ae6-2322-446f-bcf8-2f3d67f37b56" providerId="ADAL" clId="{F1A8DDAF-8FB0-8B41-B0CE-AC57B177A5AE}" dt="2023-10-04T10:07:28.486" v="211"/>
          <ac:inkMkLst>
            <pc:docMk/>
            <pc:sldMk cId="3885758355" sldId="345"/>
            <ac:inkMk id="70" creationId="{3B1411C9-159D-F1E6-CCF7-2EC97CDD07D2}"/>
          </ac:inkMkLst>
        </pc:inkChg>
        <pc:inkChg chg="add del reco">
          <ac:chgData name="NICOLÒ CARISSIMI" userId="45a10ae6-2322-446f-bcf8-2f3d67f37b56" providerId="ADAL" clId="{F1A8DDAF-8FB0-8B41-B0CE-AC57B177A5AE}" dt="2023-10-04T10:07:47.454" v="223"/>
          <ac:inkMkLst>
            <pc:docMk/>
            <pc:sldMk cId="3885758355" sldId="345"/>
            <ac:inkMk id="71" creationId="{B3198644-8D30-3E19-7FBE-73C7C878026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7:47.981" v="229"/>
          <ac:inkMkLst>
            <pc:docMk/>
            <pc:sldMk cId="3885758355" sldId="345"/>
            <ac:inkMk id="72" creationId="{10B401FE-11A3-94E5-6B57-155C3FE17C65}"/>
          </ac:inkMkLst>
        </pc:inkChg>
        <pc:inkChg chg="add del reco">
          <ac:chgData name="NICOLÒ CARISSIMI" userId="45a10ae6-2322-446f-bcf8-2f3d67f37b56" providerId="ADAL" clId="{F1A8DDAF-8FB0-8B41-B0CE-AC57B177A5AE}" dt="2023-10-04T10:07:47.460" v="225"/>
          <ac:inkMkLst>
            <pc:docMk/>
            <pc:sldMk cId="3885758355" sldId="345"/>
            <ac:inkMk id="73" creationId="{F31EC74B-D9B8-9CB8-4846-F29E4B7E18B2}"/>
          </ac:inkMkLst>
        </pc:inkChg>
        <pc:inkChg chg="add del reco">
          <ac:chgData name="NICOLÒ CARISSIMI" userId="45a10ae6-2322-446f-bcf8-2f3d67f37b56" providerId="ADAL" clId="{F1A8DDAF-8FB0-8B41-B0CE-AC57B177A5AE}" dt="2023-10-04T10:07:47.468" v="228"/>
          <ac:inkMkLst>
            <pc:docMk/>
            <pc:sldMk cId="3885758355" sldId="345"/>
            <ac:inkMk id="74" creationId="{A24EA839-4E0B-2F5C-BEC4-E51B4E87F23C}"/>
          </ac:inkMkLst>
        </pc:inkChg>
        <pc:inkChg chg="add del reco">
          <ac:chgData name="NICOLÒ CARISSIMI" userId="45a10ae6-2322-446f-bcf8-2f3d67f37b56" providerId="ADAL" clId="{F1A8DDAF-8FB0-8B41-B0CE-AC57B177A5AE}" dt="2023-10-04T10:07:47.465" v="227"/>
          <ac:inkMkLst>
            <pc:docMk/>
            <pc:sldMk cId="3885758355" sldId="345"/>
            <ac:inkMk id="75" creationId="{C0674754-73C6-2259-383B-C827228EC58F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6" creationId="{D2863406-0C85-0039-26E5-6CBDC5E27644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7" creationId="{D61446FF-3897-E17B-81A9-C2F1AB475D78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8" creationId="{BF35E696-D17D-7632-D411-8ACF5F9ED3C3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79" creationId="{CF13D76E-3FB5-7BCA-17AF-F435C667715C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0" creationId="{1FBFB099-2247-9F73-A219-7FE808DC8550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1" creationId="{A59787D1-DD13-7118-78A5-2E0AC6634022}"/>
          </ac:inkMkLst>
        </pc:inkChg>
        <pc:inkChg chg="add del">
          <ac:chgData name="NICOLÒ CARISSIMI" userId="45a10ae6-2322-446f-bcf8-2f3d67f37b56" providerId="ADAL" clId="{F1A8DDAF-8FB0-8B41-B0CE-AC57B177A5AE}" dt="2023-10-04T10:07:31.489" v="219"/>
          <ac:inkMkLst>
            <pc:docMk/>
            <pc:sldMk cId="3885758355" sldId="345"/>
            <ac:inkMk id="82" creationId="{4834DD8E-836B-B3A0-C717-5BD0ED74BAA7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7:34.893" v="221"/>
          <ac:inkMkLst>
            <pc:docMk/>
            <pc:sldMk cId="3885758355" sldId="345"/>
            <ac:inkMk id="83" creationId="{18F5A094-3E41-C1EC-73C4-6E692972F540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4" creationId="{2A7CB706-D88B-1608-2060-F491709180E4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5" creationId="{BCAF45D2-6C81-F09A-1CA1-ED7F410E6DC0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6" creationId="{6E05BFAF-3D42-D3E5-E8F0-1042F56AEBFD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7" creationId="{D6B99899-3840-0515-E0A0-55AE62F3EDD7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8" creationId="{21899580-69E0-4689-A7F2-8EC77CEB6DF7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89" creationId="{F7FA375D-4FC1-07A3-DE09-DE7FCCEBF5EC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0" creationId="{700AA8A9-5235-898D-F367-9B13D3172B8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1" creationId="{025A8708-F1AD-D139-6EB6-0B6BAD7F4D4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2" creationId="{42024CA3-C6DF-81B6-B469-1C840C051281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3" creationId="{F81BDE93-BCD0-C090-3AFE-410AFF165193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4" creationId="{4AC75E4A-7AD8-EC9C-17E2-1C037313E1C3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5" creationId="{FEC3FCE3-61B0-0ED4-F80A-99968B7CCB48}"/>
          </ac:inkMkLst>
        </pc:inkChg>
        <pc:inkChg chg="add del">
          <ac:chgData name="NICOLÒ CARISSIMI" userId="45a10ae6-2322-446f-bcf8-2f3d67f37b56" providerId="ADAL" clId="{F1A8DDAF-8FB0-8B41-B0CE-AC57B177A5AE}" dt="2023-10-04T10:07:56.872" v="243"/>
          <ac:inkMkLst>
            <pc:docMk/>
            <pc:sldMk cId="3885758355" sldId="345"/>
            <ac:inkMk id="96" creationId="{51851411-E5C1-BC33-DE71-68F3867F02D7}"/>
          </ac:inkMkLst>
        </pc:inkChg>
        <pc:inkChg chg="add del reco">
          <ac:chgData name="NICOLÒ CARISSIMI" userId="45a10ae6-2322-446f-bcf8-2f3d67f37b56" providerId="ADAL" clId="{F1A8DDAF-8FB0-8B41-B0CE-AC57B177A5AE}" dt="2023-10-04T10:08:01.265" v="244"/>
          <ac:inkMkLst>
            <pc:docMk/>
            <pc:sldMk cId="3885758355" sldId="345"/>
            <ac:inkMk id="97" creationId="{464EE97D-186C-9435-99AB-F15436AD917C}"/>
          </ac:inkMkLst>
        </pc:inkChg>
        <pc:inkChg chg="add del reco">
          <ac:chgData name="NICOLÒ CARISSIMI" userId="45a10ae6-2322-446f-bcf8-2f3d67f37b56" providerId="ADAL" clId="{F1A8DDAF-8FB0-8B41-B0CE-AC57B177A5AE}" dt="2023-10-04T10:08:01.268" v="245"/>
          <ac:inkMkLst>
            <pc:docMk/>
            <pc:sldMk cId="3885758355" sldId="345"/>
            <ac:inkMk id="98" creationId="{33903BD2-5D9D-8B18-C9B9-6F9CB11E4F6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99" creationId="{3355029E-E52F-949D-B590-0CDDA76DCF91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0" creationId="{4A22D348-FB92-250C-7E8A-A3EC0B05F1A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1" creationId="{D013B279-8384-5F31-B57D-72EF22D48076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2" creationId="{092F7031-D621-0229-633E-FDF9505D5583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3" creationId="{2395B55D-1179-E571-B5FB-EBC871B93D62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4" creationId="{DF249B52-BEFF-6574-F9FD-17F3083E69D4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5" creationId="{9572DA7D-0FE3-5B53-1FAF-462268C5B67F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6" creationId="{EDD8E408-F03E-DC58-3B4B-01A810E67020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7" creationId="{10D6CDB3-8D8E-8384-6D7F-B7D45B5A8E1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8" creationId="{0D2A5F6B-B1AD-286E-6CA0-14B47E24A2BB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09" creationId="{F6764630-A347-A251-DB3E-9C41B8FAA258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0" creationId="{C79338F4-7877-8A51-4BE6-89B343EE94E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1" creationId="{02EB4701-8123-7BAA-51FF-9114EEF2B9AE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2" creationId="{5B83FCFC-1C78-F90E-B6E8-E005FECE4323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3" creationId="{2E769065-8F15-BA59-2114-28078D278ABD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4" creationId="{7198C175-1F2E-A9D8-F9FC-B873DE684650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5" creationId="{72CB9599-9F94-0C33-23AA-E89423760AA6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6" creationId="{92E39023-D08E-6EE4-9A40-8DC4E8B6277F}"/>
          </ac:inkMkLst>
        </pc:inkChg>
        <pc:inkChg chg="add del">
          <ac:chgData name="NICOLÒ CARISSIMI" userId="45a10ae6-2322-446f-bcf8-2f3d67f37b56" providerId="ADAL" clId="{F1A8DDAF-8FB0-8B41-B0CE-AC57B177A5AE}" dt="2023-10-04T10:08:10.096" v="267"/>
          <ac:inkMkLst>
            <pc:docMk/>
            <pc:sldMk cId="3885758355" sldId="345"/>
            <ac:inkMk id="117" creationId="{4FCBF9DC-6D6F-EB3F-E50C-C7BC784CF5C7}"/>
          </ac:inkMkLst>
        </pc:inkChg>
        <pc:inkChg chg="add del reco">
          <ac:chgData name="NICOLÒ CARISSIMI" userId="45a10ae6-2322-446f-bcf8-2f3d67f37b56" providerId="ADAL" clId="{F1A8DDAF-8FB0-8B41-B0CE-AC57B177A5AE}" dt="2023-10-04T10:08:52.793" v="335"/>
          <ac:inkMkLst>
            <pc:docMk/>
            <pc:sldMk cId="3885758355" sldId="345"/>
            <ac:inkMk id="118" creationId="{3E93E75B-F907-7B6E-219F-B3A87FABF9C6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19" creationId="{A2447D72-5A31-C363-68EA-C6E1556706B7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0" creationId="{62A11A21-EC9A-791A-D9BD-C72760BB850A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1" creationId="{276D39ED-B391-91A0-8C8F-4C3D8339998C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2" creationId="{97558B12-9A15-EECE-B9C0-A58F45C97214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3" creationId="{E014A255-2BD4-8D28-2359-42D625669670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4" creationId="{D310A60E-20BA-8923-1BD7-D87E8B35147D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5" creationId="{FE3A0B16-B6E5-040F-0777-147D0A5B231E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6" creationId="{7558EA3D-7705-0A66-1C8E-6AF8F974CDD1}"/>
          </ac:inkMkLst>
        </pc:inkChg>
        <pc:inkChg chg="add del">
          <ac:chgData name="NICOLÒ CARISSIMI" userId="45a10ae6-2322-446f-bcf8-2f3d67f37b56" providerId="ADAL" clId="{F1A8DDAF-8FB0-8B41-B0CE-AC57B177A5AE}" dt="2023-10-04T10:08:15.106" v="278"/>
          <ac:inkMkLst>
            <pc:docMk/>
            <pc:sldMk cId="3885758355" sldId="345"/>
            <ac:inkMk id="127" creationId="{4268964C-B170-218F-2F2F-F8180247EC9E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28" creationId="{5E74C571-C170-F087-E0AA-8DF74EAC6D47}"/>
          </ac:inkMkLst>
        </pc:inkChg>
        <pc:inkChg chg="add del reco">
          <ac:chgData name="NICOLÒ CARISSIMI" userId="45a10ae6-2322-446f-bcf8-2f3d67f37b56" providerId="ADAL" clId="{F1A8DDAF-8FB0-8B41-B0CE-AC57B177A5AE}" dt="2023-10-04T10:08:52.790" v="334"/>
          <ac:inkMkLst>
            <pc:docMk/>
            <pc:sldMk cId="3885758355" sldId="345"/>
            <ac:inkMk id="129" creationId="{77930FA1-ACF6-7177-EC65-808709BF2978}"/>
          </ac:inkMkLst>
        </pc:inkChg>
        <pc:inkChg chg="add del reco">
          <ac:chgData name="NICOLÒ CARISSIMI" userId="45a10ae6-2322-446f-bcf8-2f3d67f37b56" providerId="ADAL" clId="{F1A8DDAF-8FB0-8B41-B0CE-AC57B177A5AE}" dt="2023-10-04T10:08:52.812" v="342"/>
          <ac:inkMkLst>
            <pc:docMk/>
            <pc:sldMk cId="3885758355" sldId="345"/>
            <ac:inkMk id="130" creationId="{215CADFC-6EAC-F2A2-8BC9-5892DD656E72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1" creationId="{4527369F-1649-612D-C376-62252A2E7266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2" creationId="{43DCA060-0122-064F-6465-B1B26B531AC3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3" creationId="{52DEF748-CFF8-F664-70A8-863368A5EC1D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4" creationId="{F3D45579-AD03-DED7-F3E1-9962BF63722B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5" creationId="{815EAD16-7598-AFF5-9B1C-B50E0FCB7865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6" creationId="{BF7E4D3B-05C1-E797-EA1D-C6ADF960ED64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7" creationId="{4F3C4FFE-2FDA-62D1-4951-76D4A49F2ABD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8" creationId="{3E6BDE7A-4D49-2298-B490-5ED9BD450415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39" creationId="{627D3A2B-7426-790D-F05E-3F052A603FD4}"/>
          </ac:inkMkLst>
        </pc:inkChg>
        <pc:inkChg chg="add del">
          <ac:chgData name="NICOLÒ CARISSIMI" userId="45a10ae6-2322-446f-bcf8-2f3d67f37b56" providerId="ADAL" clId="{F1A8DDAF-8FB0-8B41-B0CE-AC57B177A5AE}" dt="2023-10-04T10:08:18.479" v="289"/>
          <ac:inkMkLst>
            <pc:docMk/>
            <pc:sldMk cId="3885758355" sldId="345"/>
            <ac:inkMk id="140" creationId="{259F9F77-7F63-9F3F-5285-2980E0C747D8}"/>
          </ac:inkMkLst>
        </pc:inkChg>
        <pc:inkChg chg="add del reco">
          <ac:chgData name="NICOLÒ CARISSIMI" userId="45a10ae6-2322-446f-bcf8-2f3d67f37b56" providerId="ADAL" clId="{F1A8DDAF-8FB0-8B41-B0CE-AC57B177A5AE}" dt="2023-10-04T10:08:52.799" v="337"/>
          <ac:inkMkLst>
            <pc:docMk/>
            <pc:sldMk cId="3885758355" sldId="345"/>
            <ac:inkMk id="141" creationId="{A389DDD3-0079-8269-CD84-C0A9ECBF7506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2" creationId="{4170905A-F85F-7095-14D3-6C00FB5E3461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3" creationId="{978B639C-56A2-79C3-EDBB-DEE044923EB5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4" creationId="{F1C0D329-3C61-4B69-8478-62C74B939EB5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5" creationId="{826A1E19-DB3A-E335-0959-71450415DFF1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6" creationId="{F7A45B75-C53C-F230-365A-F47692CC3EFC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7" creationId="{E961E25D-739B-30D4-D4B1-F756A735CF2F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8" creationId="{0C92E967-FE88-998D-F295-578034620B9A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49" creationId="{B2E56111-4A8D-F3E4-4DD5-CB668A601F04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50" creationId="{C51E20F6-7BF5-5977-8D3D-89B29661CB34}"/>
          </ac:inkMkLst>
        </pc:inkChg>
        <pc:inkChg chg="add del">
          <ac:chgData name="NICOLÒ CARISSIMI" userId="45a10ae6-2322-446f-bcf8-2f3d67f37b56" providerId="ADAL" clId="{F1A8DDAF-8FB0-8B41-B0CE-AC57B177A5AE}" dt="2023-10-04T10:08:22.955" v="300"/>
          <ac:inkMkLst>
            <pc:docMk/>
            <pc:sldMk cId="3885758355" sldId="345"/>
            <ac:inkMk id="151" creationId="{76FA3155-8F16-9CD6-F1FC-4D9DAFB57086}"/>
          </ac:inkMkLst>
        </pc:inkChg>
        <pc:inkChg chg="add del reco">
          <ac:chgData name="NICOLÒ CARISSIMI" userId="45a10ae6-2322-446f-bcf8-2f3d67f37b56" providerId="ADAL" clId="{F1A8DDAF-8FB0-8B41-B0CE-AC57B177A5AE}" dt="2023-10-04T10:08:52.802" v="338"/>
          <ac:inkMkLst>
            <pc:docMk/>
            <pc:sldMk cId="3885758355" sldId="345"/>
            <ac:inkMk id="152" creationId="{160E5A5B-D45E-08F6-E15D-73122E3F6672}"/>
          </ac:inkMkLst>
        </pc:inkChg>
        <pc:inkChg chg="add del reco">
          <ac:chgData name="NICOLÒ CARISSIMI" userId="45a10ae6-2322-446f-bcf8-2f3d67f37b56" providerId="ADAL" clId="{F1A8DDAF-8FB0-8B41-B0CE-AC57B177A5AE}" dt="2023-10-04T10:08:52.795" v="336"/>
          <ac:inkMkLst>
            <pc:docMk/>
            <pc:sldMk cId="3885758355" sldId="345"/>
            <ac:inkMk id="153" creationId="{DFD7A252-0464-84F3-0F4E-F12A3057E9D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4" creationId="{9EEACD7E-C600-3B85-467F-C3F50ABE3A9E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5" creationId="{6F043C92-156F-B13D-968C-441B22FA4B0D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6" creationId="{85F54DF6-25F3-E7F8-8E63-5E6A7F6B676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7" creationId="{8EF3DE11-311C-C507-7CB8-AEB613D8BB2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8" creationId="{23D1D71E-19D8-5982-9FFE-AF55DBBD4D3C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59" creationId="{18987287-DA7C-9C78-F59C-3754FA7D57C1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0" creationId="{ADFE08BA-D5B1-EE3A-201B-226D9F69D6A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1" creationId="{D0A9E82E-AF1B-B0E3-BCE4-BDEAF02F4829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2" creationId="{AE9201CD-0D45-5ACE-F6C6-C8FD04C3806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3" creationId="{DE9F531D-E609-4842-5838-B4CBA6141AFD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4" creationId="{A9B67487-17DE-4DF6-4E42-2222D2ECA391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5" creationId="{5E42DFD7-3714-6EDE-68A3-837BBE7EDBC6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6" creationId="{9E0B5F39-7E33-DFD8-39D7-0338D7DE8FB5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7" creationId="{C75F924E-3DFC-40C5-C123-B869884E56DB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8" creationId="{2569CA2F-73A2-3377-20C6-32B6B69AE324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69" creationId="{7B571D0A-3127-B869-16D8-077CEDEEAD5C}"/>
          </ac:inkMkLst>
        </pc:inkChg>
        <pc:inkChg chg="add del">
          <ac:chgData name="NICOLÒ CARISSIMI" userId="45a10ae6-2322-446f-bcf8-2f3d67f37b56" providerId="ADAL" clId="{F1A8DDAF-8FB0-8B41-B0CE-AC57B177A5AE}" dt="2023-10-04T10:08:28.752" v="318"/>
          <ac:inkMkLst>
            <pc:docMk/>
            <pc:sldMk cId="3885758355" sldId="345"/>
            <ac:inkMk id="170" creationId="{F2528218-41B3-A683-9438-7A815A61B68B}"/>
          </ac:inkMkLst>
        </pc:inkChg>
        <pc:inkChg chg="add del reco">
          <ac:chgData name="NICOLÒ CARISSIMI" userId="45a10ae6-2322-446f-bcf8-2f3d67f37b56" providerId="ADAL" clId="{F1A8DDAF-8FB0-8B41-B0CE-AC57B177A5AE}" dt="2023-10-04T10:08:52.815" v="343"/>
          <ac:inkMkLst>
            <pc:docMk/>
            <pc:sldMk cId="3885758355" sldId="345"/>
            <ac:inkMk id="171" creationId="{7922F32E-9673-1142-C4DD-222FE8517C3B}"/>
          </ac:inkMkLst>
        </pc:inkChg>
        <pc:inkChg chg="add del reco">
          <ac:chgData name="NICOLÒ CARISSIMI" userId="45a10ae6-2322-446f-bcf8-2f3d67f37b56" providerId="ADAL" clId="{F1A8DDAF-8FB0-8B41-B0CE-AC57B177A5AE}" dt="2023-10-04T10:08:52.807" v="340"/>
          <ac:inkMkLst>
            <pc:docMk/>
            <pc:sldMk cId="3885758355" sldId="345"/>
            <ac:inkMk id="172" creationId="{4D7E9639-F74E-6A27-2813-F578B0F4892A}"/>
          </ac:inkMkLst>
        </pc:inkChg>
        <pc:inkChg chg="add del">
          <ac:chgData name="NICOLÒ CARISSIMI" userId="45a10ae6-2322-446f-bcf8-2f3d67f37b56" providerId="ADAL" clId="{F1A8DDAF-8FB0-8B41-B0CE-AC57B177A5AE}" dt="2023-10-04T10:08:52.809" v="341"/>
          <ac:inkMkLst>
            <pc:docMk/>
            <pc:sldMk cId="3885758355" sldId="345"/>
            <ac:inkMk id="173" creationId="{A096D252-938A-6CE4-E26D-91CEB8AEDA4B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4" creationId="{F84E21E4-2B6B-E92B-731B-E5E1DCF5C856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5" creationId="{0DBCE5BC-2D76-3D77-3ED9-3B0C868B74A4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6" creationId="{AA17FEA5-8404-19C4-BF9A-27F788B9EB99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7" creationId="{24C4DE80-E5F4-440F-180A-80DD4B3A57C6}"/>
          </ac:inkMkLst>
        </pc:inkChg>
        <pc:inkChg chg="add del">
          <ac:chgData name="NICOLÒ CARISSIMI" userId="45a10ae6-2322-446f-bcf8-2f3d67f37b56" providerId="ADAL" clId="{F1A8DDAF-8FB0-8B41-B0CE-AC57B177A5AE}" dt="2023-10-04T10:08:32.400" v="325"/>
          <ac:inkMkLst>
            <pc:docMk/>
            <pc:sldMk cId="3885758355" sldId="345"/>
            <ac:inkMk id="178" creationId="{4F9898E9-4C4D-56B6-3E96-2F2B10051553}"/>
          </ac:inkMkLst>
        </pc:inkChg>
        <pc:inkChg chg="add del reco">
          <ac:chgData name="NICOLÒ CARISSIMI" userId="45a10ae6-2322-446f-bcf8-2f3d67f37b56" providerId="ADAL" clId="{F1A8DDAF-8FB0-8B41-B0CE-AC57B177A5AE}" dt="2023-10-04T10:08:37.877" v="331"/>
          <ac:inkMkLst>
            <pc:docMk/>
            <pc:sldMk cId="3885758355" sldId="345"/>
            <ac:inkMk id="179" creationId="{3810CDCB-BB2F-8D87-59C4-E7CFE679D98A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0" creationId="{143BBACA-3593-9047-39A2-EFF48CE2627D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1" creationId="{9F36A4C9-954F-166A-697B-FC1617076E82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2" creationId="{508737BD-F786-0040-4D4F-4E8C6247670E}"/>
          </ac:inkMkLst>
        </pc:inkChg>
        <pc:inkChg chg="add del">
          <ac:chgData name="NICOLÒ CARISSIMI" userId="45a10ae6-2322-446f-bcf8-2f3d67f37b56" providerId="ADAL" clId="{F1A8DDAF-8FB0-8B41-B0CE-AC57B177A5AE}" dt="2023-10-04T10:08:34.746" v="330"/>
          <ac:inkMkLst>
            <pc:docMk/>
            <pc:sldMk cId="3885758355" sldId="345"/>
            <ac:inkMk id="183" creationId="{5F25DC6A-6154-95A4-DDA5-24280765EB6D}"/>
          </ac:inkMkLst>
        </pc:inkChg>
        <pc:inkChg chg="add del mod reco modStrokes">
          <ac:chgData name="NICOLÒ CARISSIMI" userId="45a10ae6-2322-446f-bcf8-2f3d67f37b56" providerId="ADAL" clId="{F1A8DDAF-8FB0-8B41-B0CE-AC57B177A5AE}" dt="2023-10-04T10:08:38.670" v="333"/>
          <ac:inkMkLst>
            <pc:docMk/>
            <pc:sldMk cId="3885758355" sldId="345"/>
            <ac:inkMk id="184" creationId="{97A72C4C-3C65-BE90-0F0F-BA23B7709835}"/>
          </ac:inkMkLst>
        </pc:inkChg>
      </pc:sldChg>
    </pc:docChg>
  </pc:docChgLst>
  <pc:docChgLst>
    <pc:chgData name="JONATHAN BOMMARITO" userId="S::j.bommarito@studenti.unibg.it::4f5678ac-8874-4a05-b646-fdea627b0c67" providerId="AD" clId="Web-{3A078F3D-4211-4920-B2CA-942A0295A582}"/>
    <pc:docChg chg="modSld">
      <pc:chgData name="JONATHAN BOMMARITO" userId="S::j.bommarito@studenti.unibg.it::4f5678ac-8874-4a05-b646-fdea627b0c67" providerId="AD" clId="Web-{3A078F3D-4211-4920-B2CA-942A0295A582}" dt="2023-10-04T12:31:22.606" v="3"/>
      <pc:docMkLst>
        <pc:docMk/>
      </pc:docMkLst>
      <pc:sldChg chg="addSp delSp modSp">
        <pc:chgData name="JONATHAN BOMMARITO" userId="S::j.bommarito@studenti.unibg.it::4f5678ac-8874-4a05-b646-fdea627b0c67" providerId="AD" clId="Web-{3A078F3D-4211-4920-B2CA-942A0295A582}" dt="2023-10-04T12:31:22.606" v="3"/>
        <pc:sldMkLst>
          <pc:docMk/>
          <pc:sldMk cId="674892220" sldId="331"/>
        </pc:sldMkLst>
        <pc:spChg chg="add del mod">
          <ac:chgData name="JONATHAN BOMMARITO" userId="S::j.bommarito@studenti.unibg.it::4f5678ac-8874-4a05-b646-fdea627b0c67" providerId="AD" clId="Web-{3A078F3D-4211-4920-B2CA-942A0295A582}" dt="2023-10-04T12:31:22.606" v="3"/>
          <ac:spMkLst>
            <pc:docMk/>
            <pc:sldMk cId="674892220" sldId="331"/>
            <ac:spMk id="4" creationId="{57DA22B0-5380-239B-B27F-4FA8CE7AA12A}"/>
          </ac:spMkLst>
        </pc:spChg>
      </pc:sldChg>
    </pc:docChg>
  </pc:docChgLst>
  <pc:docChgLst>
    <pc:chgData name="MATTEO VEDOVATI" userId="S::m.vedovati2@studenti.unibg.it::aa0eb645-9ee3-40ad-bb10-15588bff7c14" providerId="AD" clId="Web-{50AA14F3-78E3-45FF-8F86-6E6C7EFE09F4}"/>
    <pc:docChg chg="modSld">
      <pc:chgData name="MATTEO VEDOVATI" userId="S::m.vedovati2@studenti.unibg.it::aa0eb645-9ee3-40ad-bb10-15588bff7c14" providerId="AD" clId="Web-{50AA14F3-78E3-45FF-8F86-6E6C7EFE09F4}" dt="2023-10-09T07:00:31.293" v="1" actId="1076"/>
      <pc:docMkLst>
        <pc:docMk/>
      </pc:docMkLst>
      <pc:sldChg chg="modSp">
        <pc:chgData name="MATTEO VEDOVATI" userId="S::m.vedovati2@studenti.unibg.it::aa0eb645-9ee3-40ad-bb10-15588bff7c14" providerId="AD" clId="Web-{50AA14F3-78E3-45FF-8F86-6E6C7EFE09F4}" dt="2023-10-09T07:00:31.293" v="1" actId="1076"/>
        <pc:sldMkLst>
          <pc:docMk/>
          <pc:sldMk cId="1954382522" sldId="342"/>
        </pc:sldMkLst>
        <pc:spChg chg="mod">
          <ac:chgData name="MATTEO VEDOVATI" userId="S::m.vedovati2@studenti.unibg.it::aa0eb645-9ee3-40ad-bb10-15588bff7c14" providerId="AD" clId="Web-{50AA14F3-78E3-45FF-8F86-6E6C7EFE09F4}" dt="2023-10-09T07:00:31.293" v="1" actId="1076"/>
          <ac:spMkLst>
            <pc:docMk/>
            <pc:sldMk cId="1954382522" sldId="342"/>
            <ac:spMk id="3" creationId="{90B9B331-CD06-427E-ACCD-70A8C2AC6DD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>
                <a:latin typeface="Rubik" pitchFamily="2" charset="-79"/>
                <a:cs typeface="Rubik" pitchFamily="2" charset="-79"/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426EB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3-6243-93FF-BA006A7DA15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3-6243-93FF-BA006A7DA15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43-6243-93FF-BA006A7DA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88320544"/>
        <c:axId val="-1087720176"/>
      </c:barChart>
      <c:catAx>
        <c:axId val="-108832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pPr>
            <a:endParaRPr lang="it-IT"/>
          </a:p>
        </c:txPr>
        <c:crossAx val="-1087720176"/>
        <c:crosses val="autoZero"/>
        <c:auto val="1"/>
        <c:lblAlgn val="ctr"/>
        <c:lblOffset val="100"/>
        <c:noMultiLvlLbl val="0"/>
      </c:catAx>
      <c:valAx>
        <c:axId val="-108772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08832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ubik" pitchFamily="2" charset="-79"/>
              <a:ea typeface="+mn-ea"/>
              <a:cs typeface="Rubik" pitchFamily="2" charset="-79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F60-0429-014B-94F4-5F04CDE84950}" type="datetimeFigureOut">
              <a:rPr lang="it-IT" smtClean="0"/>
              <a:t>19/02/2024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F3DC-54A1-8348-9B9C-E6CA6C4BBF2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96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82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56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86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F3DC-54A1-8348-9B9C-E6CA6C4BBF26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7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B9958FE-5604-404E-8CFA-78FDCCB3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06AE38A-F37A-7D46-A340-4C7B145E38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788187"/>
            <a:ext cx="10650644" cy="68902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presentazione</a:t>
            </a:r>
            <a:br>
              <a:rPr lang="it-IT"/>
            </a:br>
            <a:r>
              <a:rPr lang="it-IT"/>
              <a:t>fino a 2 righe (slide indice)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A7CA3FF-1A1E-FD47-86A1-810C49CFD445}"/>
              </a:ext>
            </a:extLst>
          </p:cNvPr>
          <p:cNvSpPr txBox="1"/>
          <p:nvPr userDrawn="1"/>
        </p:nvSpPr>
        <p:spPr>
          <a:xfrm>
            <a:off x="774828" y="490985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dirty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INDICE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2D60A8-F793-1943-A516-C848EC0F6E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700" y="1571625"/>
            <a:ext cx="10650538" cy="776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Sottotitolo della presentazione 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5C8BB61-84B7-B74E-AE6B-B221D27BAE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700" y="2643188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594B802-CC87-544A-8F48-49ABD2BFD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700" y="2904048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19" name="Segnaposto testo 6">
            <a:extLst>
              <a:ext uri="{FF2B5EF4-FFF2-40B4-BE49-F238E27FC236}">
                <a16:creationId xmlns:a16="http://schemas.microsoft.com/office/drawing/2014/main" id="{F7178EBB-A607-5549-B1C0-858378B01E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700" y="3669223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0" name="Segnaposto testo 13">
            <a:extLst>
              <a:ext uri="{FF2B5EF4-FFF2-40B4-BE49-F238E27FC236}">
                <a16:creationId xmlns:a16="http://schemas.microsoft.com/office/drawing/2014/main" id="{78D4905F-7E97-3848-9593-6CD196906F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700" y="3930083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1" name="Segnaposto testo 6">
            <a:extLst>
              <a:ext uri="{FF2B5EF4-FFF2-40B4-BE49-F238E27FC236}">
                <a16:creationId xmlns:a16="http://schemas.microsoft.com/office/drawing/2014/main" id="{11911B18-BBF5-5C45-83B1-D0C3D9BD61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700" y="4695258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2" name="Segnaposto testo 13">
            <a:extLst>
              <a:ext uri="{FF2B5EF4-FFF2-40B4-BE49-F238E27FC236}">
                <a16:creationId xmlns:a16="http://schemas.microsoft.com/office/drawing/2014/main" id="{39A2FB51-76B6-6D4C-A58C-09B2AC0D72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4700" y="4956118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3" name="Segnaposto testo 6">
            <a:extLst>
              <a:ext uri="{FF2B5EF4-FFF2-40B4-BE49-F238E27FC236}">
                <a16:creationId xmlns:a16="http://schemas.microsoft.com/office/drawing/2014/main" id="{0C97B4B4-0A07-6446-9B89-F31A8D2672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61468" y="2630621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4" name="Segnaposto testo 13">
            <a:extLst>
              <a:ext uri="{FF2B5EF4-FFF2-40B4-BE49-F238E27FC236}">
                <a16:creationId xmlns:a16="http://schemas.microsoft.com/office/drawing/2014/main" id="{99403183-F5D5-124B-83CF-11107F07E7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61468" y="2891481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33302862-B9D7-274D-B40F-F421FF7FD5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61468" y="3656656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D2D52091-6215-9D48-8F8F-2D11E10FE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61468" y="3917516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66BB167B-F50F-A944-9208-5A1763C0DF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1468" y="4682691"/>
            <a:ext cx="4946650" cy="248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Capitolo n° (o titolo)</a:t>
            </a:r>
          </a:p>
        </p:txBody>
      </p:sp>
      <p:sp>
        <p:nvSpPr>
          <p:cNvPr id="28" name="Segnaposto testo 13">
            <a:extLst>
              <a:ext uri="{FF2B5EF4-FFF2-40B4-BE49-F238E27FC236}">
                <a16:creationId xmlns:a16="http://schemas.microsoft.com/office/drawing/2014/main" id="{F3EBBE11-3691-3C49-882C-3D011CFA5F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61468" y="4943551"/>
            <a:ext cx="4946650" cy="7651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 </a:t>
            </a:r>
            <a:r>
              <a:rPr lang="it-IT" err="1"/>
              <a:t>consectetur</a:t>
            </a:r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2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4EC7AE-9250-B946-9EB8-BC432250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2203323"/>
            <a:ext cx="10642961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82551A4-41A1-BF49-B600-3990D26A00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punto elenco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9F6BAC3-2ABC-DA49-BC1C-62E7E14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51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4EC7AE-9250-B946-9EB8-BC432250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5260880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82551A4-41A1-BF49-B600-3990D26A00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due punto elenco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9F6BAC3-2ABC-DA49-BC1C-62E7E14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A4F796F-A158-3B49-B01D-0DBB3D3C4D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64592" y="2203323"/>
            <a:ext cx="5260880" cy="3586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82348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21C8003-4F0C-B94F-9FE8-A28BFA9E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521985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2"/>
            <a:endParaRPr lang="it-IT"/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2"/>
            <a:endParaRPr lang="it-IT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42B3ECC-045E-3D45-81BD-DC9945DD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16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8847FC-3607-104A-BDD8-73CA4C4B9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569535"/>
            <a:ext cx="5167136" cy="5219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D063E752-FC99-A249-BB88-73C9E4E3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43B471E-7CEB-024E-9D9E-A69E81E8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9535"/>
            <a:ext cx="5239978" cy="521985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>
              <a:defRPr sz="1800" b="1">
                <a:latin typeface="Rubik" pitchFamily="2" charset="-79"/>
                <a:cs typeface="Rubik" pitchFamily="2" charset="-79"/>
              </a:defRPr>
            </a:lvl1pPr>
            <a:lvl2pPr>
              <a:defRPr sz="16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</a:t>
            </a:r>
            <a:r>
              <a:rPr lang="it-IT" err="1"/>
              <a:t>livelloTerzo</a:t>
            </a:r>
            <a:r>
              <a:rPr lang="it-IT"/>
              <a:t> livello</a:t>
            </a:r>
          </a:p>
          <a:p>
            <a:pPr lvl="2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20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715B9ED-2EE3-C04A-B74D-B54C6187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1271985D-3113-DC47-839E-4C2FB070A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FE370B8-594B-3B4C-A499-384818115B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2923499" cy="3587672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DD4A0A1-E21E-3748-A3F4-E3C231CFA12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865821"/>
              </p:ext>
            </p:extLst>
          </p:nvPr>
        </p:nvGraphicFramePr>
        <p:xfrm>
          <a:off x="4023360" y="2201713"/>
          <a:ext cx="7384758" cy="358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0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398942C3-1CBC-AA4C-8933-1F5FDC15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1E956E04-B809-624D-9D17-D1FF1D3F8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452144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0" i="1">
                <a:solidFill>
                  <a:srgbClr val="4E5960"/>
                </a:solidFill>
                <a:latin typeface="Rubik Light" pitchFamily="2" charset="-79"/>
                <a:cs typeface="Rubik Light" pitchFamily="2" charset="-79"/>
              </a:defRPr>
            </a:lvl1pPr>
          </a:lstStyle>
          <a:p>
            <a:r>
              <a:rPr lang="it-IT"/>
              <a:t>–</a:t>
            </a:r>
            <a:br>
              <a:rPr lang="it-IT"/>
            </a:br>
            <a:r>
              <a:rPr lang="it-IT"/>
              <a:t>Slide citazione</a:t>
            </a:r>
            <a:br>
              <a:rPr lang="it-IT"/>
            </a:br>
            <a:r>
              <a:rPr lang="it-IT"/>
              <a:t>Il tempo non è affatto ciò che sembra.</a:t>
            </a:r>
            <a:br>
              <a:rPr lang="it-IT"/>
            </a:br>
            <a:r>
              <a:rPr lang="it-IT"/>
              <a:t>Non scorre in una sola direzione, e il futuro esiste</a:t>
            </a:r>
            <a:br>
              <a:rPr lang="it-IT"/>
            </a:br>
            <a:r>
              <a:rPr lang="it-IT"/>
              <a:t>contemporaneamente al passato.</a:t>
            </a:r>
            <a:br>
              <a:rPr lang="it-IT"/>
            </a:b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49E33-D45A-E14B-A374-BEC1DCADB9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699" y="5353050"/>
            <a:ext cx="2475127" cy="3381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Autore citazione</a:t>
            </a:r>
          </a:p>
        </p:txBody>
      </p:sp>
    </p:spTree>
    <p:extLst>
      <p:ext uri="{BB962C8B-B14F-4D97-AF65-F5344CB8AC3E}">
        <p14:creationId xmlns:p14="http://schemas.microsoft.com/office/powerpoint/2010/main" val="387880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Istitu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59F866D-8662-7B43-9B2A-AE0275B1C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" y="0"/>
            <a:ext cx="12191546" cy="685164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80B721A2-8B07-D445-BB00-FB076E5B49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6" y="2590030"/>
            <a:ext cx="6784921" cy="100340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00" b="1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presentazione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2D1AF2-C051-AD42-A56F-2105AA335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95144" y="2572782"/>
            <a:ext cx="2533650" cy="1003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C96643"/>
                </a:solidFill>
              </a:defRPr>
            </a:lvl1pPr>
          </a:lstStyle>
          <a:p>
            <a:r>
              <a:rPr lang="it-IT"/>
              <a:t>Nome del corso di laurea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08712F4-1B35-FD44-8ADD-F4EB680917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00" y="3892550"/>
            <a:ext cx="6784975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Sottotitolo della presentazione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2F448DC8-96A6-7B47-A6FA-3D71F40312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95143" y="4362450"/>
            <a:ext cx="2533281" cy="9234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Prof. Nome cognome</a:t>
            </a:r>
          </a:p>
          <a:p>
            <a:r>
              <a:rPr lang="it-IT"/>
              <a:t>Dott. Nome cognome</a:t>
            </a:r>
          </a:p>
          <a:p>
            <a:r>
              <a:rPr lang="it-IT"/>
              <a:t>Prof.ssa Nome cognome</a:t>
            </a:r>
          </a:p>
          <a:p>
            <a:r>
              <a:rPr lang="it-IT"/>
              <a:t>Dott.ssa Nome cognome</a:t>
            </a:r>
          </a:p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7DBD125-2674-B645-8018-E17886FB5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94775" y="4070350"/>
            <a:ext cx="2533650" cy="23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RELATORI</a:t>
            </a:r>
          </a:p>
        </p:txBody>
      </p:sp>
      <p:sp>
        <p:nvSpPr>
          <p:cNvPr id="19" name="Segnaposto testo 17">
            <a:extLst>
              <a:ext uri="{FF2B5EF4-FFF2-40B4-BE49-F238E27FC236}">
                <a16:creationId xmlns:a16="http://schemas.microsoft.com/office/drawing/2014/main" id="{BFA5996C-AC6C-A54C-97AD-D9512F2B2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94775" y="5342731"/>
            <a:ext cx="2533650" cy="23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SEDE</a:t>
            </a:r>
          </a:p>
        </p:txBody>
      </p:sp>
      <p:sp>
        <p:nvSpPr>
          <p:cNvPr id="21" name="Segnaposto testo 13">
            <a:extLst>
              <a:ext uri="{FF2B5EF4-FFF2-40B4-BE49-F238E27FC236}">
                <a16:creationId xmlns:a16="http://schemas.microsoft.com/office/drawing/2014/main" id="{58828116-FED3-5A4F-A24A-9C5C098A2F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4775" y="5636101"/>
            <a:ext cx="2533281" cy="512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Inserire sede</a:t>
            </a:r>
          </a:p>
          <a:p>
            <a:endParaRPr lang="it-IT"/>
          </a:p>
        </p:txBody>
      </p:sp>
      <p:sp>
        <p:nvSpPr>
          <p:cNvPr id="22" name="Segnaposto testo 17">
            <a:extLst>
              <a:ext uri="{FF2B5EF4-FFF2-40B4-BE49-F238E27FC236}">
                <a16:creationId xmlns:a16="http://schemas.microsoft.com/office/drawing/2014/main" id="{2D502B89-82EB-5348-81D3-3CDB085299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4406" y="6277615"/>
            <a:ext cx="503865" cy="292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DATA</a:t>
            </a:r>
          </a:p>
        </p:txBody>
      </p:sp>
      <p:sp>
        <p:nvSpPr>
          <p:cNvPr id="23" name="Segnaposto testo 13">
            <a:extLst>
              <a:ext uri="{FF2B5EF4-FFF2-40B4-BE49-F238E27FC236}">
                <a16:creationId xmlns:a16="http://schemas.microsoft.com/office/drawing/2014/main" id="{67B38C4A-E439-BB47-BC1E-B6118EBCF0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8271" y="6223006"/>
            <a:ext cx="2029785" cy="34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16 gennaio 2021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AB53C4FE-52FE-3449-8EAF-469CF99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0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o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7467B-D67A-E942-A1A0-204F35803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97087-8B22-1A48-99C5-5F9BFE8DE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10650645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DFF7B08-7113-1145-B6E7-0F4D8BB9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+ Immagi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414B5D59-1901-B345-8133-5967BE78B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testo</a:t>
            </a:r>
            <a:br>
              <a:rPr lang="it-IT"/>
            </a:br>
            <a:r>
              <a:rPr lang="it-IT"/>
              <a:t>+ immagine quadrata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6C9EFE9-1ADE-434E-A1F4-D291CE6FCD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2201713"/>
            <a:ext cx="5167136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5E96A3BF-2EA0-1A46-8A84-93BD1F1D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6EC9CA-2053-2147-82C1-A6F9330155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2038" y="569913"/>
            <a:ext cx="5265737" cy="52197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987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8E7D984-C09A-DF4C-B2B1-663568982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testo </a:t>
            </a:r>
            <a:br>
              <a:rPr lang="it-IT"/>
            </a:br>
            <a:r>
              <a:rPr lang="it-IT"/>
              <a:t>+ immagine grande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F703EF7-18B7-B447-AC6E-5E04F39360F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2201713"/>
            <a:ext cx="5167136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1C5EB0-9C77-9947-BBBC-2A67763E29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5075" y="0"/>
            <a:ext cx="5876925" cy="6858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92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EAFADF3-7260-4D41-B2D4-88141C4ED8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8" y="569535"/>
            <a:ext cx="5167136" cy="5219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Slide solo testo e immagine (senza titolo)</a:t>
            </a:r>
          </a:p>
          <a:p>
            <a:pPr lvl="0"/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</a:t>
            </a:r>
            <a:br>
              <a:rPr lang="it-IT"/>
            </a:br>
            <a:br>
              <a:rPr lang="it-IT"/>
            </a:br>
            <a:r>
              <a:rPr lang="it-IT"/>
              <a:t>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br>
              <a:rPr lang="it-IT"/>
            </a:br>
            <a:br>
              <a:rPr lang="it-IT"/>
            </a:b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590323-184F-B249-BBA0-BEA8E6D279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4275" y="0"/>
            <a:ext cx="5927725" cy="6858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6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E1B5BF-7244-C44D-B0AC-C385AC339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4700" y="569913"/>
            <a:ext cx="10633075" cy="50895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DBD91D1-D38D-7149-BCF4-9559A1465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e immagine grande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24A6E12A-B63B-9042-9470-5572B3CA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è Immagin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E7D4C383-6489-A945-A5E0-4A0F1CEDA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13296ED-A744-8A4E-93BB-29B143B85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12192000" cy="76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6754049-5E38-6940-91FA-2B4188B0C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5162986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 </a:t>
            </a:r>
            <a:br>
              <a:rPr lang="it-IT"/>
            </a:br>
            <a:r>
              <a:rPr lang="it-IT"/>
              <a:t>e immagine full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5EF4794-7DFC-6A42-BE46-6EEA1BCE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70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298496F-A2A1-224A-9FAD-B5923D5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9277408-D2E6-4B4E-B7D4-F70D1960A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e testo due colonne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A2EB66D-1A6D-1247-9307-A8FB9B30E5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201713"/>
            <a:ext cx="10650645" cy="3587672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Paragra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8086CEB9-9569-DB40-AA0F-7123645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18" y="62929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17CC9F7-E331-4A4D-8258-210102ABDB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93FF4A5-61E0-B842-810D-44A72AB5E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828" y="569535"/>
            <a:ext cx="10650644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Slide titolo</a:t>
            </a:r>
            <a:br>
              <a:rPr lang="it-IT"/>
            </a:br>
            <a:r>
              <a:rPr lang="it-IT"/>
              <a:t>+ due paragrafi titolati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36FAC4A-8B62-7B46-BDBF-08DA3A65DF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677" y="2697479"/>
            <a:ext cx="10650645" cy="3091905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8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49C2603-ED0A-DF4C-91FA-A9F48A6CA4B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0677" y="2201713"/>
            <a:ext cx="5081483" cy="29587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DD28BFA-1FCC-0248-9D86-944C764792A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0021" y="2201713"/>
            <a:ext cx="5231301" cy="295870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</p:spTree>
    <p:extLst>
      <p:ext uri="{BB962C8B-B14F-4D97-AF65-F5344CB8AC3E}">
        <p14:creationId xmlns:p14="http://schemas.microsoft.com/office/powerpoint/2010/main" val="40612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6568B60-325E-CE4E-AA6F-C1701A1DBD2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27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07C50C3-610F-EC4E-A6B4-589C5D9B0DF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1219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  <p:sldLayoutId id="2147483655" r:id="rId4"/>
    <p:sldLayoutId id="2147483660" r:id="rId5"/>
    <p:sldLayoutId id="2147483654" r:id="rId6"/>
    <p:sldLayoutId id="2147483659" r:id="rId7"/>
    <p:sldLayoutId id="2147483661" r:id="rId8"/>
    <p:sldLayoutId id="2147483662" r:id="rId9"/>
    <p:sldLayoutId id="2147483653" r:id="rId10"/>
    <p:sldLayoutId id="2147483666" r:id="rId11"/>
    <p:sldLayoutId id="2147483663" r:id="rId12"/>
    <p:sldLayoutId id="2147483664" r:id="rId13"/>
    <p:sldLayoutId id="2147483656" r:id="rId14"/>
    <p:sldLayoutId id="2147483657" r:id="rId15"/>
    <p:sldLayoutId id="2147483665" r:id="rId16"/>
    <p:sldLayoutId id="21474836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A7A-6217-8779-25C1-02FA17E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Geo-Temporal Analysis on Salt Lake city traffic</a:t>
            </a:r>
            <a:endParaRPr lang="it-IT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EB94-2574-5834-9A33-E15250F68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8808" y="3420685"/>
            <a:ext cx="2533650" cy="595931"/>
          </a:xfrm>
        </p:spPr>
        <p:txBody>
          <a:bodyPr/>
          <a:lstStyle/>
          <a:p>
            <a:r>
              <a:rPr lang="it-IT" dirty="0"/>
              <a:t>Statistics for High Dimensional Data (S4HDD) and CompStat Lab</a:t>
            </a:r>
            <a:br>
              <a:rPr lang="it-IT" dirty="0"/>
            </a:br>
            <a:r>
              <a:rPr lang="it-IT" dirty="0"/>
              <a:t>a.a. 2023/2024 </a:t>
            </a:r>
            <a:r>
              <a:rPr lang="it-IT" sz="1050" dirty="0"/>
              <a:t>(2nd edition)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D15B-8EEB-A875-C494-419E33CC66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+mn-lt"/>
                <a:cs typeface="Rubik"/>
              </a:rPr>
              <a:t>Silviu Filote - 1059252</a:t>
            </a:r>
            <a:br>
              <a:rPr lang="it-IT" dirty="0">
                <a:latin typeface="+mn-lt"/>
                <a:cs typeface="Rubik"/>
              </a:rPr>
            </a:br>
            <a:r>
              <a:rPr lang="it-IT" b="0" i="0" dirty="0">
                <a:effectLst/>
                <a:latin typeface="+mn-lt"/>
                <a:cs typeface="Rubik"/>
              </a:rPr>
              <a:t>Jonathan Bommarito - 1068755</a:t>
            </a:r>
            <a:endParaRPr lang="it-IT" dirty="0">
              <a:latin typeface="+mn-lt"/>
              <a:cs typeface="Rubik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E17BAC-D2D0-9853-5672-B0AC79D4F8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49139" y="4227457"/>
            <a:ext cx="503865" cy="2924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DATA 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950645-FB96-A8F3-A86B-A530987F1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96031" y="4200152"/>
            <a:ext cx="2029785" cy="347095"/>
          </a:xfrm>
        </p:spPr>
        <p:txBody>
          <a:bodyPr/>
          <a:lstStyle/>
          <a:p>
            <a:r>
              <a:rPr lang="en-US" dirty="0">
                <a:latin typeface="+mn-lt"/>
              </a:rPr>
              <a:t>Febbraio 2024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54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17F5-C1BB-BA66-C43B-D13B6C51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58C29-1C59-BAF3-7786-ED796243D2DD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DCM modeling </a:t>
            </a:r>
          </a:p>
        </p:txBody>
      </p:sp>
    </p:spTree>
    <p:extLst>
      <p:ext uri="{BB962C8B-B14F-4D97-AF65-F5344CB8AC3E}">
        <p14:creationId xmlns:p14="http://schemas.microsoft.com/office/powerpoint/2010/main" val="154037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E36-C587-4429-01A5-D863BDBA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The DCM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7B47D78-F4A8-81F9-D0F0-FA0190F8F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are vectors of covariates.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time </a:t>
                </a:r>
                <a:r>
                  <a:rPr lang="it-IT" dirty="0" err="1">
                    <a:latin typeface="+mn-lt"/>
                  </a:rPr>
                  <a:t>invariant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>
                    <a:latin typeface="+mn-lt"/>
                  </a:rPr>
                  <a:t>is correlated over space but IID over time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×1</m:t>
                    </m:r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dimensional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with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Markovian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dynamics</m:t>
                    </m:r>
                  </m:oMath>
                </a14:m>
                <a:endParaRPr lang="en-US" b="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is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it-IT">
                        <a:latin typeface="+mn-lt"/>
                      </a:rPr>
                      <m:t>stable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transition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matrix</a:t>
                </a:r>
                <a:r>
                  <a:rPr lang="it-IT" dirty="0">
                    <a:latin typeface="+mn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innovation</a:t>
                </a:r>
                <a:r>
                  <a:rPr lang="it-IT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variance-covariance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matrix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measurement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error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model parameter set is</a:t>
                </a:r>
                <a:r>
                  <a:rPr lang="it-IT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>
                  <a:latin typeface="+mn-lt"/>
                </a:endParaRPr>
              </a:p>
              <a:p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7B47D78-F4A8-81F9-D0F0-FA0190F8F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  <a:blipFill>
                <a:blip r:embed="rId2"/>
                <a:stretch>
                  <a:fillRect l="-641" t="-1698" b="-1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D8171A-F4D5-6200-652F-531ED4E8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85" y="3029942"/>
            <a:ext cx="4455038" cy="14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A92-9ADE-BEF8-939E-CA812C27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DCM parametrizations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D1FC-F0FE-F793-3C9F-4E40AD12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4570797" cy="35876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Objective: </a:t>
            </a:r>
            <a:r>
              <a:rPr lang="en-US" dirty="0">
                <a:latin typeface="+mn-lt"/>
              </a:rPr>
              <a:t>explore various parameterizations of the response variable using DCM for optimal performance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the models analyzed have the same initial parametrization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Based on the training and validation statistics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dirty="0">
                <a:latin typeface="+mn-lt"/>
              </a:rPr>
              <a:t> seems to be a good overall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AEAC7-A44C-8EA3-325F-056FCD93000E}"/>
              </a:ext>
            </a:extLst>
          </p:cNvPr>
          <p:cNvSpPr txBox="1"/>
          <p:nvPr/>
        </p:nvSpPr>
        <p:spPr>
          <a:xfrm>
            <a:off x="5501748" y="3298086"/>
            <a:ext cx="6578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1: </a:t>
            </a:r>
            <a:r>
              <a:rPr lang="en-US" sz="1050" dirty="0"/>
              <a:t>T</a:t>
            </a:r>
            <a:r>
              <a:rPr lang="en-US" sz="1050" b="0" i="0" dirty="0">
                <a:effectLst/>
              </a:rPr>
              <a:t>emporal mean of the standardized traffic</a:t>
            </a:r>
            <a:endParaRPr lang="it-IT" sz="10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9467A-EF6E-54DA-E6D9-4E55C98F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29" y="3681899"/>
            <a:ext cx="6373604" cy="1529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3BB345-332E-9922-434C-AC6751072443}"/>
              </a:ext>
            </a:extLst>
          </p:cNvPr>
          <p:cNvSpPr txBox="1"/>
          <p:nvPr/>
        </p:nvSpPr>
        <p:spPr>
          <a:xfrm>
            <a:off x="5501748" y="5230738"/>
            <a:ext cx="65780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Table 1: </a:t>
            </a:r>
            <a:r>
              <a:rPr lang="en-US" sz="1050" dirty="0"/>
              <a:t>Most performant models built using a DCM modelization with the same initial parametrization. For each model validation and training parameters are reported along with the log-likelihood parameter as well as the test conducted on the residuals.</a:t>
            </a:r>
            <a:endParaRPr lang="it-IT" sz="10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A022F-6037-769E-8DAE-55B6C971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48" y="1823899"/>
            <a:ext cx="6578085" cy="14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2711-51C3-F1D9-E029-4BD700D2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DCM implementation</a:t>
            </a:r>
            <a:endParaRPr lang="it-IT" sz="6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0E93A-FF91-E6BD-822F-75B5A2121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476119" cy="358767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Implementing 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DCM_m4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Splitting into training (80%) and validation (20%), using clustering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All enrichment variables used as covariates, but will remain only the significant ones checking on the t-statistic to avoid overfitting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best model construction is summarized as: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contains all the covariates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matrix of ones.</a:t>
                </a:r>
              </a:p>
              <a:p>
                <a:pPr marL="9715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it-IT" sz="1800" dirty="0"/>
                  <a:t>incorporates only </a:t>
                </a:r>
                <a:r>
                  <a:rPr lang="it-I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interstate</a:t>
                </a:r>
              </a:p>
              <a:p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0E93A-FF91-E6BD-822F-75B5A2121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476119" cy="3587672"/>
              </a:xfrm>
              <a:blipFill>
                <a:blip r:embed="rId2"/>
                <a:stretch>
                  <a:fillRect l="-667" t="-2037" r="-20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8CEBBDB-DB9A-165A-40DD-3531B834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30" y="2436296"/>
            <a:ext cx="4705770" cy="3118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0B462-8800-2C60-411D-FBB3D45B5B2E}"/>
              </a:ext>
            </a:extLst>
          </p:cNvPr>
          <p:cNvSpPr txBox="1"/>
          <p:nvPr/>
        </p:nvSpPr>
        <p:spPr>
          <a:xfrm>
            <a:off x="6891060" y="2201713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2: </a:t>
            </a:r>
            <a:r>
              <a:rPr lang="en-US" sz="1050" dirty="0"/>
              <a:t>All covariates included in the fixed effect part of the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sz="1050" dirty="0"/>
              <a:t>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7841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EBAC8-66D4-301F-5774-50C5C11C1C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9217" y="569535"/>
                <a:ext cx="10732972" cy="161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+mn-lt"/>
                  </a:rPr>
                  <a:t>Validation phase</a:t>
                </a:r>
              </a:p>
              <a:p>
                <a:r>
                  <a:rPr lang="it-IT" b="0" dirty="0">
                    <a:latin typeface="+mn-lt"/>
                  </a:rPr>
                  <a:t>Highlighted</a:t>
                </a:r>
                <a:r>
                  <a:rPr lang="it-IT" b="0" i="0" dirty="0">
                    <a:effectLst/>
                    <a:latin typeface="+mn-lt"/>
                  </a:rPr>
                  <a:t> spikes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parameters indicate the model’s incapacity to fully explain the total variance present in the data</a:t>
                </a:r>
              </a:p>
              <a:p>
                <a:r>
                  <a:rPr lang="it-IT" b="0" dirty="0">
                    <a:latin typeface="+mn-lt"/>
                  </a:rPr>
                  <a:t>P</a:t>
                </a:r>
                <a:r>
                  <a:rPr lang="it-IT" b="0" i="0" dirty="0">
                    <a:effectLst/>
                    <a:latin typeface="+mn-lt"/>
                  </a:rPr>
                  <a:t>oor estimation properties</a:t>
                </a:r>
              </a:p>
              <a:p>
                <a:r>
                  <a:rPr lang="it-IT" b="0" dirty="0">
                    <a:latin typeface="+mn-lt"/>
                  </a:rPr>
                  <a:t>Validation statistics reflect seasonality</a:t>
                </a:r>
              </a:p>
              <a:p>
                <a:r>
                  <a:rPr lang="en-US" b="0" dirty="0">
                    <a:latin typeface="+mn-lt"/>
                  </a:rPr>
                  <a:t>I</a:t>
                </a:r>
                <a:r>
                  <a:rPr lang="en-US" b="0" i="0" dirty="0">
                    <a:effectLst/>
                    <a:latin typeface="+mn-lt"/>
                  </a:rPr>
                  <a:t>nability to accurately capture the high traffic phenomena during the week peak traffic times</a:t>
                </a:r>
                <a:endParaRPr lang="en-US" dirty="0">
                  <a:latin typeface="+mn-lt"/>
                </a:endParaRPr>
              </a:p>
              <a:p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EBAC8-66D4-301F-5774-50C5C11C1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9217" y="569535"/>
                <a:ext cx="10732972" cy="1615400"/>
              </a:xfrm>
              <a:blipFill>
                <a:blip r:embed="rId2"/>
                <a:stretch>
                  <a:fillRect l="-852" t="-7547" r="-1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06237251-9574-CCF7-FEC0-BE379CD9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941376"/>
            <a:ext cx="10642600" cy="253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05D0-D830-F3DC-5031-2936C383CDCD}"/>
              </a:ext>
            </a:extLst>
          </p:cNvPr>
          <p:cNvSpPr txBox="1"/>
          <p:nvPr/>
        </p:nvSpPr>
        <p:spPr>
          <a:xfrm>
            <a:off x="976751" y="5589503"/>
            <a:ext cx="9168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2: </a:t>
            </a:r>
            <a:r>
              <a:rPr lang="en-US" sz="1050" dirty="0"/>
              <a:t>Temporal and spatial validation statics of the DCM_m4 model. The spikes defined as peaks surpassing the imposed y-axis limit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33637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08050-2D35-253C-9F84-F309CC9B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6"/>
            <a:ext cx="10642961" cy="21062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Latent variable</a:t>
            </a:r>
          </a:p>
          <a:p>
            <a:r>
              <a:rPr lang="en-US" b="0" dirty="0">
                <a:latin typeface="+mn-lt"/>
              </a:rPr>
              <a:t>The latent variable as </a:t>
            </a:r>
            <a:r>
              <a:rPr lang="en-US" b="0" i="0" dirty="0">
                <a:effectLst/>
                <a:latin typeface="+mn-lt"/>
              </a:rPr>
              <a:t>temporal correction over the fixed effect</a:t>
            </a:r>
          </a:p>
          <a:p>
            <a:r>
              <a:rPr lang="en-US" b="0" dirty="0">
                <a:latin typeface="+mn-lt"/>
              </a:rPr>
              <a:t>Significant behaviour over time</a:t>
            </a:r>
            <a:endParaRPr lang="en-US" b="0" i="0" dirty="0">
              <a:effectLst/>
              <a:latin typeface="+mn-lt"/>
            </a:endParaRPr>
          </a:p>
          <a:p>
            <a:r>
              <a:rPr lang="it-IT" b="0" dirty="0">
                <a:latin typeface="+mn-lt"/>
              </a:rPr>
              <a:t>Seasonal pattern </a:t>
            </a:r>
            <a:r>
              <a:rPr lang="en-US" b="0" i="0" dirty="0">
                <a:effectLst/>
                <a:latin typeface="+mn-lt"/>
              </a:rPr>
              <a:t>expected based on the traffic distribution</a:t>
            </a:r>
          </a:p>
          <a:p>
            <a:r>
              <a:rPr lang="en-US" b="0" dirty="0">
                <a:latin typeface="+mn-lt"/>
              </a:rPr>
              <a:t>Enrichment covariates as well as latent variable not enough to mitigate the seasonal component</a:t>
            </a:r>
          </a:p>
          <a:p>
            <a:pPr marL="0" indent="0">
              <a:buNone/>
            </a:pPr>
            <a:endParaRPr lang="it-IT" b="0" dirty="0">
              <a:latin typeface="+mn-lt"/>
            </a:endParaRPr>
          </a:p>
        </p:txBody>
      </p:sp>
      <p:pic>
        <p:nvPicPr>
          <p:cNvPr id="12" name="Picture 11" descr="A red and blue lines&#10;&#10;Description automatically generated">
            <a:extLst>
              <a:ext uri="{FF2B5EF4-FFF2-40B4-BE49-F238E27FC236}">
                <a16:creationId xmlns:a16="http://schemas.microsoft.com/office/drawing/2014/main" id="{A449DFD4-23E2-B30D-9E8D-B936CEDA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881"/>
            <a:ext cx="12192000" cy="1664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51E80-AF89-6FC9-FFFB-8FA328B69A43}"/>
              </a:ext>
            </a:extLst>
          </p:cNvPr>
          <p:cNvSpPr txBox="1"/>
          <p:nvPr/>
        </p:nvSpPr>
        <p:spPr>
          <a:xfrm>
            <a:off x="928027" y="5040485"/>
            <a:ext cx="3714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3: </a:t>
            </a:r>
            <a:r>
              <a:rPr lang="en-US" sz="1050" dirty="0"/>
              <a:t>Latent variable estimated by the DCM_m4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6887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42FE6-C277-1BAF-F137-B6CF5E1C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1961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Residual analysis</a:t>
            </a:r>
          </a:p>
          <a:p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lbqtest</a:t>
            </a:r>
            <a:r>
              <a:rPr lang="it-IT" b="0" dirty="0">
                <a:latin typeface="+mn-lt"/>
              </a:rPr>
              <a:t> confirms </a:t>
            </a:r>
            <a:r>
              <a:rPr lang="it-IT" b="0" i="0" dirty="0">
                <a:effectLst/>
                <a:latin typeface="+mn-lt"/>
              </a:rPr>
              <a:t>eteroskedastic behavior</a:t>
            </a:r>
            <a:endParaRPr lang="it-IT" b="0" dirty="0">
              <a:latin typeface="+mn-lt"/>
            </a:endParaRPr>
          </a:p>
          <a:p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Archtest</a:t>
            </a:r>
            <a:r>
              <a:rPr lang="it-IT" b="0" dirty="0">
                <a:latin typeface="+mn-lt"/>
              </a:rPr>
              <a:t> confirms </a:t>
            </a:r>
            <a:r>
              <a:rPr lang="en-US" b="0" i="0" dirty="0">
                <a:effectLst/>
                <a:latin typeface="+mn-lt"/>
              </a:rPr>
              <a:t>correlation over the 24-hour period</a:t>
            </a:r>
          </a:p>
          <a:p>
            <a:r>
              <a:rPr lang="en-US" b="0" dirty="0">
                <a:latin typeface="+mn-lt"/>
              </a:rPr>
              <a:t>Dubious residual distribution 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Evident seasonal pattern remaining within the residuals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+mn-lt"/>
              </a:rPr>
              <a:t>fails to capture all the variability present in the initial data, as evidenced by the residual attitude</a:t>
            </a:r>
          </a:p>
          <a:p>
            <a:r>
              <a:rPr lang="en-US" b="0" dirty="0">
                <a:latin typeface="+mn-lt"/>
              </a:rPr>
              <a:t>Model assumptions aren’t met </a:t>
            </a:r>
          </a:p>
          <a:p>
            <a:pPr marL="0" indent="0">
              <a:buNone/>
            </a:pPr>
            <a:endParaRPr lang="it-IT" b="0" dirty="0">
              <a:latin typeface="+mn-lt"/>
            </a:endParaRP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AF9555A2-C7BD-8BD5-E510-E695501C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40" y="2743677"/>
            <a:ext cx="9485714" cy="28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08E7F-5D8D-A4C2-3B0D-A96CCEF30240}"/>
              </a:ext>
            </a:extLst>
          </p:cNvPr>
          <p:cNvSpPr txBox="1"/>
          <p:nvPr/>
        </p:nvSpPr>
        <p:spPr>
          <a:xfrm>
            <a:off x="769217" y="5475166"/>
            <a:ext cx="10642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4: </a:t>
            </a:r>
            <a:r>
              <a:rPr lang="en-US" sz="1050" dirty="0"/>
              <a:t>Temporal mean residual statistics derived from the training phase of the DCM_m4 model. During the training phase 80% of the available data is used, which includes 40 stations out of 50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40789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DA2D15-BE3A-99B9-1885-6BB107A9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376838" cy="52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Kriging results</a:t>
            </a:r>
          </a:p>
          <a:p>
            <a:r>
              <a:rPr lang="en-US" b="0" dirty="0">
                <a:latin typeface="+mn-lt"/>
              </a:rPr>
              <a:t>Evaluate the predictive capacity of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 </a:t>
            </a:r>
            <a:r>
              <a:rPr lang="en-US" b="0" dirty="0">
                <a:latin typeface="+mn-lt"/>
              </a:rPr>
              <a:t>model</a:t>
            </a:r>
          </a:p>
          <a:p>
            <a:r>
              <a:rPr lang="en-US" b="0" dirty="0">
                <a:latin typeface="+mn-lt"/>
              </a:rPr>
              <a:t>Predict the traffic in 4 specific locations </a:t>
            </a:r>
          </a:p>
          <a:p>
            <a:r>
              <a:rPr lang="en-US" b="0" dirty="0">
                <a:latin typeface="+mn-lt"/>
              </a:rPr>
              <a:t>These locations </a:t>
            </a:r>
            <a:r>
              <a:rPr lang="en-US" b="0" dirty="0">
                <a:effectLst/>
                <a:latin typeface="+mn-lt"/>
              </a:rPr>
              <a:t>coordinates were selected in</a:t>
            </a:r>
            <a:br>
              <a:rPr lang="en-US" b="0" dirty="0">
                <a:latin typeface="+mn-lt"/>
              </a:rPr>
            </a:br>
            <a:r>
              <a:rPr lang="en-US" b="0" dirty="0">
                <a:effectLst/>
                <a:latin typeface="+mn-lt"/>
              </a:rPr>
              <a:t>proximity to our existing traffic network </a:t>
            </a:r>
          </a:p>
          <a:p>
            <a:r>
              <a:rPr lang="en-US" b="0" dirty="0">
                <a:latin typeface="+mn-lt"/>
              </a:rPr>
              <a:t>At these spatial locations choose by us we also added the enrichment covariates </a:t>
            </a:r>
          </a:p>
          <a:p>
            <a:r>
              <a:rPr lang="en-US" b="0" dirty="0">
                <a:latin typeface="+mn-lt"/>
              </a:rPr>
              <a:t>Really high kriging </a:t>
            </a:r>
            <a:r>
              <a:rPr lang="it-IT" b="0" i="0" dirty="0">
                <a:effectLst/>
                <a:latin typeface="+mn-lt"/>
              </a:rPr>
              <a:t>uncertainty compared to the mean traffic estimated</a:t>
            </a: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055E-B74E-74D5-2DE9-2D936BC6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98" y="2185987"/>
            <a:ext cx="5295900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EDC6A-9199-9BE0-1CAF-EE50660809A8}"/>
              </a:ext>
            </a:extLst>
          </p:cNvPr>
          <p:cNvSpPr txBox="1"/>
          <p:nvPr/>
        </p:nvSpPr>
        <p:spPr>
          <a:xfrm>
            <a:off x="6514698" y="1770489"/>
            <a:ext cx="5457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Table 3: </a:t>
            </a:r>
            <a:r>
              <a:rPr lang="en-US" sz="1050" dirty="0"/>
              <a:t>Mean spatial estimates and uncertainty of the kriging locations. The locations are listed starting from the top to the bottom of the figure 6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42839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0473351F-7057-BDA3-7122-BBB5363B0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1702" y="3348898"/>
            <a:ext cx="6888574" cy="2804744"/>
          </a:xfrm>
        </p:spPr>
      </p:pic>
      <p:pic>
        <p:nvPicPr>
          <p:cNvPr id="6" name="Picture 5" descr="A map with blue dots and red dots&#10;&#10;Description automatically generated">
            <a:extLst>
              <a:ext uri="{FF2B5EF4-FFF2-40B4-BE49-F238E27FC236}">
                <a16:creationId xmlns:a16="http://schemas.microsoft.com/office/drawing/2014/main" id="{BDD7EAF0-73CA-3035-B9DF-58DC4CEE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2" y="381218"/>
            <a:ext cx="6574561" cy="2804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21B21-4312-2C98-8E2E-F3F1076D2024}"/>
              </a:ext>
            </a:extLst>
          </p:cNvPr>
          <p:cNvSpPr txBox="1"/>
          <p:nvPr/>
        </p:nvSpPr>
        <p:spPr>
          <a:xfrm>
            <a:off x="7238199" y="1333467"/>
            <a:ext cx="31763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5: </a:t>
            </a:r>
            <a:r>
              <a:rPr lang="en-US" sz="1050" dirty="0"/>
              <a:t>(Left) All the stations included in our dataset. (Right) Clustering technique applied on the 50 stations. The validation performances of these stations using this technique are listed in table 1</a:t>
            </a:r>
            <a:endParaRPr lang="it-IT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95EBC-0110-03F4-AC68-060760912DAF}"/>
              </a:ext>
            </a:extLst>
          </p:cNvPr>
          <p:cNvSpPr txBox="1"/>
          <p:nvPr/>
        </p:nvSpPr>
        <p:spPr>
          <a:xfrm>
            <a:off x="1540042" y="4381938"/>
            <a:ext cx="3211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/>
              <a:t>Figure 6: </a:t>
            </a:r>
            <a:r>
              <a:rPr lang="en-US" sz="1050" dirty="0"/>
              <a:t>Kriging estimates are represented by the marked dots at specific spatial locations, while the black markers denote all the traffic stations included in the dataset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62542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792C-04B6-41AF-0AD1-4B57A57D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856B4-D710-8510-527C-A874A2CD9AEC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Seasonality management in DCM models</a:t>
            </a:r>
          </a:p>
        </p:txBody>
      </p:sp>
    </p:spTree>
    <p:extLst>
      <p:ext uri="{BB962C8B-B14F-4D97-AF65-F5344CB8AC3E}">
        <p14:creationId xmlns:p14="http://schemas.microsoft.com/office/powerpoint/2010/main" val="6936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2FEC-E369-7B45-9941-C69BE522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Outline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93D6-300A-ED3C-8A07-1CE2FE30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+mn-lt"/>
              </a:rPr>
              <a:t>Dataset </a:t>
            </a:r>
            <a:r>
              <a:rPr lang="it-IT" dirty="0" err="1">
                <a:latin typeface="+mn-lt"/>
              </a:rPr>
              <a:t>description</a:t>
            </a:r>
            <a:r>
              <a:rPr lang="it-IT" dirty="0">
                <a:latin typeface="+mn-lt"/>
              </a:rPr>
              <a:t> and </a:t>
            </a:r>
            <a:r>
              <a:rPr lang="it-IT" dirty="0" err="1">
                <a:latin typeface="+mn-lt"/>
              </a:rPr>
              <a:t>enrichment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Research Focus and Methodology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DCM modeling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Seasonality management in DCM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HDCM modeling </a:t>
            </a:r>
            <a:r>
              <a:rPr lang="it-IT" dirty="0">
                <a:latin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+mn-lt"/>
              </a:rPr>
              <a:t>Conclusion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+mn-lt"/>
              </a:rPr>
              <a:t>Further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research</a:t>
            </a:r>
            <a:endParaRPr lang="it-IT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52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4C9C0-3435-A2B5-45E5-C135D235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4466925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From the time series literature one way to treat seasonality is by </a:t>
            </a:r>
            <a:r>
              <a:rPr lang="en-US" dirty="0">
                <a:latin typeface="+mn-lt"/>
              </a:rPr>
              <a:t>differencing</a:t>
            </a:r>
            <a:r>
              <a:rPr lang="en-US" b="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seasonal differencing</a:t>
            </a:r>
          </a:p>
          <a:p>
            <a:r>
              <a:rPr lang="it-IT" b="0" dirty="0">
                <a:latin typeface="+mn-lt"/>
              </a:rPr>
              <a:t>Both methods </a:t>
            </a:r>
            <a:r>
              <a:rPr lang="en-US" b="0" i="0" dirty="0">
                <a:effectLst/>
                <a:latin typeface="+mn-lt"/>
              </a:rPr>
              <a:t>can help to reduce or</a:t>
            </a:r>
            <a:br>
              <a:rPr lang="en-US" b="0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eliminate the seasonality trend in the data</a:t>
            </a:r>
          </a:p>
          <a:p>
            <a:r>
              <a:rPr lang="en-US" dirty="0">
                <a:latin typeface="+mn-lt"/>
              </a:rPr>
              <a:t>Objective:</a:t>
            </a:r>
            <a:r>
              <a:rPr lang="en-US" b="0" dirty="0">
                <a:latin typeface="+mn-lt"/>
              </a:rPr>
              <a:t> apply the differencing method to our response variable and see the results</a:t>
            </a:r>
          </a:p>
          <a:p>
            <a:r>
              <a:rPr lang="en-US" b="0" dirty="0">
                <a:latin typeface="+mn-lt"/>
              </a:rPr>
              <a:t>We will create the </a:t>
            </a:r>
            <a:r>
              <a:rPr lang="it-IT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+mn-lt"/>
              </a:rPr>
              <a:t>which</a:t>
            </a:r>
            <a:r>
              <a:rPr lang="en-US" b="0" dirty="0">
                <a:latin typeface="+mn-lt"/>
              </a:rPr>
              <a:t> have the same implementation structure as </a:t>
            </a:r>
            <a:r>
              <a:rPr lang="it-IT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endParaRPr lang="it-IT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DFAEC8-9310-54E5-40B6-444288E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+mn-lt"/>
              </a:rPr>
              <a:t>Differencing method</a:t>
            </a:r>
            <a:endParaRPr lang="it-IT" sz="6600" dirty="0">
              <a:latin typeface="+mj-lt"/>
            </a:endParaRP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1117E32-7E15-24CE-4179-30AC3BDC8B3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361272" y="1655077"/>
            <a:ext cx="6830728" cy="12412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5F8A8-303A-48D5-806F-ADB32C20B3DB}"/>
              </a:ext>
            </a:extLst>
          </p:cNvPr>
          <p:cNvSpPr txBox="1"/>
          <p:nvPr/>
        </p:nvSpPr>
        <p:spPr>
          <a:xfrm>
            <a:off x="6303433" y="2896359"/>
            <a:ext cx="5399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7: </a:t>
            </a:r>
            <a:r>
              <a:rPr lang="en-US" sz="1050" dirty="0"/>
              <a:t>Temporal mean of the standardized traffic, computed after applying the differencing method to the response variable</a:t>
            </a:r>
            <a:endParaRPr lang="it-IT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5CDC4-3AC5-710F-94D6-D03A31A0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24" y="3429000"/>
            <a:ext cx="3472190" cy="2319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192FD-CBB7-454C-6EBD-8229C4DBF9CA}"/>
              </a:ext>
            </a:extLst>
          </p:cNvPr>
          <p:cNvSpPr txBox="1"/>
          <p:nvPr/>
        </p:nvSpPr>
        <p:spPr>
          <a:xfrm>
            <a:off x="6303433" y="5865431"/>
            <a:ext cx="4745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Table 4: All β coefficients of the covariates included </a:t>
            </a:r>
            <a:r>
              <a:rPr lang="it-IT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0" i="0" dirty="0">
                <a:effectLst/>
                <a:cs typeface="Courier New" panose="02070309020205020404" pitchFamily="49" charset="0"/>
              </a:rPr>
              <a:t>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74145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309CEC30-4ED3-7074-9628-9AC43012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11" y="2930893"/>
            <a:ext cx="7052233" cy="2028524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84D983-F0CD-A8CB-B1F3-81FCCCA4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1" y="933862"/>
            <a:ext cx="6960385" cy="1241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8AACC-B100-3685-F2FD-2EDE621F9289}"/>
              </a:ext>
            </a:extLst>
          </p:cNvPr>
          <p:cNvSpPr txBox="1"/>
          <p:nvPr/>
        </p:nvSpPr>
        <p:spPr>
          <a:xfrm>
            <a:off x="664143" y="933862"/>
            <a:ext cx="441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B849344-081B-914E-120D-11025DA3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05" y="704288"/>
            <a:ext cx="7264267" cy="52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Results</a:t>
            </a:r>
            <a:r>
              <a:rPr lang="en-US" sz="2400" b="0" dirty="0">
                <a:latin typeface="+mn-lt"/>
              </a:rPr>
              <a:t> </a:t>
            </a:r>
          </a:p>
          <a:p>
            <a:r>
              <a:rPr lang="en-US" b="0" dirty="0">
                <a:latin typeface="+mn-lt"/>
              </a:rPr>
              <a:t>The latent variable has the same form as the response variable</a:t>
            </a:r>
          </a:p>
          <a:p>
            <a:r>
              <a:rPr lang="it-IT" b="0" dirty="0">
                <a:latin typeface="+mn-lt"/>
              </a:rPr>
              <a:t>Different temporal adjustment</a:t>
            </a:r>
          </a:p>
          <a:p>
            <a:r>
              <a:rPr lang="it-IT" b="0" dirty="0">
                <a:latin typeface="+mn-lt"/>
              </a:rPr>
              <a:t>Latent variable is capturing a different </a:t>
            </a:r>
            <a:r>
              <a:rPr lang="it-IT" b="0" i="0" dirty="0">
                <a:effectLst/>
                <a:latin typeface="+mn-lt"/>
              </a:rPr>
              <a:t>phenomenon</a:t>
            </a:r>
          </a:p>
          <a:p>
            <a:r>
              <a:rPr lang="it-IT" b="0" dirty="0">
                <a:latin typeface="+mn-lt"/>
              </a:rPr>
              <a:t>Residual distribution and correlation is better from before</a:t>
            </a:r>
          </a:p>
          <a:p>
            <a:r>
              <a:rPr lang="it-IT" b="0" dirty="0">
                <a:latin typeface="+mn-lt"/>
              </a:rPr>
              <a:t>Differencing approach improved residual behaviour and overall statistics</a:t>
            </a:r>
          </a:p>
          <a:p>
            <a:endParaRPr lang="it-IT" b="0" i="0" dirty="0">
              <a:effectLst/>
              <a:latin typeface="+mn-lt"/>
            </a:endParaRPr>
          </a:p>
          <a:p>
            <a:endParaRPr lang="it-IT" b="0" dirty="0">
              <a:latin typeface="+mn-lt"/>
            </a:endParaRP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C8193-A9FC-37FE-93D6-9DBF5777978A}"/>
              </a:ext>
            </a:extLst>
          </p:cNvPr>
          <p:cNvSpPr txBox="1"/>
          <p:nvPr/>
        </p:nvSpPr>
        <p:spPr>
          <a:xfrm>
            <a:off x="5263226" y="4957535"/>
            <a:ext cx="6444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9: </a:t>
            </a:r>
            <a:r>
              <a:rPr lang="en-US" sz="1050" dirty="0"/>
              <a:t>Mean temporal residuals statistics estimated from the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DCM_m4_seas</a:t>
            </a:r>
            <a:r>
              <a:rPr lang="en-US" sz="1050" dirty="0"/>
              <a:t> model in training phase</a:t>
            </a:r>
            <a:endParaRPr lang="it-IT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8B618-BC9B-27AC-0048-04757EB29DCB}"/>
              </a:ext>
            </a:extLst>
          </p:cNvPr>
          <p:cNvSpPr txBox="1"/>
          <p:nvPr/>
        </p:nvSpPr>
        <p:spPr>
          <a:xfrm>
            <a:off x="5263226" y="2277242"/>
            <a:ext cx="40382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8: </a:t>
            </a:r>
            <a:r>
              <a:rPr lang="en-US" sz="1050" dirty="0"/>
              <a:t>Latent variable estimated by the DCM_m4_seas model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58613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DE79-C1E3-D40F-4988-3F1F0CEE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E735-6AD9-8B7B-8DC2-9A47A39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8" y="569535"/>
            <a:ext cx="10949410" cy="996715"/>
          </a:xfrm>
        </p:spPr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The HDGM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0F7ED4B-988D-BBB5-2C11-9C9F4051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+mn-lt"/>
                  </a:rPr>
                  <a:t>The DCM tends to overfit at each time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i="0" dirty="0">
                    <a:effectLst/>
                    <a:latin typeface="+mn-lt"/>
                  </a:rPr>
                  <a:t>HDGM </a:t>
                </a:r>
                <a:r>
                  <a:rPr lang="it-IT" b="0" i="0" dirty="0" err="1">
                    <a:effectLst/>
                    <a:latin typeface="+mn-lt"/>
                  </a:rPr>
                  <a:t>overcomes</a:t>
                </a:r>
                <a:r>
                  <a:rPr lang="it-IT" b="0" i="0" dirty="0">
                    <a:effectLst/>
                    <a:latin typeface="+mn-lt"/>
                  </a:rPr>
                  <a:t> the </a:t>
                </a:r>
                <a:r>
                  <a:rPr lang="it-IT" b="0" i="0" dirty="0" err="1">
                    <a:effectLst/>
                    <a:latin typeface="+mn-lt"/>
                  </a:rPr>
                  <a:t>overfitting</a:t>
                </a:r>
                <a:r>
                  <a:rPr lang="it-IT" b="0" i="0" dirty="0">
                    <a:effectLst/>
                    <a:latin typeface="+mn-lt"/>
                  </a:rPr>
                  <a:t> </a:t>
                </a:r>
                <a:r>
                  <a:rPr lang="it-IT" b="0" i="0" dirty="0" err="1">
                    <a:effectLst/>
                    <a:latin typeface="+mn-lt"/>
                  </a:rPr>
                  <a:t>issue</a:t>
                </a:r>
                <a:endParaRPr lang="en-US" b="0" i="1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>
                    <a:latin typeface="+mn-lt"/>
                  </a:rPr>
                  <a:t>is correlated over space but IID over time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scalar and has Markovian dynamic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a scale </a:t>
                </a:r>
                <a:r>
                  <a:rPr lang="it-IT" dirty="0" err="1">
                    <a:latin typeface="+mn-lt"/>
                  </a:rPr>
                  <a:t>coefficient</a:t>
                </a:r>
                <a:r>
                  <a:rPr lang="it-IT" dirty="0">
                    <a:latin typeface="+mn-lt"/>
                  </a:rPr>
                  <a:t> (𝑣 in D-STEM)</a:t>
                </a:r>
                <a:endParaRPr lang="en-US" b="0" i="1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b="1" i="1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transition</a:t>
                </a:r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coefficient</a:t>
                </a:r>
                <a:endParaRPr lang="it-IT" b="1" i="1" dirty="0"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+mn-lt"/>
                  </a:rPr>
                  <a:t> </a:t>
                </a:r>
                <a:r>
                  <a:rPr lang="it-IT" dirty="0" err="1">
                    <a:latin typeface="+mn-lt"/>
                  </a:rPr>
                  <a:t>is</a:t>
                </a:r>
                <a:r>
                  <a:rPr lang="it-IT" dirty="0">
                    <a:latin typeface="+mn-lt"/>
                  </a:rPr>
                  <a:t> the </a:t>
                </a:r>
                <a:r>
                  <a:rPr lang="it-IT" dirty="0" err="1">
                    <a:latin typeface="+mn-lt"/>
                  </a:rPr>
                  <a:t>measurement</a:t>
                </a:r>
                <a:r>
                  <a:rPr lang="it-IT" dirty="0">
                    <a:latin typeface="+mn-lt"/>
                  </a:rPr>
                  <a:t>/model </a:t>
                </a:r>
                <a:r>
                  <a:rPr lang="it-IT" dirty="0" err="1">
                    <a:latin typeface="+mn-lt"/>
                  </a:rPr>
                  <a:t>error</a:t>
                </a:r>
                <a:endParaRPr lang="it-IT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model parameter set is</a:t>
                </a:r>
                <a:r>
                  <a:rPr lang="it-IT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0F7ED4B-988D-BBB5-2C11-9C9F4051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677" y="2201713"/>
                <a:ext cx="5701819" cy="3587672"/>
              </a:xfrm>
              <a:blipFill>
                <a:blip r:embed="rId2"/>
                <a:stretch>
                  <a:fillRect l="-641" t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EA68FC-66BA-1B5E-8E56-865FDE8E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32" y="3150558"/>
            <a:ext cx="4049304" cy="10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3210-9C8E-F47B-5D6E-7BD6B0C3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BD705-1E03-2496-8F49-C31FED30B6E2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HDCM modeling </a:t>
            </a:r>
            <a:r>
              <a:rPr lang="it-IT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77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ADF65-653E-547A-E762-53F505CBD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DCM you tend to overfit, because of no constraints on the spatially varying effects</a:t>
            </a:r>
          </a:p>
          <a:p>
            <a:r>
              <a:rPr lang="en-US" b="0" dirty="0">
                <a:latin typeface="+mn-lt"/>
              </a:rPr>
              <a:t>This lack of constraints is overcome with the HDGM with a more structured approach</a:t>
            </a:r>
          </a:p>
          <a:p>
            <a:r>
              <a:rPr lang="en-US" b="0" dirty="0">
                <a:latin typeface="+mn-lt"/>
              </a:rPr>
              <a:t>HDGM has same structure as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</a:t>
            </a:r>
            <a:r>
              <a:rPr lang="en-US" b="0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100 EM iterations</a:t>
            </a:r>
          </a:p>
          <a:p>
            <a:pPr lvl="1"/>
            <a:r>
              <a:rPr lang="en-US" dirty="0">
                <a:latin typeface="+mn-lt"/>
              </a:rPr>
              <a:t>Splitting into training and validation dataset</a:t>
            </a:r>
          </a:p>
          <a:p>
            <a:pPr lvl="1"/>
            <a:r>
              <a:rPr lang="en-US" dirty="0">
                <a:latin typeface="+mn-lt"/>
              </a:rPr>
              <a:t>Passing all the covariates to the fixed effect component and a matrix of ones to the latent variable</a:t>
            </a:r>
          </a:p>
          <a:p>
            <a:r>
              <a:rPr lang="en-US" b="0" dirty="0">
                <a:latin typeface="+mn-lt"/>
              </a:rPr>
              <a:t>Only significant covariates are kept into the model: no overfitting, better generalization</a:t>
            </a:r>
          </a:p>
          <a:p>
            <a:endParaRPr lang="en-US" b="0" dirty="0">
              <a:latin typeface="+mn-lt"/>
            </a:endParaRPr>
          </a:p>
          <a:p>
            <a:endParaRPr lang="it-IT" b="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803E5-7985-FC36-B168-FA504D06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HDGM implementation</a:t>
            </a:r>
            <a:endParaRPr lang="it-IT" sz="66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BAD93-0FF2-BB98-9C1A-1BE10CB61FC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01143" y="2577129"/>
            <a:ext cx="5210175" cy="2838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0BFD4-88A8-B322-8185-F165F580578C}"/>
              </a:ext>
            </a:extLst>
          </p:cNvPr>
          <p:cNvSpPr txBox="1"/>
          <p:nvPr/>
        </p:nvSpPr>
        <p:spPr>
          <a:xfrm>
            <a:off x="6276975" y="2000048"/>
            <a:ext cx="571182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5: </a:t>
            </a:r>
            <a:r>
              <a:rPr lang="en-US" sz="1050" dirty="0"/>
              <a:t>All </a:t>
            </a:r>
            <a:r>
              <a:rPr lang="en-US" sz="1050" b="1" dirty="0"/>
              <a:t>β</a:t>
            </a:r>
            <a:r>
              <a:rPr lang="en-US" sz="1050" dirty="0"/>
              <a:t> coefficients of the covariates included in the fixed effect part of the HDGM.</a:t>
            </a:r>
          </a:p>
          <a:p>
            <a:r>
              <a:rPr lang="en-US" sz="1050" dirty="0"/>
              <a:t> Only the significative covariates are kept into the model to avoid overfitting.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mean temp</a:t>
            </a:r>
            <a:r>
              <a:rPr lang="en-US" sz="1050" dirty="0"/>
              <a:t>, </a:t>
            </a:r>
          </a:p>
          <a:p>
            <a:r>
              <a:rPr lang="en-US" sz="1050" dirty="0"/>
              <a:t>As well as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mean prec </a:t>
            </a:r>
            <a:r>
              <a:rPr lang="en-US" sz="1050" dirty="0"/>
              <a:t>covariates are not significant so they were removed.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83707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7F1C-2E92-19CA-FCD0-D76161A4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901834-D155-C37E-770F-ED9A2FC3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732972" cy="192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Validation phase</a:t>
            </a:r>
          </a:p>
          <a:p>
            <a:r>
              <a:rPr lang="it-IT" b="0" dirty="0">
                <a:latin typeface="+mn-lt"/>
              </a:rPr>
              <a:t>Highlighted</a:t>
            </a:r>
            <a:r>
              <a:rPr lang="it-IT" b="0" i="0" dirty="0">
                <a:effectLst/>
                <a:latin typeface="+mn-lt"/>
              </a:rPr>
              <a:t> spikes in the validation statistics </a:t>
            </a:r>
            <a:r>
              <a:rPr lang="en-US" b="0" dirty="0">
                <a:latin typeface="+mn-lt"/>
              </a:rPr>
              <a:t>indicate the model’s incapacity to fully explain the total variance present in the data</a:t>
            </a:r>
          </a:p>
          <a:p>
            <a:r>
              <a:rPr lang="it-IT" b="0" dirty="0">
                <a:latin typeface="+mn-lt"/>
              </a:rPr>
              <a:t>P</a:t>
            </a:r>
            <a:r>
              <a:rPr lang="it-IT" b="0" i="0" dirty="0">
                <a:effectLst/>
                <a:latin typeface="+mn-lt"/>
              </a:rPr>
              <a:t>oor estimation properties and inadequate generalization</a:t>
            </a:r>
          </a:p>
          <a:p>
            <a:r>
              <a:rPr lang="en-US" b="0" dirty="0">
                <a:latin typeface="+mn-lt"/>
              </a:rPr>
              <a:t>Sesonality pattern still present in the statistics</a:t>
            </a:r>
          </a:p>
          <a:p>
            <a:r>
              <a:rPr lang="en-US" b="0" dirty="0">
                <a:latin typeface="+mn-lt"/>
              </a:rPr>
              <a:t>I</a:t>
            </a:r>
            <a:r>
              <a:rPr lang="en-US" b="0" i="0" dirty="0">
                <a:effectLst/>
                <a:latin typeface="+mn-lt"/>
              </a:rPr>
              <a:t>nability to accurately capture the high traffic phenomena during the week peak traffic times</a:t>
            </a:r>
            <a:endParaRPr lang="en-US" dirty="0">
              <a:latin typeface="+mn-lt"/>
            </a:endParaRPr>
          </a:p>
          <a:p>
            <a:endParaRPr lang="it-IT" dirty="0">
              <a:latin typeface="+mn-lt"/>
            </a:endParaRPr>
          </a:p>
        </p:txBody>
      </p:sp>
      <p:pic>
        <p:nvPicPr>
          <p:cNvPr id="4" name="Picture 3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3936565F-11D2-2A30-829B-9C00373F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7" y="2871189"/>
            <a:ext cx="10806515" cy="2683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817B0-BB99-3EDB-6F5E-F95E783CFCF1}"/>
              </a:ext>
            </a:extLst>
          </p:cNvPr>
          <p:cNvSpPr txBox="1"/>
          <p:nvPr/>
        </p:nvSpPr>
        <p:spPr>
          <a:xfrm>
            <a:off x="1876783" y="5554686"/>
            <a:ext cx="954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10: </a:t>
            </a:r>
            <a:r>
              <a:rPr lang="en-US" sz="1050" dirty="0"/>
              <a:t>Temporal and spatial validation statics of the HDGM model. The spikes defined as peaks surpassing the imposed y-axis limit.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75313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065C-86A4-84CE-D6FF-E779538F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10642961" cy="20100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Validation dynamics on the territory</a:t>
            </a:r>
          </a:p>
          <a:p>
            <a:r>
              <a:rPr lang="en-US" b="0" dirty="0">
                <a:latin typeface="+mn-lt"/>
              </a:rPr>
              <a:t>Clustering method </a:t>
            </a:r>
          </a:p>
          <a:p>
            <a:r>
              <a:rPr lang="it-IT" b="0" dirty="0">
                <a:latin typeface="+mn-lt"/>
              </a:rPr>
              <a:t>Training stations cover uniformly the entire area</a:t>
            </a:r>
          </a:p>
          <a:p>
            <a:r>
              <a:rPr lang="it-IT" b="0" dirty="0">
                <a:latin typeface="+mn-lt"/>
              </a:rPr>
              <a:t>Validation stations trategically selected within the region</a:t>
            </a:r>
          </a:p>
          <a:p>
            <a:r>
              <a:rPr lang="it-IT" b="0" dirty="0">
                <a:latin typeface="+mn-lt"/>
              </a:rPr>
              <a:t>Reduce uncertancy and increse estimates consistency </a:t>
            </a:r>
          </a:p>
          <a:p>
            <a:r>
              <a:rPr lang="it-IT" b="0" dirty="0">
                <a:latin typeface="+mn-lt"/>
              </a:rPr>
              <a:t>Poor overall predictions by 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HDGM</a:t>
            </a:r>
            <a:r>
              <a:rPr lang="it-IT" b="0" dirty="0">
                <a:latin typeface="+mn-lt"/>
              </a:rPr>
              <a:t> model</a:t>
            </a:r>
          </a:p>
          <a:p>
            <a:endParaRPr lang="it-IT" b="0" dirty="0">
              <a:latin typeface="+mn-lt"/>
            </a:endParaRPr>
          </a:p>
        </p:txBody>
      </p:sp>
      <p:pic>
        <p:nvPicPr>
          <p:cNvPr id="4" name="Picture 3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82FA00B-7B9B-C760-031C-A5E300C3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63" y="2457268"/>
            <a:ext cx="6454068" cy="314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DB931-6F58-83D8-3E20-34938203F72B}"/>
              </a:ext>
            </a:extLst>
          </p:cNvPr>
          <p:cNvSpPr txBox="1"/>
          <p:nvPr/>
        </p:nvSpPr>
        <p:spPr>
          <a:xfrm>
            <a:off x="1810693" y="5531881"/>
            <a:ext cx="8908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11: </a:t>
            </a:r>
            <a:r>
              <a:rPr lang="en-US" sz="1050" dirty="0"/>
              <a:t>Validation statistics displayed spatially on the Salt Lake territory. (Blue markers) are the training stations instead the (Highlighted dots) are the validation stations.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22442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5995D-CA0E-7AB1-61F6-7D9DA0FA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7" y="569535"/>
            <a:ext cx="7867789" cy="5219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Latent variable</a:t>
            </a:r>
          </a:p>
          <a:p>
            <a:r>
              <a:rPr lang="en-US" b="0" dirty="0">
                <a:latin typeface="+mn-lt"/>
              </a:rPr>
              <a:t>Each station has a latent variable with </a:t>
            </a:r>
            <a:r>
              <a:rPr lang="en-US" b="0" dirty="0" err="1">
                <a:latin typeface="+mn-lt"/>
              </a:rPr>
              <a:t>markovian</a:t>
            </a:r>
            <a:r>
              <a:rPr lang="en-US" b="0" dirty="0">
                <a:latin typeface="+mn-lt"/>
              </a:rPr>
              <a:t> dynamics</a:t>
            </a:r>
          </a:p>
          <a:p>
            <a:r>
              <a:rPr lang="en-US" b="0" dirty="0">
                <a:latin typeface="+mn-lt"/>
              </a:rPr>
              <a:t>Most latent variables  exhibit similar temporal patterns, instead some portrays distinct behaviors</a:t>
            </a:r>
          </a:p>
          <a:p>
            <a:r>
              <a:rPr lang="it-IT" b="0" dirty="0" err="1">
                <a:latin typeface="+mn-lt"/>
              </a:rPr>
              <a:t>Potential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heterogeneity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across</a:t>
            </a:r>
            <a:r>
              <a:rPr lang="it-IT" b="0" dirty="0">
                <a:latin typeface="+mn-lt"/>
              </a:rPr>
              <a:t> </a:t>
            </a:r>
            <a:r>
              <a:rPr lang="it-IT" b="0" dirty="0" err="1">
                <a:latin typeface="+mn-lt"/>
              </a:rPr>
              <a:t>space</a:t>
            </a:r>
            <a:r>
              <a:rPr lang="it-IT" b="0" dirty="0">
                <a:latin typeface="+mn-lt"/>
              </a:rPr>
              <a:t> or </a:t>
            </a:r>
            <a:r>
              <a:rPr lang="it-IT" b="0" dirty="0" err="1">
                <a:latin typeface="+mn-lt"/>
              </a:rPr>
              <a:t>conditions</a:t>
            </a:r>
            <a:endParaRPr lang="it-IT" b="0" dirty="0">
              <a:latin typeface="+mn-lt"/>
            </a:endParaRPr>
          </a:p>
          <a:p>
            <a:r>
              <a:rPr lang="it-IT" b="0" dirty="0">
                <a:latin typeface="+mn-lt"/>
              </a:rPr>
              <a:t>Model </a:t>
            </a:r>
            <a:r>
              <a:rPr lang="it-IT" b="0" dirty="0" err="1">
                <a:latin typeface="+mn-lt"/>
              </a:rPr>
              <a:t>fails</a:t>
            </a:r>
            <a:r>
              <a:rPr lang="it-IT" b="0" dirty="0">
                <a:latin typeface="+mn-lt"/>
              </a:rPr>
              <a:t> to </a:t>
            </a:r>
            <a:r>
              <a:rPr lang="it-IT" b="0" dirty="0" err="1">
                <a:latin typeface="+mn-lt"/>
              </a:rPr>
              <a:t>capture</a:t>
            </a:r>
            <a:r>
              <a:rPr lang="it-IT" b="0" dirty="0">
                <a:latin typeface="+mn-lt"/>
              </a:rPr>
              <a:t> </a:t>
            </a:r>
            <a:r>
              <a:rPr lang="en-US" b="0" i="0" dirty="0">
                <a:effectLst/>
                <a:latin typeface="+mn-lt"/>
              </a:rPr>
              <a:t>all the variability within the traffic data </a:t>
            </a:r>
            <a:endParaRPr lang="it-IT" b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EBC4E-CC4D-9154-940E-5F6BD6FC3F2C}"/>
              </a:ext>
            </a:extLst>
          </p:cNvPr>
          <p:cNvSpPr txBox="1"/>
          <p:nvPr/>
        </p:nvSpPr>
        <p:spPr>
          <a:xfrm>
            <a:off x="5310212" y="5789385"/>
            <a:ext cx="611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Figure 12: </a:t>
            </a:r>
            <a:r>
              <a:rPr lang="en-US" sz="1050" dirty="0"/>
              <a:t>Latent variables estimated by the HDGM and their temporal behaviour per each station</a:t>
            </a:r>
            <a:endParaRPr lang="it-IT" sz="1050" dirty="0"/>
          </a:p>
        </p:txBody>
      </p:sp>
      <p:pic>
        <p:nvPicPr>
          <p:cNvPr id="11" name="Picture 10" descr="A group of red and blue lines&#10;&#10;Description automatically generated">
            <a:extLst>
              <a:ext uri="{FF2B5EF4-FFF2-40B4-BE49-F238E27FC236}">
                <a16:creationId xmlns:a16="http://schemas.microsoft.com/office/drawing/2014/main" id="{57C04F17-DBE4-E7E3-CA02-E4E4C89D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93" y="0"/>
            <a:ext cx="5924131" cy="57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5B748-5855-C9E8-B12A-DC2E92D3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4608540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The traffic phenomenon is highly complex</a:t>
            </a:r>
          </a:p>
          <a:p>
            <a:r>
              <a:rPr lang="en-US" b="0" dirty="0">
                <a:latin typeface="+mn-lt"/>
              </a:rPr>
              <a:t>DCM and HDGM performances are low</a:t>
            </a:r>
          </a:p>
          <a:p>
            <a:r>
              <a:rPr lang="en-US" b="0" dirty="0">
                <a:latin typeface="+mn-lt"/>
              </a:rPr>
              <a:t>Theorical limitations or wrong enrichment ?</a:t>
            </a:r>
          </a:p>
          <a:p>
            <a:r>
              <a:rPr lang="en-US" b="0" dirty="0">
                <a:latin typeface="+mn-lt"/>
              </a:rPr>
              <a:t>Differencing method is worth the try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DCM_m4_seas </a:t>
            </a:r>
            <a:r>
              <a:rPr lang="en-US" b="0" dirty="0">
                <a:latin typeface="+mn-lt"/>
              </a:rPr>
              <a:t>emerges as a more performant mode to apply to this specific case study</a:t>
            </a:r>
          </a:p>
          <a:p>
            <a:endParaRPr lang="it-IT" b="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CFEAD-3795-5EF6-95A1-633558D2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>
                <a:latin typeface="+mj-lt"/>
              </a:rPr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2F3D2-88DF-3622-CD02-0911F8DD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13" y="2725873"/>
            <a:ext cx="6221957" cy="1406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A01B8-4B51-EA49-E43B-C258932FB667}"/>
              </a:ext>
            </a:extLst>
          </p:cNvPr>
          <p:cNvSpPr txBox="1"/>
          <p:nvPr/>
        </p:nvSpPr>
        <p:spPr>
          <a:xfrm>
            <a:off x="5647613" y="4132127"/>
            <a:ext cx="5295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Table 6: </a:t>
            </a:r>
            <a:r>
              <a:rPr lang="en-US" sz="1050" dirty="0"/>
              <a:t>Goodness statistics per each model analyzed, along with their residual tests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78470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FE307-D3BE-B4FC-75B4-560B853E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ED961-0780-6A23-4470-6328F10F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18" y="2203323"/>
            <a:ext cx="10203582" cy="35860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The traffic phenomenon is highly complex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43C39-FB40-B012-DF02-FA720B98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dirty="0" err="1">
                <a:latin typeface="+mj-lt"/>
              </a:rPr>
              <a:t>Further</a:t>
            </a:r>
            <a:r>
              <a:rPr lang="it-IT" sz="6600" dirty="0">
                <a:latin typeface="+mj-lt"/>
              </a:rPr>
              <a:t> </a:t>
            </a:r>
            <a:r>
              <a:rPr lang="it-IT" sz="6600" dirty="0" err="1">
                <a:latin typeface="+mj-lt"/>
              </a:rPr>
              <a:t>research</a:t>
            </a:r>
            <a:br>
              <a:rPr lang="it-IT" sz="6600" dirty="0">
                <a:latin typeface="+mj-lt"/>
              </a:rPr>
            </a:b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0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D8C48-4C10-633F-937A-BFC1101A0AE8}"/>
              </a:ext>
            </a:extLst>
          </p:cNvPr>
          <p:cNvSpPr txBox="1"/>
          <p:nvPr/>
        </p:nvSpPr>
        <p:spPr>
          <a:xfrm>
            <a:off x="152400" y="2321004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Introduction</a:t>
            </a:r>
            <a:endParaRPr lang="it-IT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B8E1-0507-A00E-597E-B780DF0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References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AA2B-722D-305F-1B8B-172214FD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745331" cy="35876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[1]</a:t>
            </a:r>
            <a:r>
              <a:rPr lang="it-IT" dirty="0">
                <a:latin typeface="+mn-lt"/>
              </a:rPr>
              <a:t> John Young Sorensen. Salt </a:t>
            </a:r>
            <a:r>
              <a:rPr lang="it-IT" dirty="0" err="1">
                <a:latin typeface="+mn-lt"/>
              </a:rPr>
              <a:t>lake</a:t>
            </a:r>
            <a:r>
              <a:rPr lang="it-IT" dirty="0">
                <a:latin typeface="+mn-lt"/>
              </a:rPr>
              <a:t> city </a:t>
            </a:r>
            <a:r>
              <a:rPr lang="it-IT" dirty="0" err="1">
                <a:latin typeface="+mn-lt"/>
              </a:rPr>
              <a:t>traffic</a:t>
            </a:r>
            <a:r>
              <a:rPr lang="it-IT" dirty="0">
                <a:latin typeface="+mn-lt"/>
              </a:rPr>
              <a:t>. https://www.kaggle.com/datasets/</a:t>
            </a:r>
            <a:r>
              <a:rPr lang="it-IT" dirty="0" err="1">
                <a:latin typeface="+mn-lt"/>
              </a:rPr>
              <a:t>johnyoungsorensen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salt</a:t>
            </a:r>
            <a:r>
              <a:rPr lang="it-IT" dirty="0">
                <a:latin typeface="+mn-lt"/>
              </a:rPr>
              <a:t>-</a:t>
            </a:r>
            <a:r>
              <a:rPr lang="it-IT" dirty="0" err="1">
                <a:latin typeface="+mn-lt"/>
              </a:rPr>
              <a:t>lake</a:t>
            </a:r>
            <a:r>
              <a:rPr lang="it-IT" dirty="0">
                <a:latin typeface="+mn-lt"/>
              </a:rPr>
              <a:t>-city-</a:t>
            </a:r>
            <a:r>
              <a:rPr lang="it-IT" dirty="0" err="1">
                <a:latin typeface="+mn-lt"/>
              </a:rPr>
              <a:t>traffic</a:t>
            </a:r>
            <a:r>
              <a:rPr lang="it-IT" dirty="0">
                <a:latin typeface="+mn-lt"/>
              </a:rPr>
              <a:t>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[2]</a:t>
            </a:r>
            <a:r>
              <a:rPr lang="it-IT" dirty="0">
                <a:latin typeface="+mn-lt"/>
              </a:rPr>
              <a:t> Open-Meteo. </a:t>
            </a:r>
            <a:r>
              <a:rPr lang="it-IT" dirty="0" err="1">
                <a:latin typeface="+mn-lt"/>
              </a:rPr>
              <a:t>Meteorological</a:t>
            </a:r>
            <a:r>
              <a:rPr lang="it-IT" dirty="0">
                <a:latin typeface="+mn-lt"/>
              </a:rPr>
              <a:t> forecast service. https://www.open-meteo.com,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[3]</a:t>
            </a:r>
            <a:r>
              <a:rPr lang="it-IT" dirty="0">
                <a:latin typeface="+mn-lt"/>
              </a:rPr>
              <a:t> Francesco Finazzi and Alessandro </a:t>
            </a:r>
            <a:r>
              <a:rPr lang="it-IT" dirty="0" err="1">
                <a:latin typeface="+mn-lt"/>
              </a:rPr>
              <a:t>Fassò</a:t>
            </a:r>
            <a:r>
              <a:rPr lang="it-IT" dirty="0">
                <a:latin typeface="+mn-lt"/>
              </a:rPr>
              <a:t>. D-stem: A software for the </a:t>
            </a:r>
            <a:r>
              <a:rPr lang="it-IT" dirty="0" err="1">
                <a:latin typeface="+mn-lt"/>
              </a:rPr>
              <a:t>analysis</a:t>
            </a:r>
            <a:r>
              <a:rPr lang="it-IT" dirty="0">
                <a:latin typeface="+mn-lt"/>
              </a:rPr>
              <a:t> and mapping of </a:t>
            </a:r>
            <a:r>
              <a:rPr lang="it-IT" dirty="0" err="1">
                <a:latin typeface="+mn-lt"/>
              </a:rPr>
              <a:t>environmental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space</a:t>
            </a:r>
            <a:r>
              <a:rPr lang="it-IT" dirty="0">
                <a:latin typeface="+mn-lt"/>
              </a:rPr>
              <a:t>-time </a:t>
            </a:r>
            <a:r>
              <a:rPr lang="it-IT" dirty="0" err="1">
                <a:latin typeface="+mn-lt"/>
              </a:rPr>
              <a:t>variables</a:t>
            </a:r>
            <a:r>
              <a:rPr lang="it-IT" dirty="0">
                <a:latin typeface="+mn-lt"/>
              </a:rPr>
              <a:t>. Journal of Statistical Software, 62, 12 2014. </a:t>
            </a:r>
            <a:r>
              <a:rPr lang="it-IT" dirty="0" err="1">
                <a:latin typeface="+mn-lt"/>
              </a:rPr>
              <a:t>doi</a:t>
            </a:r>
            <a:r>
              <a:rPr lang="it-IT" dirty="0">
                <a:latin typeface="+mn-lt"/>
              </a:rPr>
              <a:t>: 10.18637/jss.v062.i06.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[4]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Yaqiong</a:t>
            </a:r>
            <a:r>
              <a:rPr lang="it-IT" dirty="0">
                <a:latin typeface="+mn-lt"/>
              </a:rPr>
              <a:t> Wang, Francesco Finazzi, and Alessandro </a:t>
            </a:r>
            <a:r>
              <a:rPr lang="it-IT" dirty="0" err="1">
                <a:latin typeface="+mn-lt"/>
              </a:rPr>
              <a:t>Fass`o</a:t>
            </a:r>
            <a:r>
              <a:rPr lang="it-IT" dirty="0">
                <a:latin typeface="+mn-lt"/>
              </a:rPr>
              <a:t>. D-stem v2: A software for </a:t>
            </a:r>
            <a:r>
              <a:rPr lang="it-IT" dirty="0" err="1">
                <a:latin typeface="+mn-lt"/>
              </a:rPr>
              <a:t>modeling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functional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spatio-temporal</a:t>
            </a:r>
            <a:r>
              <a:rPr lang="it-IT" dirty="0">
                <a:latin typeface="+mn-lt"/>
              </a:rPr>
              <a:t> data. Journal of Statistical Software, 99(10):1–29, 2021. </a:t>
            </a:r>
            <a:r>
              <a:rPr lang="it-IT" dirty="0" err="1">
                <a:latin typeface="+mn-lt"/>
              </a:rPr>
              <a:t>doi</a:t>
            </a:r>
            <a:r>
              <a:rPr lang="it-IT" dirty="0">
                <a:latin typeface="+mn-lt"/>
              </a:rPr>
              <a:t>: 10.18637/jss.v099.i10. URL https://www.jstatsoft.org/</a:t>
            </a:r>
            <a:r>
              <a:rPr lang="it-IT" dirty="0" err="1">
                <a:latin typeface="+mn-lt"/>
              </a:rPr>
              <a:t>index.php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jss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article</a:t>
            </a:r>
            <a:r>
              <a:rPr lang="it-IT" dirty="0">
                <a:latin typeface="+mn-lt"/>
              </a:rPr>
              <a:t>/</a:t>
            </a:r>
            <a:r>
              <a:rPr lang="it-IT" dirty="0" err="1">
                <a:latin typeface="+mn-lt"/>
              </a:rPr>
              <a:t>view</a:t>
            </a:r>
            <a:r>
              <a:rPr lang="it-IT" dirty="0">
                <a:latin typeface="+mn-lt"/>
              </a:rPr>
              <a:t>/v099i10.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[5]</a:t>
            </a:r>
            <a:r>
              <a:rPr lang="it-IT" dirty="0">
                <a:latin typeface="+mn-lt"/>
              </a:rPr>
              <a:t> Rob J </a:t>
            </a:r>
            <a:r>
              <a:rPr lang="it-IT" dirty="0" err="1">
                <a:latin typeface="+mn-lt"/>
              </a:rPr>
              <a:t>Hyndman</a:t>
            </a:r>
            <a:r>
              <a:rPr lang="it-IT" dirty="0">
                <a:latin typeface="+mn-lt"/>
              </a:rPr>
              <a:t> and George </a:t>
            </a:r>
            <a:r>
              <a:rPr lang="it-IT" dirty="0" err="1">
                <a:latin typeface="+mn-lt"/>
              </a:rPr>
              <a:t>Athanasopoulos</a:t>
            </a:r>
            <a:r>
              <a:rPr lang="it-IT" dirty="0">
                <a:latin typeface="+mn-lt"/>
              </a:rPr>
              <a:t>. Forecasting: </a:t>
            </a:r>
            <a:r>
              <a:rPr lang="it-IT" dirty="0" err="1">
                <a:latin typeface="+mn-lt"/>
              </a:rPr>
              <a:t>principles</a:t>
            </a:r>
            <a:r>
              <a:rPr lang="it-IT" dirty="0">
                <a:latin typeface="+mn-lt"/>
              </a:rPr>
              <a:t> and practice. </a:t>
            </a:r>
            <a:r>
              <a:rPr lang="it-IT" dirty="0" err="1">
                <a:latin typeface="+mn-lt"/>
              </a:rPr>
              <a:t>OTexts</a:t>
            </a:r>
            <a:r>
              <a:rPr lang="it-IT" dirty="0">
                <a:latin typeface="+mn-lt"/>
              </a:rPr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17568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ED46-27C2-692F-FAC0-B3CCF8F0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336301"/>
            <a:ext cx="10650645" cy="2185398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+mn-lt"/>
              </a:rPr>
              <a:t>Nowadays, traffic congestion represents one of the most common and persistent challenges afflicting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urban environments worldwide. The main reason could be public transports and mobility in most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parts of the world are not really developed, also the infrastructure and technology required in order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to improve the transportation system seems to be really complex and expensive. Furthermore,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necessity of relying on private or personal vehicles for mobility amplify the traffic congestion.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analysis of this research aims to apply geo-temporal models and examine how they perform on the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Salt Lake City traffic recorded by stations placed around the city, taking care of understanding which</a:t>
            </a:r>
            <a:br>
              <a:rPr lang="en-US" dirty="0">
                <a:latin typeface="+mn-lt"/>
              </a:rPr>
            </a:br>
            <a:r>
              <a:rPr lang="en-US" b="0" i="0" dirty="0">
                <a:effectLst/>
                <a:latin typeface="+mn-lt"/>
              </a:rPr>
              <a:t>are the main factors that plague the traffic congestion.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3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56F73-D866-28D7-5411-6EBF4D87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21A8B-A325-6482-0FCF-B8577206C3D8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Dataset </a:t>
            </a:r>
            <a:r>
              <a:rPr lang="it-IT" sz="6600" dirty="0" err="1"/>
              <a:t>description</a:t>
            </a:r>
            <a:r>
              <a:rPr lang="it-IT" sz="6600" dirty="0"/>
              <a:t> and </a:t>
            </a:r>
            <a:r>
              <a:rPr lang="it-IT" sz="6600" dirty="0" err="1"/>
              <a:t>enrichment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406681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9BD1-FEEE-7F49-FD90-8B8DC4C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b="0" i="0" dirty="0">
                <a:effectLst/>
                <a:latin typeface="+mj-lt"/>
                <a:cs typeface="Rubik"/>
              </a:rPr>
              <a:t>Dataset</a:t>
            </a:r>
            <a:r>
              <a:rPr lang="it-IT" sz="6600" b="0" i="0" dirty="0">
                <a:effectLst/>
                <a:latin typeface="+mj-lt"/>
              </a:rPr>
              <a:t> description</a:t>
            </a:r>
            <a:endParaRPr lang="it-IT" sz="6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81C4-FE7E-9780-CB24-794AEC0F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650645" cy="23612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b="0" i="0" dirty="0">
                <a:effectLst/>
                <a:latin typeface="+mn-lt"/>
              </a:rPr>
              <a:t>elected dataset is called “Salt Lake City Traffic” and it’s available on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original dataset is divided into 2 parts</a:t>
            </a:r>
          </a:p>
          <a:p>
            <a:pPr marL="971550" lvl="1" indent="-285750"/>
            <a:r>
              <a:rPr lang="en-US" sz="1800" b="1" i="0" dirty="0">
                <a:effectLst/>
              </a:rPr>
              <a:t>"Utah Traffic": </a:t>
            </a:r>
            <a:r>
              <a:rPr lang="en-US" sz="1800" b="0" i="0" dirty="0">
                <a:effectLst/>
              </a:rPr>
              <a:t>Hourly traffic observations for 50 stations from January 1, 2022, 00:00, to January 31, 2022, 23:00. Missing data identified as NaN values.</a:t>
            </a:r>
          </a:p>
          <a:p>
            <a:pPr marL="971550" lvl="1" indent="-285750"/>
            <a:r>
              <a:rPr lang="en-US" sz="1800" b="1" i="0" dirty="0">
                <a:effectLst/>
              </a:rPr>
              <a:t>"Utah Traffic MetaData"</a:t>
            </a:r>
            <a:r>
              <a:rPr lang="en-US" sz="1800" b="0" i="0" dirty="0">
                <a:effectLst/>
              </a:rPr>
              <a:t>: Contains latitude, longitude information for each station, and the route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Enriching the dataset due to lack of usable variables as covariates.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B2E3-4D4E-8D17-AEEC-DDBB6D9C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565-475C-D85E-C139-0684239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600" b="0" i="0" dirty="0">
                <a:effectLst/>
                <a:latin typeface="+mj-lt"/>
              </a:rPr>
              <a:t>Dataset</a:t>
            </a:r>
            <a:r>
              <a:rPr lang="it-IT" sz="6600" b="0" i="0" dirty="0">
                <a:effectLst/>
                <a:latin typeface="Arial" panose="020B0604020202020204" pitchFamily="34" charset="0"/>
              </a:rPr>
              <a:t> enrichment </a:t>
            </a:r>
            <a:endParaRPr lang="it-IT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9E96-80F4-A4FB-D2F4-71D41582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77" y="2201713"/>
            <a:ext cx="10650645" cy="35291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Initial dataset: Covariate limited to station route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Introduction of additional dummy variables: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Weekend</a:t>
            </a:r>
            <a:r>
              <a:rPr lang="en-US" sz="1300" dirty="0">
                <a:latin typeface="+mn-lt"/>
              </a:rPr>
              <a:t>": Indicates Saturday or Sunday (1 if true, 0 otherwise).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Holidays</a:t>
            </a:r>
            <a:r>
              <a:rPr lang="en-US" sz="1300" dirty="0">
                <a:latin typeface="+mn-lt"/>
              </a:rPr>
              <a:t>": Identifies significant holidays in the month.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Traffic on</a:t>
            </a:r>
            <a:r>
              <a:rPr lang="en-US" sz="1300" dirty="0">
                <a:latin typeface="+mn-lt"/>
              </a:rPr>
              <a:t>": Reflects peak traffic hours (1 between 7 AM and 5 PM, 0 otherwise).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Hours</a:t>
            </a:r>
            <a:r>
              <a:rPr lang="en-US" sz="1300" dirty="0">
                <a:latin typeface="+mn-lt"/>
              </a:rPr>
              <a:t>": Helps explain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Classification of stations based on route names and integration as dummy variables: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Interstate</a:t>
            </a:r>
            <a:r>
              <a:rPr lang="en-US" sz="1300" dirty="0">
                <a:latin typeface="+mn-lt"/>
              </a:rPr>
              <a:t>": High-speed roads across multiple states.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US</a:t>
            </a:r>
            <a:r>
              <a:rPr lang="en-US" sz="1300" dirty="0">
                <a:latin typeface="+mn-lt"/>
              </a:rPr>
              <a:t>": U.S. Route national highways connecting cities and regions.</a:t>
            </a:r>
          </a:p>
          <a:p>
            <a:pPr marL="971550" lvl="1" indent="-285750"/>
            <a:r>
              <a:rPr lang="en-US" sz="1300" dirty="0">
                <a:latin typeface="+mn-lt"/>
              </a:rPr>
              <a:t>"</a:t>
            </a:r>
            <a:r>
              <a:rPr lang="en-US" sz="1300" b="1" u="sng" dirty="0">
                <a:latin typeface="+mn-lt"/>
              </a:rPr>
              <a:t>RS</a:t>
            </a:r>
            <a:r>
              <a:rPr lang="en-US" sz="1300" dirty="0">
                <a:latin typeface="+mn-lt"/>
              </a:rPr>
              <a:t>": State Route roads linking rural areas, cities, and locales within a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Precipitation and Temperature Enrichment at all spatial locations via open-meteo.com API as temporal covariates, due to low spatial dependency:</a:t>
            </a:r>
          </a:p>
          <a:p>
            <a:pPr marL="971550" lvl="1" indent="-285750"/>
            <a:r>
              <a:rPr lang="en-US" sz="1300" dirty="0">
                <a:latin typeface="+mn-lt"/>
              </a:rPr>
              <a:t>“</a:t>
            </a:r>
            <a:r>
              <a:rPr lang="en-US" sz="1300" b="1" u="sng" dirty="0">
                <a:latin typeface="+mn-lt"/>
              </a:rPr>
              <a:t>mean prec</a:t>
            </a:r>
            <a:r>
              <a:rPr lang="en-US" sz="1300" dirty="0">
                <a:latin typeface="+mn-lt"/>
              </a:rPr>
              <a:t>": mean of the precipitations </a:t>
            </a:r>
          </a:p>
          <a:p>
            <a:pPr marL="971550" lvl="1" indent="-285750"/>
            <a:r>
              <a:rPr lang="en-US" sz="1300" dirty="0">
                <a:latin typeface="+mn-lt"/>
              </a:rPr>
              <a:t>“</a:t>
            </a:r>
            <a:r>
              <a:rPr lang="en-US" sz="1300" b="1" u="sng" dirty="0">
                <a:latin typeface="+mn-lt"/>
              </a:rPr>
              <a:t>mean temp</a:t>
            </a:r>
            <a:r>
              <a:rPr lang="en-US" sz="1300" dirty="0">
                <a:latin typeface="+mn-lt"/>
              </a:rPr>
              <a:t>": mean of the temperature</a:t>
            </a:r>
          </a:p>
          <a:p>
            <a:pPr marL="1428750" lvl="2" indent="-285750"/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2247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85A63-9CF2-357B-BA68-5163DDCF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6D707-A1A6-742B-9DBC-E47EA371EA3A}"/>
              </a:ext>
            </a:extLst>
          </p:cNvPr>
          <p:cNvSpPr txBox="1"/>
          <p:nvPr/>
        </p:nvSpPr>
        <p:spPr>
          <a:xfrm>
            <a:off x="152400" y="20503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Research focus and methodology overview</a:t>
            </a:r>
          </a:p>
        </p:txBody>
      </p:sp>
    </p:spTree>
    <p:extLst>
      <p:ext uri="{BB962C8B-B14F-4D97-AF65-F5344CB8AC3E}">
        <p14:creationId xmlns:p14="http://schemas.microsoft.com/office/powerpoint/2010/main" val="1103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935-EDE0-78C7-8C8A-40CF68A0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7" y="569535"/>
            <a:ext cx="10007849" cy="996715"/>
          </a:xfrm>
        </p:spPr>
        <p:txBody>
          <a:bodyPr>
            <a:noAutofit/>
          </a:bodyPr>
          <a:lstStyle/>
          <a:p>
            <a:r>
              <a:rPr lang="en-US" sz="6600" b="0" dirty="0">
                <a:latin typeface="+mj-lt"/>
              </a:rPr>
              <a:t>Overview</a:t>
            </a:r>
            <a:endParaRPr lang="it-IT" sz="6600" b="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1FFA-7025-4E23-CBF8-D7CFC9D3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Objective: </a:t>
            </a:r>
            <a:r>
              <a:rPr lang="en-US" dirty="0">
                <a:latin typeface="+mn-lt"/>
              </a:rPr>
              <a:t>examine Salt Lake City traffic as a response variable using DCM and HDGM models along with enrichment the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Model Performance Evaluation: </a:t>
            </a:r>
          </a:p>
          <a:p>
            <a:pPr marL="971550" lvl="1" indent="-285750"/>
            <a:r>
              <a:rPr lang="it-IT" sz="1800" dirty="0">
                <a:latin typeface="+mn-lt"/>
              </a:rPr>
              <a:t>residuals Analysis </a:t>
            </a:r>
          </a:p>
          <a:p>
            <a:pPr marL="971550" lvl="1" indent="-285750"/>
            <a:r>
              <a:rPr lang="it-IT" sz="1800" dirty="0">
                <a:latin typeface="+mn-lt"/>
              </a:rPr>
              <a:t>validation phase using a clustering method and evalutation of the validation statistics</a:t>
            </a:r>
          </a:p>
          <a:p>
            <a:pPr marL="971550" lvl="1" indent="-285750"/>
            <a:r>
              <a:rPr lang="it-IT" sz="1800" dirty="0">
                <a:latin typeface="+mn-lt"/>
              </a:rPr>
              <a:t>Log-likelihood Model's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</a:rPr>
              <a:t>Tuning Approaches:</a:t>
            </a:r>
          </a:p>
          <a:p>
            <a:pPr marL="971550" lvl="1" indent="-285750"/>
            <a:r>
              <a:rPr lang="it-IT" sz="1800" dirty="0">
                <a:latin typeface="+mn-lt"/>
              </a:rPr>
              <a:t>Maximization of log-likelihood function</a:t>
            </a:r>
          </a:p>
          <a:p>
            <a:pPr marL="971550" lvl="1" indent="-285750"/>
            <a:r>
              <a:rPr lang="en-US" sz="1800" dirty="0">
                <a:latin typeface="+mn-lt"/>
              </a:rPr>
              <a:t>EM convergence based on randomization of initial parameters</a:t>
            </a:r>
            <a:endParaRPr lang="it-IT" sz="1800" dirty="0">
              <a:latin typeface="+mn-lt"/>
            </a:endParaRPr>
          </a:p>
          <a:p>
            <a:pPr marL="971550" lvl="1" indent="-285750"/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8253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Bg_Theme">
      <a:dk1>
        <a:srgbClr val="182642"/>
      </a:dk1>
      <a:lt1>
        <a:srgbClr val="FFFFFF"/>
      </a:lt1>
      <a:dk2>
        <a:srgbClr val="1B345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92114A3471B4D8F75B1A14ABF07B0" ma:contentTypeVersion="3" ma:contentTypeDescription="Create a new document." ma:contentTypeScope="" ma:versionID="dc5e32ad0b5863b816b4167c8922ade9">
  <xsd:schema xmlns:xsd="http://www.w3.org/2001/XMLSchema" xmlns:xs="http://www.w3.org/2001/XMLSchema" xmlns:p="http://schemas.microsoft.com/office/2006/metadata/properties" xmlns:ns2="809c6131-60c3-40ed-bebd-38afa601eb8e" targetNamespace="http://schemas.microsoft.com/office/2006/metadata/properties" ma:root="true" ma:fieldsID="9f7d7087c3f04ca7f4b17243e3c04ba3" ns2:_="">
    <xsd:import namespace="809c6131-60c3-40ed-bebd-38afa601e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c6131-60c3-40ed-bebd-38afa601e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A7F254-7A63-474C-940B-B1A7B0C71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4EDC4B-6231-4368-A33F-7EFB53F03114}">
  <ds:schemaRefs>
    <ds:schemaRef ds:uri="809c6131-60c3-40ed-bebd-38afa601e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366466-A383-41EE-970B-3E647B7C2ABC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2021</Words>
  <Application>Microsoft Office PowerPoint</Application>
  <PresentationFormat>Widescreen</PresentationFormat>
  <Paragraphs>179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Rubik</vt:lpstr>
      <vt:lpstr>Rubik Light</vt:lpstr>
      <vt:lpstr>Tema di Office</vt:lpstr>
      <vt:lpstr>Geo-Temporal Analysis on Salt Lake city traffic</vt:lpstr>
      <vt:lpstr>Outline</vt:lpstr>
      <vt:lpstr>PowerPoint Presentation</vt:lpstr>
      <vt:lpstr>PowerPoint Presentation</vt:lpstr>
      <vt:lpstr>PowerPoint Presentation</vt:lpstr>
      <vt:lpstr>Dataset description</vt:lpstr>
      <vt:lpstr>Dataset enrichment </vt:lpstr>
      <vt:lpstr>PowerPoint Presentation</vt:lpstr>
      <vt:lpstr>Overview</vt:lpstr>
      <vt:lpstr>PowerPoint Presentation</vt:lpstr>
      <vt:lpstr>The DCM</vt:lpstr>
      <vt:lpstr>DCM parametrizations</vt:lpstr>
      <vt:lpstr>DCM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Differencing method</vt:lpstr>
      <vt:lpstr>PowerPoint Presentation</vt:lpstr>
      <vt:lpstr>The HDGM</vt:lpstr>
      <vt:lpstr>PowerPoint Presentation</vt:lpstr>
      <vt:lpstr>HDGM implementation</vt:lpstr>
      <vt:lpstr>PowerPoint Presentation</vt:lpstr>
      <vt:lpstr>PowerPoint Presentation</vt:lpstr>
      <vt:lpstr>PowerPoint Presentation</vt:lpstr>
      <vt:lpstr>Conclusions</vt:lpstr>
      <vt:lpstr>Further research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Utente di Microsoft Office</dc:creator>
  <cp:keywords/>
  <dc:description/>
  <cp:lastModifiedBy>Silviu filote</cp:lastModifiedBy>
  <cp:revision>23</cp:revision>
  <dcterms:created xsi:type="dcterms:W3CDTF">2018-11-28T11:02:36Z</dcterms:created>
  <dcterms:modified xsi:type="dcterms:W3CDTF">2024-02-19T21:47:52Z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0x0101007FA92114A3471B4D8F75B1A14ABF07B0</vt:lpwstr>
  </property>
</Properties>
</file>