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9"/>
  </p:notesMasterIdLst>
  <p:sldIdLst>
    <p:sldId id="346" r:id="rId5"/>
    <p:sldId id="349" r:id="rId6"/>
    <p:sldId id="368" r:id="rId7"/>
    <p:sldId id="373" r:id="rId8"/>
    <p:sldId id="348" r:id="rId9"/>
    <p:sldId id="374" r:id="rId10"/>
    <p:sldId id="370" r:id="rId11"/>
    <p:sldId id="375" r:id="rId12"/>
    <p:sldId id="378" r:id="rId13"/>
    <p:sldId id="380" r:id="rId14"/>
    <p:sldId id="379" r:id="rId15"/>
    <p:sldId id="385" r:id="rId16"/>
    <p:sldId id="386" r:id="rId17"/>
    <p:sldId id="388" r:id="rId18"/>
    <p:sldId id="391" r:id="rId19"/>
    <p:sldId id="392" r:id="rId20"/>
    <p:sldId id="393" r:id="rId21"/>
    <p:sldId id="394" r:id="rId22"/>
    <p:sldId id="395" r:id="rId23"/>
    <p:sldId id="396" r:id="rId24"/>
    <p:sldId id="397" r:id="rId25"/>
    <p:sldId id="399" r:id="rId26"/>
    <p:sldId id="400" r:id="rId27"/>
    <p:sldId id="402" r:id="rId28"/>
    <p:sldId id="401" r:id="rId29"/>
    <p:sldId id="403" r:id="rId30"/>
    <p:sldId id="408" r:id="rId31"/>
    <p:sldId id="405" r:id="rId32"/>
    <p:sldId id="407" r:id="rId33"/>
    <p:sldId id="404" r:id="rId34"/>
    <p:sldId id="409" r:id="rId35"/>
    <p:sldId id="398" r:id="rId36"/>
    <p:sldId id="376" r:id="rId37"/>
    <p:sldId id="406" r:id="rId3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6EB0"/>
    <a:srgbClr val="C96643"/>
    <a:srgbClr val="4E59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91226" autoAdjust="0"/>
  </p:normalViewPr>
  <p:slideViewPr>
    <p:cSldViewPr snapToGrid="0" snapToObjects="1">
      <p:cViewPr varScale="1">
        <p:scale>
          <a:sx n="102" d="100"/>
          <a:sy n="102" d="100"/>
        </p:scale>
        <p:origin x="918" y="102"/>
      </p:cViewPr>
      <p:guideLst>
        <p:guide orient="horz" pos="2183"/>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it-IT" sz="1600" dirty="0">
                <a:latin typeface="Rubik" pitchFamily="2" charset="-79"/>
                <a:cs typeface="Rubik" pitchFamily="2" charset="-79"/>
              </a:rPr>
              <a:t>Titolo del grafico</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barChart>
        <c:barDir val="col"/>
        <c:grouping val="stacked"/>
        <c:varyColors val="0"/>
        <c:ser>
          <c:idx val="0"/>
          <c:order val="0"/>
          <c:tx>
            <c:strRef>
              <c:f>Foglio1!$B$1</c:f>
              <c:strCache>
                <c:ptCount val="1"/>
                <c:pt idx="0">
                  <c:v>Serie 1</c:v>
                </c:pt>
              </c:strCache>
            </c:strRef>
          </c:tx>
          <c:spPr>
            <a:solidFill>
              <a:srgbClr val="426EB0"/>
            </a:solidFill>
            <a:ln>
              <a:noFill/>
            </a:ln>
            <a:effectLst/>
          </c:spPr>
          <c:invertIfNegative val="0"/>
          <c:cat>
            <c:strRef>
              <c:f>Foglio1!$A$2:$A$5</c:f>
              <c:strCache>
                <c:ptCount val="4"/>
                <c:pt idx="0">
                  <c:v>Categoria 1</c:v>
                </c:pt>
                <c:pt idx="1">
                  <c:v>Categoria 2</c:v>
                </c:pt>
                <c:pt idx="2">
                  <c:v>Categoria 3</c:v>
                </c:pt>
                <c:pt idx="3">
                  <c:v>Categoria 4</c:v>
                </c:pt>
              </c:strCache>
            </c:strRef>
          </c:cat>
          <c:val>
            <c:numRef>
              <c:f>Foglio1!$B$2:$B$5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843-6243-93FF-BA006A7DA150}"/>
            </c:ext>
          </c:extLst>
        </c:ser>
        <c:ser>
          <c:idx val="1"/>
          <c:order val="1"/>
          <c:tx>
            <c:strRef>
              <c:f>Foglio1!$C$1</c:f>
              <c:strCache>
                <c:ptCount val="1"/>
                <c:pt idx="0">
                  <c:v>Serie 2</c:v>
                </c:pt>
              </c:strCache>
            </c:strRef>
          </c:tx>
          <c:spPr>
            <a:solidFill>
              <a:schemeClr val="accent1">
                <a:lumMod val="60000"/>
                <a:lumOff val="40000"/>
              </a:schemeClr>
            </a:solidFill>
            <a:ln>
              <a:noFill/>
            </a:ln>
            <a:effectLst/>
          </c:spPr>
          <c:invertIfNegative val="0"/>
          <c:cat>
            <c:strRef>
              <c:f>Foglio1!$A$2:$A$5</c:f>
              <c:strCache>
                <c:ptCount val="4"/>
                <c:pt idx="0">
                  <c:v>Categoria 1</c:v>
                </c:pt>
                <c:pt idx="1">
                  <c:v>Categoria 2</c:v>
                </c:pt>
                <c:pt idx="2">
                  <c:v>Categoria 3</c:v>
                </c:pt>
                <c:pt idx="3">
                  <c:v>Categoria 4</c:v>
                </c:pt>
              </c:strCache>
            </c:strRef>
          </c:cat>
          <c:val>
            <c:numRef>
              <c:f>Foglio1!$C$2:$C$5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843-6243-93FF-BA006A7DA150}"/>
            </c:ext>
          </c:extLst>
        </c:ser>
        <c:ser>
          <c:idx val="2"/>
          <c:order val="2"/>
          <c:tx>
            <c:strRef>
              <c:f>Foglio1!$D$1</c:f>
              <c:strCache>
                <c:ptCount val="1"/>
                <c:pt idx="0">
                  <c:v>Serie 3</c:v>
                </c:pt>
              </c:strCache>
            </c:strRef>
          </c:tx>
          <c:spPr>
            <a:solidFill>
              <a:schemeClr val="accent1">
                <a:lumMod val="40000"/>
                <a:lumOff val="60000"/>
              </a:schemeClr>
            </a:solidFill>
            <a:ln>
              <a:noFill/>
            </a:ln>
            <a:effectLst/>
          </c:spPr>
          <c:invertIfNegative val="0"/>
          <c:cat>
            <c:strRef>
              <c:f>Foglio1!$A$2:$A$5</c:f>
              <c:strCache>
                <c:ptCount val="4"/>
                <c:pt idx="0">
                  <c:v>Categoria 1</c:v>
                </c:pt>
                <c:pt idx="1">
                  <c:v>Categoria 2</c:v>
                </c:pt>
                <c:pt idx="2">
                  <c:v>Categoria 3</c:v>
                </c:pt>
                <c:pt idx="3">
                  <c:v>Categoria 4</c:v>
                </c:pt>
              </c:strCache>
            </c:strRef>
          </c:cat>
          <c:val>
            <c:numRef>
              <c:f>Foglio1!$D$2:$D$5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843-6243-93FF-BA006A7DA150}"/>
            </c:ext>
          </c:extLst>
        </c:ser>
        <c:dLbls>
          <c:showLegendKey val="0"/>
          <c:showVal val="0"/>
          <c:showCatName val="0"/>
          <c:showSerName val="0"/>
          <c:showPercent val="0"/>
          <c:showBubbleSize val="0"/>
        </c:dLbls>
        <c:gapWidth val="150"/>
        <c:overlap val="100"/>
        <c:axId val="-1088320544"/>
        <c:axId val="-1087720176"/>
      </c:barChart>
      <c:catAx>
        <c:axId val="-1088320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Rubik" pitchFamily="2" charset="-79"/>
                <a:ea typeface="+mn-ea"/>
                <a:cs typeface="Rubik" pitchFamily="2" charset="-79"/>
              </a:defRPr>
            </a:pPr>
            <a:endParaRPr lang="it-IT"/>
          </a:p>
        </c:txPr>
        <c:crossAx val="-1087720176"/>
        <c:crosses val="autoZero"/>
        <c:auto val="1"/>
        <c:lblAlgn val="ctr"/>
        <c:lblOffset val="100"/>
        <c:noMultiLvlLbl val="0"/>
      </c:catAx>
      <c:valAx>
        <c:axId val="-1087720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0883205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Rubik" pitchFamily="2" charset="-79"/>
              <a:ea typeface="+mn-ea"/>
              <a:cs typeface="Rubik" pitchFamily="2" charset="-79"/>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C85F60-0429-014B-94F4-5F04CDE84950}" type="datetimeFigureOut">
              <a:rPr lang="it-IT" smtClean="0"/>
              <a:t>18/02/2024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57F3DC-54A1-8348-9B9C-E6CA6C4BBF26}" type="slidenum">
              <a:rPr lang="it-IT" smtClean="0"/>
              <a:t>‹#›</a:t>
            </a:fld>
            <a:endParaRPr lang="it-IT"/>
          </a:p>
        </p:txBody>
      </p:sp>
    </p:spTree>
    <p:extLst>
      <p:ext uri="{BB962C8B-B14F-4D97-AF65-F5344CB8AC3E}">
        <p14:creationId xmlns:p14="http://schemas.microsoft.com/office/powerpoint/2010/main" val="1679610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F57F3DC-54A1-8348-9B9C-E6CA6C4BBF26}" type="slidenum">
              <a:rPr lang="it-IT" smtClean="0"/>
              <a:t>1</a:t>
            </a:fld>
            <a:endParaRPr lang="it-IT" dirty="0"/>
          </a:p>
        </p:txBody>
      </p:sp>
    </p:spTree>
    <p:extLst>
      <p:ext uri="{BB962C8B-B14F-4D97-AF65-F5344CB8AC3E}">
        <p14:creationId xmlns:p14="http://schemas.microsoft.com/office/powerpoint/2010/main" val="2505822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F57F3DC-54A1-8348-9B9C-E6CA6C4BBF26}" type="slidenum">
              <a:rPr lang="it-IT" smtClean="0"/>
              <a:t>2</a:t>
            </a:fld>
            <a:endParaRPr lang="it-IT"/>
          </a:p>
        </p:txBody>
      </p:sp>
    </p:spTree>
    <p:extLst>
      <p:ext uri="{BB962C8B-B14F-4D97-AF65-F5344CB8AC3E}">
        <p14:creationId xmlns:p14="http://schemas.microsoft.com/office/powerpoint/2010/main" val="2861177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F57F3DC-54A1-8348-9B9C-E6CA6C4BBF26}" type="slidenum">
              <a:rPr lang="it-IT" smtClean="0"/>
              <a:t>7</a:t>
            </a:fld>
            <a:endParaRPr lang="it-IT"/>
          </a:p>
        </p:txBody>
      </p:sp>
    </p:spTree>
    <p:extLst>
      <p:ext uri="{BB962C8B-B14F-4D97-AF65-F5344CB8AC3E}">
        <p14:creationId xmlns:p14="http://schemas.microsoft.com/office/powerpoint/2010/main" val="2774208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F57F3DC-54A1-8348-9B9C-E6CA6C4BBF26}" type="slidenum">
              <a:rPr lang="it-IT" smtClean="0"/>
              <a:t>31</a:t>
            </a:fld>
            <a:endParaRPr lang="it-IT"/>
          </a:p>
        </p:txBody>
      </p:sp>
    </p:spTree>
    <p:extLst>
      <p:ext uri="{BB962C8B-B14F-4D97-AF65-F5344CB8AC3E}">
        <p14:creationId xmlns:p14="http://schemas.microsoft.com/office/powerpoint/2010/main" val="452019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dice">
    <p:spTree>
      <p:nvGrpSpPr>
        <p:cNvPr id="1" name=""/>
        <p:cNvGrpSpPr/>
        <p:nvPr/>
      </p:nvGrpSpPr>
      <p:grpSpPr>
        <a:xfrm>
          <a:off x="0" y="0"/>
          <a:ext cx="0" cy="0"/>
          <a:chOff x="0" y="0"/>
          <a:chExt cx="0" cy="0"/>
        </a:xfrm>
      </p:grpSpPr>
      <p:sp>
        <p:nvSpPr>
          <p:cNvPr id="10" name="Segnaposto numero diapositiva 5">
            <a:extLst>
              <a:ext uri="{FF2B5EF4-FFF2-40B4-BE49-F238E27FC236}">
                <a16:creationId xmlns:a16="http://schemas.microsoft.com/office/drawing/2014/main" id="{9B9958FE-5604-404E-8CFA-78FDCCB37B07}"/>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
        <p:nvSpPr>
          <p:cNvPr id="11" name="Titolo 1">
            <a:extLst>
              <a:ext uri="{FF2B5EF4-FFF2-40B4-BE49-F238E27FC236}">
                <a16:creationId xmlns:a16="http://schemas.microsoft.com/office/drawing/2014/main" id="{B06AE38A-F37A-7D46-A340-4C7B145E380B}"/>
              </a:ext>
            </a:extLst>
          </p:cNvPr>
          <p:cNvSpPr>
            <a:spLocks noGrp="1"/>
          </p:cNvSpPr>
          <p:nvPr>
            <p:ph type="title" hasCustomPrompt="1"/>
          </p:nvPr>
        </p:nvSpPr>
        <p:spPr>
          <a:xfrm>
            <a:off x="774828" y="788187"/>
            <a:ext cx="10650644" cy="689022"/>
          </a:xfrm>
          <a:prstGeom prst="rect">
            <a:avLst/>
          </a:prstGeom>
        </p:spPr>
        <p:txBody>
          <a:bodyPr anchor="t" anchorCtr="0">
            <a:noAutofit/>
          </a:bodyPr>
          <a:lstStyle>
            <a:lvl1pPr>
              <a:defRPr sz="2500" b="1" i="0">
                <a:solidFill>
                  <a:schemeClr val="tx1"/>
                </a:solidFill>
                <a:latin typeface="Rubik" pitchFamily="2" charset="-79"/>
                <a:cs typeface="Rubik" pitchFamily="2" charset="-79"/>
              </a:defRPr>
            </a:lvl1pPr>
          </a:lstStyle>
          <a:p>
            <a:r>
              <a:rPr lang="it-IT" dirty="0"/>
              <a:t>Titolo della presentazione</a:t>
            </a:r>
            <a:br>
              <a:rPr lang="it-IT" dirty="0"/>
            </a:br>
            <a:r>
              <a:rPr lang="it-IT" dirty="0"/>
              <a:t>fino a 2 righe (slide indice)</a:t>
            </a:r>
          </a:p>
        </p:txBody>
      </p:sp>
      <p:sp>
        <p:nvSpPr>
          <p:cNvPr id="18" name="CasellaDiTesto 17">
            <a:extLst>
              <a:ext uri="{FF2B5EF4-FFF2-40B4-BE49-F238E27FC236}">
                <a16:creationId xmlns:a16="http://schemas.microsoft.com/office/drawing/2014/main" id="{5A7CA3FF-1A1E-FD47-86A1-810C49CFD445}"/>
              </a:ext>
            </a:extLst>
          </p:cNvPr>
          <p:cNvSpPr txBox="1"/>
          <p:nvPr userDrawn="1"/>
        </p:nvSpPr>
        <p:spPr>
          <a:xfrm>
            <a:off x="774828" y="490985"/>
            <a:ext cx="850392" cy="246221"/>
          </a:xfrm>
          <a:prstGeom prst="rect">
            <a:avLst/>
          </a:prstGeom>
          <a:noFill/>
        </p:spPr>
        <p:txBody>
          <a:bodyPr wrap="square" rtlCol="0">
            <a:spAutoFit/>
          </a:bodyPr>
          <a:lstStyle/>
          <a:p>
            <a:r>
              <a:rPr lang="it-IT" sz="1000" b="0" i="0" dirty="0">
                <a:solidFill>
                  <a:srgbClr val="426EB0"/>
                </a:solidFill>
                <a:latin typeface="Rubik" pitchFamily="2" charset="-79"/>
                <a:cs typeface="Rubik" pitchFamily="2" charset="-79"/>
              </a:rPr>
              <a:t>INDICE</a:t>
            </a:r>
          </a:p>
        </p:txBody>
      </p:sp>
      <p:sp>
        <p:nvSpPr>
          <p:cNvPr id="5" name="Segnaposto testo 4">
            <a:extLst>
              <a:ext uri="{FF2B5EF4-FFF2-40B4-BE49-F238E27FC236}">
                <a16:creationId xmlns:a16="http://schemas.microsoft.com/office/drawing/2014/main" id="{E82D60A8-F793-1943-A516-C848EC0F6ED8}"/>
              </a:ext>
            </a:extLst>
          </p:cNvPr>
          <p:cNvSpPr>
            <a:spLocks noGrp="1"/>
          </p:cNvSpPr>
          <p:nvPr>
            <p:ph type="body" sz="quarter" idx="13" hasCustomPrompt="1"/>
          </p:nvPr>
        </p:nvSpPr>
        <p:spPr>
          <a:xfrm>
            <a:off x="774700" y="1571625"/>
            <a:ext cx="10650538" cy="776288"/>
          </a:xfrm>
          <a:prstGeom prst="rect">
            <a:avLst/>
          </a:prstGeom>
        </p:spPr>
        <p:txBody>
          <a:bodyPr/>
          <a:lstStyle>
            <a:lvl1pPr marL="0" indent="0">
              <a:lnSpc>
                <a:spcPct val="100000"/>
              </a:lnSpc>
              <a:spcBef>
                <a:spcPts val="0"/>
              </a:spcBef>
              <a:buNone/>
              <a:defRPr sz="1800">
                <a:latin typeface="Rubik" pitchFamily="2" charset="-79"/>
                <a:cs typeface="Rubik" pitchFamily="2" charset="-79"/>
              </a:defRPr>
            </a:lvl1pPr>
          </a:lstStyle>
          <a:p>
            <a:r>
              <a:rPr lang="it-IT" dirty="0"/>
              <a:t>Sottotitolo della presentazione </a:t>
            </a:r>
          </a:p>
        </p:txBody>
      </p:sp>
      <p:sp>
        <p:nvSpPr>
          <p:cNvPr id="7" name="Segnaposto testo 6">
            <a:extLst>
              <a:ext uri="{FF2B5EF4-FFF2-40B4-BE49-F238E27FC236}">
                <a16:creationId xmlns:a16="http://schemas.microsoft.com/office/drawing/2014/main" id="{E5C8BB61-84B7-B74E-AE6B-B221D27BAE28}"/>
              </a:ext>
            </a:extLst>
          </p:cNvPr>
          <p:cNvSpPr>
            <a:spLocks noGrp="1"/>
          </p:cNvSpPr>
          <p:nvPr>
            <p:ph type="body" sz="quarter" idx="14" hasCustomPrompt="1"/>
          </p:nvPr>
        </p:nvSpPr>
        <p:spPr>
          <a:xfrm>
            <a:off x="774700" y="2643188"/>
            <a:ext cx="4946650" cy="248293"/>
          </a:xfrm>
          <a:prstGeom prst="rect">
            <a:avLst/>
          </a:prstGeom>
        </p:spPr>
        <p:txBody>
          <a:bodyPr/>
          <a:lstStyle>
            <a:lvl1pPr marL="0" indent="0">
              <a:buNone/>
              <a:defRPr sz="1800" b="1">
                <a:solidFill>
                  <a:srgbClr val="426EB0"/>
                </a:solidFill>
                <a:latin typeface="Rubik" pitchFamily="2" charset="-79"/>
                <a:cs typeface="Rubik" pitchFamily="2" charset="-79"/>
              </a:defRPr>
            </a:lvl1pPr>
          </a:lstStyle>
          <a:p>
            <a:r>
              <a:rPr lang="it-IT" dirty="0"/>
              <a:t>Capitolo n° (o titolo)</a:t>
            </a:r>
          </a:p>
        </p:txBody>
      </p:sp>
      <p:sp>
        <p:nvSpPr>
          <p:cNvPr id="14" name="Segnaposto testo 13">
            <a:extLst>
              <a:ext uri="{FF2B5EF4-FFF2-40B4-BE49-F238E27FC236}">
                <a16:creationId xmlns:a16="http://schemas.microsoft.com/office/drawing/2014/main" id="{B594B802-CC87-544A-8F48-49ABD2BFD49A}"/>
              </a:ext>
            </a:extLst>
          </p:cNvPr>
          <p:cNvSpPr>
            <a:spLocks noGrp="1"/>
          </p:cNvSpPr>
          <p:nvPr>
            <p:ph type="body" sz="quarter" idx="15" hasCustomPrompt="1"/>
          </p:nvPr>
        </p:nvSpPr>
        <p:spPr>
          <a:xfrm>
            <a:off x="774700" y="2904048"/>
            <a:ext cx="4946650" cy="765175"/>
          </a:xfrm>
          <a:prstGeom prst="rect">
            <a:avLst/>
          </a:prstGeom>
        </p:spPr>
        <p:txBody>
          <a:bodyPr/>
          <a:lstStyle>
            <a:lvl1pPr marL="0" indent="0">
              <a:lnSpc>
                <a:spcPct val="100000"/>
              </a:lnSpc>
              <a:spcBef>
                <a:spcPts val="0"/>
              </a:spcBef>
              <a:buNone/>
              <a:defRPr sz="1800">
                <a:latin typeface="Rubik" pitchFamily="2" charset="-79"/>
                <a:cs typeface="Rubik" pitchFamily="2" charset="-79"/>
              </a:defRPr>
            </a:lvl1pPr>
          </a:lstStyle>
          <a:p>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a:t>
            </a:r>
          </a:p>
        </p:txBody>
      </p:sp>
      <p:sp>
        <p:nvSpPr>
          <p:cNvPr id="19" name="Segnaposto testo 6">
            <a:extLst>
              <a:ext uri="{FF2B5EF4-FFF2-40B4-BE49-F238E27FC236}">
                <a16:creationId xmlns:a16="http://schemas.microsoft.com/office/drawing/2014/main" id="{F7178EBB-A607-5549-B1C0-858378B01E84}"/>
              </a:ext>
            </a:extLst>
          </p:cNvPr>
          <p:cNvSpPr>
            <a:spLocks noGrp="1"/>
          </p:cNvSpPr>
          <p:nvPr>
            <p:ph type="body" sz="quarter" idx="16" hasCustomPrompt="1"/>
          </p:nvPr>
        </p:nvSpPr>
        <p:spPr>
          <a:xfrm>
            <a:off x="774700" y="3669223"/>
            <a:ext cx="4946650" cy="248293"/>
          </a:xfrm>
          <a:prstGeom prst="rect">
            <a:avLst/>
          </a:prstGeom>
        </p:spPr>
        <p:txBody>
          <a:bodyPr/>
          <a:lstStyle>
            <a:lvl1pPr marL="0" indent="0">
              <a:buNone/>
              <a:defRPr sz="1800" b="1">
                <a:solidFill>
                  <a:srgbClr val="426EB0"/>
                </a:solidFill>
                <a:latin typeface="Rubik" pitchFamily="2" charset="-79"/>
                <a:cs typeface="Rubik" pitchFamily="2" charset="-79"/>
              </a:defRPr>
            </a:lvl1pPr>
          </a:lstStyle>
          <a:p>
            <a:r>
              <a:rPr lang="it-IT" dirty="0"/>
              <a:t>Capitolo n° (o titolo)</a:t>
            </a:r>
          </a:p>
        </p:txBody>
      </p:sp>
      <p:sp>
        <p:nvSpPr>
          <p:cNvPr id="20" name="Segnaposto testo 13">
            <a:extLst>
              <a:ext uri="{FF2B5EF4-FFF2-40B4-BE49-F238E27FC236}">
                <a16:creationId xmlns:a16="http://schemas.microsoft.com/office/drawing/2014/main" id="{78D4905F-7E97-3848-9593-6CD196906F04}"/>
              </a:ext>
            </a:extLst>
          </p:cNvPr>
          <p:cNvSpPr>
            <a:spLocks noGrp="1"/>
          </p:cNvSpPr>
          <p:nvPr>
            <p:ph type="body" sz="quarter" idx="17" hasCustomPrompt="1"/>
          </p:nvPr>
        </p:nvSpPr>
        <p:spPr>
          <a:xfrm>
            <a:off x="774700" y="3930083"/>
            <a:ext cx="4946650" cy="765175"/>
          </a:xfrm>
          <a:prstGeom prst="rect">
            <a:avLst/>
          </a:prstGeom>
        </p:spPr>
        <p:txBody>
          <a:bodyPr/>
          <a:lstStyle>
            <a:lvl1pPr marL="0" indent="0">
              <a:lnSpc>
                <a:spcPct val="100000"/>
              </a:lnSpc>
              <a:spcBef>
                <a:spcPts val="0"/>
              </a:spcBef>
              <a:buNone/>
              <a:defRPr sz="1800">
                <a:latin typeface="Rubik" pitchFamily="2" charset="-79"/>
                <a:cs typeface="Rubik" pitchFamily="2" charset="-79"/>
              </a:defRPr>
            </a:lvl1pPr>
          </a:lstStyle>
          <a:p>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a:t>
            </a:r>
          </a:p>
        </p:txBody>
      </p:sp>
      <p:sp>
        <p:nvSpPr>
          <p:cNvPr id="21" name="Segnaposto testo 6">
            <a:extLst>
              <a:ext uri="{FF2B5EF4-FFF2-40B4-BE49-F238E27FC236}">
                <a16:creationId xmlns:a16="http://schemas.microsoft.com/office/drawing/2014/main" id="{11911B18-BBF5-5C45-83B1-D0C3D9BD61FA}"/>
              </a:ext>
            </a:extLst>
          </p:cNvPr>
          <p:cNvSpPr>
            <a:spLocks noGrp="1"/>
          </p:cNvSpPr>
          <p:nvPr>
            <p:ph type="body" sz="quarter" idx="18" hasCustomPrompt="1"/>
          </p:nvPr>
        </p:nvSpPr>
        <p:spPr>
          <a:xfrm>
            <a:off x="774700" y="4695258"/>
            <a:ext cx="4946650" cy="248293"/>
          </a:xfrm>
          <a:prstGeom prst="rect">
            <a:avLst/>
          </a:prstGeom>
        </p:spPr>
        <p:txBody>
          <a:bodyPr/>
          <a:lstStyle>
            <a:lvl1pPr marL="0" indent="0">
              <a:buNone/>
              <a:defRPr sz="1800" b="1">
                <a:solidFill>
                  <a:srgbClr val="426EB0"/>
                </a:solidFill>
                <a:latin typeface="Rubik" pitchFamily="2" charset="-79"/>
                <a:cs typeface="Rubik" pitchFamily="2" charset="-79"/>
              </a:defRPr>
            </a:lvl1pPr>
          </a:lstStyle>
          <a:p>
            <a:r>
              <a:rPr lang="it-IT" dirty="0"/>
              <a:t>Capitolo n° (o titolo)</a:t>
            </a:r>
          </a:p>
        </p:txBody>
      </p:sp>
      <p:sp>
        <p:nvSpPr>
          <p:cNvPr id="22" name="Segnaposto testo 13">
            <a:extLst>
              <a:ext uri="{FF2B5EF4-FFF2-40B4-BE49-F238E27FC236}">
                <a16:creationId xmlns:a16="http://schemas.microsoft.com/office/drawing/2014/main" id="{39A2FB51-76B6-6D4C-A58C-09B2AC0D72F7}"/>
              </a:ext>
            </a:extLst>
          </p:cNvPr>
          <p:cNvSpPr>
            <a:spLocks noGrp="1"/>
          </p:cNvSpPr>
          <p:nvPr>
            <p:ph type="body" sz="quarter" idx="19" hasCustomPrompt="1"/>
          </p:nvPr>
        </p:nvSpPr>
        <p:spPr>
          <a:xfrm>
            <a:off x="774700" y="4956118"/>
            <a:ext cx="4946650" cy="765175"/>
          </a:xfrm>
          <a:prstGeom prst="rect">
            <a:avLst/>
          </a:prstGeom>
        </p:spPr>
        <p:txBody>
          <a:bodyPr/>
          <a:lstStyle>
            <a:lvl1pPr marL="0" indent="0">
              <a:lnSpc>
                <a:spcPct val="100000"/>
              </a:lnSpc>
              <a:spcBef>
                <a:spcPts val="0"/>
              </a:spcBef>
              <a:buNone/>
              <a:defRPr sz="1800">
                <a:latin typeface="Rubik" pitchFamily="2" charset="-79"/>
                <a:cs typeface="Rubik" pitchFamily="2" charset="-79"/>
              </a:defRPr>
            </a:lvl1pPr>
          </a:lstStyle>
          <a:p>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a:t>
            </a:r>
          </a:p>
        </p:txBody>
      </p:sp>
      <p:sp>
        <p:nvSpPr>
          <p:cNvPr id="23" name="Segnaposto testo 6">
            <a:extLst>
              <a:ext uri="{FF2B5EF4-FFF2-40B4-BE49-F238E27FC236}">
                <a16:creationId xmlns:a16="http://schemas.microsoft.com/office/drawing/2014/main" id="{0C97B4B4-0A07-6446-9B89-F31A8D2672A6}"/>
              </a:ext>
            </a:extLst>
          </p:cNvPr>
          <p:cNvSpPr>
            <a:spLocks noGrp="1"/>
          </p:cNvSpPr>
          <p:nvPr>
            <p:ph type="body" sz="quarter" idx="20" hasCustomPrompt="1"/>
          </p:nvPr>
        </p:nvSpPr>
        <p:spPr>
          <a:xfrm>
            <a:off x="6461468" y="2630621"/>
            <a:ext cx="4946650" cy="248293"/>
          </a:xfrm>
          <a:prstGeom prst="rect">
            <a:avLst/>
          </a:prstGeom>
        </p:spPr>
        <p:txBody>
          <a:bodyPr/>
          <a:lstStyle>
            <a:lvl1pPr marL="0" indent="0">
              <a:buNone/>
              <a:defRPr sz="1800" b="1">
                <a:solidFill>
                  <a:srgbClr val="426EB0"/>
                </a:solidFill>
                <a:latin typeface="Rubik" pitchFamily="2" charset="-79"/>
                <a:cs typeface="Rubik" pitchFamily="2" charset="-79"/>
              </a:defRPr>
            </a:lvl1pPr>
          </a:lstStyle>
          <a:p>
            <a:r>
              <a:rPr lang="it-IT" dirty="0"/>
              <a:t>Capitolo n° (o titolo)</a:t>
            </a:r>
          </a:p>
        </p:txBody>
      </p:sp>
      <p:sp>
        <p:nvSpPr>
          <p:cNvPr id="24" name="Segnaposto testo 13">
            <a:extLst>
              <a:ext uri="{FF2B5EF4-FFF2-40B4-BE49-F238E27FC236}">
                <a16:creationId xmlns:a16="http://schemas.microsoft.com/office/drawing/2014/main" id="{99403183-F5D5-124B-83CF-11107F07E72D}"/>
              </a:ext>
            </a:extLst>
          </p:cNvPr>
          <p:cNvSpPr>
            <a:spLocks noGrp="1"/>
          </p:cNvSpPr>
          <p:nvPr>
            <p:ph type="body" sz="quarter" idx="21" hasCustomPrompt="1"/>
          </p:nvPr>
        </p:nvSpPr>
        <p:spPr>
          <a:xfrm>
            <a:off x="6461468" y="2891481"/>
            <a:ext cx="4946650" cy="765175"/>
          </a:xfrm>
          <a:prstGeom prst="rect">
            <a:avLst/>
          </a:prstGeom>
        </p:spPr>
        <p:txBody>
          <a:bodyPr/>
          <a:lstStyle>
            <a:lvl1pPr marL="0" indent="0">
              <a:lnSpc>
                <a:spcPct val="100000"/>
              </a:lnSpc>
              <a:spcBef>
                <a:spcPts val="0"/>
              </a:spcBef>
              <a:buNone/>
              <a:defRPr sz="1800">
                <a:latin typeface="Rubik" pitchFamily="2" charset="-79"/>
                <a:cs typeface="Rubik" pitchFamily="2" charset="-79"/>
              </a:defRPr>
            </a:lvl1pPr>
          </a:lstStyle>
          <a:p>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a:t>
            </a:r>
          </a:p>
        </p:txBody>
      </p:sp>
      <p:sp>
        <p:nvSpPr>
          <p:cNvPr id="25" name="Segnaposto testo 6">
            <a:extLst>
              <a:ext uri="{FF2B5EF4-FFF2-40B4-BE49-F238E27FC236}">
                <a16:creationId xmlns:a16="http://schemas.microsoft.com/office/drawing/2014/main" id="{33302862-B9D7-274D-B40F-F421FF7FD57C}"/>
              </a:ext>
            </a:extLst>
          </p:cNvPr>
          <p:cNvSpPr>
            <a:spLocks noGrp="1"/>
          </p:cNvSpPr>
          <p:nvPr>
            <p:ph type="body" sz="quarter" idx="22" hasCustomPrompt="1"/>
          </p:nvPr>
        </p:nvSpPr>
        <p:spPr>
          <a:xfrm>
            <a:off x="6461468" y="3656656"/>
            <a:ext cx="4946650" cy="248293"/>
          </a:xfrm>
          <a:prstGeom prst="rect">
            <a:avLst/>
          </a:prstGeom>
        </p:spPr>
        <p:txBody>
          <a:bodyPr/>
          <a:lstStyle>
            <a:lvl1pPr marL="0" indent="0">
              <a:buNone/>
              <a:defRPr sz="1800" b="1">
                <a:solidFill>
                  <a:srgbClr val="426EB0"/>
                </a:solidFill>
                <a:latin typeface="Rubik" pitchFamily="2" charset="-79"/>
                <a:cs typeface="Rubik" pitchFamily="2" charset="-79"/>
              </a:defRPr>
            </a:lvl1pPr>
          </a:lstStyle>
          <a:p>
            <a:r>
              <a:rPr lang="it-IT" dirty="0"/>
              <a:t>Capitolo n° (o titolo)</a:t>
            </a:r>
          </a:p>
        </p:txBody>
      </p:sp>
      <p:sp>
        <p:nvSpPr>
          <p:cNvPr id="26" name="Segnaposto testo 13">
            <a:extLst>
              <a:ext uri="{FF2B5EF4-FFF2-40B4-BE49-F238E27FC236}">
                <a16:creationId xmlns:a16="http://schemas.microsoft.com/office/drawing/2014/main" id="{D2D52091-6215-9D48-8F8F-2D11E10FE0E5}"/>
              </a:ext>
            </a:extLst>
          </p:cNvPr>
          <p:cNvSpPr>
            <a:spLocks noGrp="1"/>
          </p:cNvSpPr>
          <p:nvPr>
            <p:ph type="body" sz="quarter" idx="23" hasCustomPrompt="1"/>
          </p:nvPr>
        </p:nvSpPr>
        <p:spPr>
          <a:xfrm>
            <a:off x="6461468" y="3917516"/>
            <a:ext cx="4946650" cy="765175"/>
          </a:xfrm>
          <a:prstGeom prst="rect">
            <a:avLst/>
          </a:prstGeom>
        </p:spPr>
        <p:txBody>
          <a:bodyPr/>
          <a:lstStyle>
            <a:lvl1pPr marL="0" indent="0">
              <a:lnSpc>
                <a:spcPct val="100000"/>
              </a:lnSpc>
              <a:spcBef>
                <a:spcPts val="0"/>
              </a:spcBef>
              <a:buNone/>
              <a:defRPr sz="1800">
                <a:latin typeface="Rubik" pitchFamily="2" charset="-79"/>
                <a:cs typeface="Rubik" pitchFamily="2" charset="-79"/>
              </a:defRPr>
            </a:lvl1pPr>
          </a:lstStyle>
          <a:p>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a:t>
            </a:r>
          </a:p>
        </p:txBody>
      </p:sp>
      <p:sp>
        <p:nvSpPr>
          <p:cNvPr id="27" name="Segnaposto testo 6">
            <a:extLst>
              <a:ext uri="{FF2B5EF4-FFF2-40B4-BE49-F238E27FC236}">
                <a16:creationId xmlns:a16="http://schemas.microsoft.com/office/drawing/2014/main" id="{66BB167B-F50F-A944-9208-5A1763C0DF04}"/>
              </a:ext>
            </a:extLst>
          </p:cNvPr>
          <p:cNvSpPr>
            <a:spLocks noGrp="1"/>
          </p:cNvSpPr>
          <p:nvPr>
            <p:ph type="body" sz="quarter" idx="24" hasCustomPrompt="1"/>
          </p:nvPr>
        </p:nvSpPr>
        <p:spPr>
          <a:xfrm>
            <a:off x="6461468" y="4682691"/>
            <a:ext cx="4946650" cy="248293"/>
          </a:xfrm>
          <a:prstGeom prst="rect">
            <a:avLst/>
          </a:prstGeom>
        </p:spPr>
        <p:txBody>
          <a:bodyPr/>
          <a:lstStyle>
            <a:lvl1pPr marL="0" indent="0">
              <a:buNone/>
              <a:defRPr sz="1800" b="1">
                <a:solidFill>
                  <a:srgbClr val="426EB0"/>
                </a:solidFill>
                <a:latin typeface="Rubik" pitchFamily="2" charset="-79"/>
                <a:cs typeface="Rubik" pitchFamily="2" charset="-79"/>
              </a:defRPr>
            </a:lvl1pPr>
          </a:lstStyle>
          <a:p>
            <a:r>
              <a:rPr lang="it-IT" dirty="0"/>
              <a:t>Capitolo n° (o titolo)</a:t>
            </a:r>
          </a:p>
        </p:txBody>
      </p:sp>
      <p:sp>
        <p:nvSpPr>
          <p:cNvPr id="28" name="Segnaposto testo 13">
            <a:extLst>
              <a:ext uri="{FF2B5EF4-FFF2-40B4-BE49-F238E27FC236}">
                <a16:creationId xmlns:a16="http://schemas.microsoft.com/office/drawing/2014/main" id="{F3EBBE11-3691-3C49-882C-3D011CFA5FBF}"/>
              </a:ext>
            </a:extLst>
          </p:cNvPr>
          <p:cNvSpPr>
            <a:spLocks noGrp="1"/>
          </p:cNvSpPr>
          <p:nvPr>
            <p:ph type="body" sz="quarter" idx="25" hasCustomPrompt="1"/>
          </p:nvPr>
        </p:nvSpPr>
        <p:spPr>
          <a:xfrm>
            <a:off x="6461468" y="4943551"/>
            <a:ext cx="4946650" cy="765175"/>
          </a:xfrm>
          <a:prstGeom prst="rect">
            <a:avLst/>
          </a:prstGeom>
        </p:spPr>
        <p:txBody>
          <a:bodyPr/>
          <a:lstStyle>
            <a:lvl1pPr marL="0" indent="0">
              <a:lnSpc>
                <a:spcPct val="100000"/>
              </a:lnSpc>
              <a:spcBef>
                <a:spcPts val="0"/>
              </a:spcBef>
              <a:buNone/>
              <a:defRPr sz="1800">
                <a:latin typeface="Rubik" pitchFamily="2" charset="-79"/>
                <a:cs typeface="Rubik" pitchFamily="2" charset="-79"/>
              </a:defRPr>
            </a:lvl1pPr>
          </a:lstStyle>
          <a:p>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a:t>
            </a:r>
          </a:p>
        </p:txBody>
      </p:sp>
    </p:spTree>
    <p:extLst>
      <p:ext uri="{BB962C8B-B14F-4D97-AF65-F5344CB8AC3E}">
        <p14:creationId xmlns:p14="http://schemas.microsoft.com/office/powerpoint/2010/main" val="373210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olo + Elenco puntato">
    <p:spTree>
      <p:nvGrpSpPr>
        <p:cNvPr id="1" name=""/>
        <p:cNvGrpSpPr/>
        <p:nvPr/>
      </p:nvGrpSpPr>
      <p:grpSpPr>
        <a:xfrm>
          <a:off x="0" y="0"/>
          <a:ext cx="0" cy="0"/>
          <a:chOff x="0" y="0"/>
          <a:chExt cx="0" cy="0"/>
        </a:xfrm>
      </p:grpSpPr>
      <p:sp>
        <p:nvSpPr>
          <p:cNvPr id="4" name="Segnaposto contenuto 3">
            <a:extLst>
              <a:ext uri="{FF2B5EF4-FFF2-40B4-BE49-F238E27FC236}">
                <a16:creationId xmlns:a16="http://schemas.microsoft.com/office/drawing/2014/main" id="{4A4EC7AE-9250-B946-9EB8-BC43225032D7}"/>
              </a:ext>
            </a:extLst>
          </p:cNvPr>
          <p:cNvSpPr>
            <a:spLocks noGrp="1"/>
          </p:cNvSpPr>
          <p:nvPr>
            <p:ph sz="half" idx="2"/>
          </p:nvPr>
        </p:nvSpPr>
        <p:spPr>
          <a:xfrm>
            <a:off x="769217" y="2203323"/>
            <a:ext cx="10642961" cy="3586062"/>
          </a:xfrm>
          <a:prstGeom prst="rect">
            <a:avLst/>
          </a:prstGeom>
        </p:spPr>
        <p:txBody>
          <a:bodyPr>
            <a:normAutofit/>
          </a:bodyPr>
          <a:lstStyle>
            <a:lvl1pPr>
              <a:defRPr sz="1800" b="1">
                <a:latin typeface="Rubik" pitchFamily="2" charset="-79"/>
                <a:cs typeface="Rubik" pitchFamily="2" charset="-79"/>
              </a:defRPr>
            </a:lvl1pPr>
            <a:lvl2pPr>
              <a:defRPr sz="1600">
                <a:latin typeface="Rubik" pitchFamily="2" charset="-79"/>
                <a:cs typeface="Rubik" pitchFamily="2" charset="-79"/>
              </a:defRPr>
            </a:lvl2pPr>
            <a:lvl3pPr>
              <a:defRPr sz="1200">
                <a:latin typeface="Rubik" pitchFamily="2" charset="-79"/>
                <a:cs typeface="Rubik" pitchFamily="2" charset="-79"/>
              </a:defRPr>
            </a:lvl3pPr>
            <a:lvl4pPr>
              <a:defRPr sz="2000">
                <a:latin typeface="Rubik" pitchFamily="2" charset="-79"/>
                <a:cs typeface="Rubik" pitchFamily="2" charset="-79"/>
              </a:defRPr>
            </a:lvl4pPr>
            <a:lvl5pPr>
              <a:defRPr sz="2000">
                <a:latin typeface="Rubik" pitchFamily="2" charset="-79"/>
                <a:cs typeface="Rubik" pitchFamily="2" charset="-79"/>
              </a:defRPr>
            </a:lvl5pPr>
          </a:lstStyle>
          <a:p>
            <a:pPr lvl="0"/>
            <a:r>
              <a:rPr lang="it-IT" dirty="0"/>
              <a:t>Modifica gli stili del testo dello schema</a:t>
            </a:r>
          </a:p>
          <a:p>
            <a:pPr lvl="1"/>
            <a:r>
              <a:rPr lang="it-IT" dirty="0"/>
              <a:t>Secondo livello</a:t>
            </a:r>
          </a:p>
          <a:p>
            <a:pPr lvl="2"/>
            <a:r>
              <a:rPr lang="it-IT" dirty="0"/>
              <a:t>Terzo livello</a:t>
            </a:r>
          </a:p>
        </p:txBody>
      </p:sp>
      <p:sp>
        <p:nvSpPr>
          <p:cNvPr id="10" name="Titolo 1">
            <a:extLst>
              <a:ext uri="{FF2B5EF4-FFF2-40B4-BE49-F238E27FC236}">
                <a16:creationId xmlns:a16="http://schemas.microsoft.com/office/drawing/2014/main" id="{E82551A4-41A1-BF49-B600-3990D26A003C}"/>
              </a:ext>
            </a:extLst>
          </p:cNvPr>
          <p:cNvSpPr>
            <a:spLocks noGrp="1"/>
          </p:cNvSpPr>
          <p:nvPr>
            <p:ph type="title" hasCustomPrompt="1"/>
          </p:nvPr>
        </p:nvSpPr>
        <p:spPr>
          <a:xfrm>
            <a:off x="774828" y="569535"/>
            <a:ext cx="10650644"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Slide titolo </a:t>
            </a:r>
            <a:br>
              <a:rPr lang="it-IT" dirty="0"/>
            </a:br>
            <a:r>
              <a:rPr lang="it-IT" dirty="0"/>
              <a:t>e punto elenco</a:t>
            </a:r>
          </a:p>
        </p:txBody>
      </p:sp>
      <p:sp>
        <p:nvSpPr>
          <p:cNvPr id="14" name="Segnaposto numero diapositiva 5">
            <a:extLst>
              <a:ext uri="{FF2B5EF4-FFF2-40B4-BE49-F238E27FC236}">
                <a16:creationId xmlns:a16="http://schemas.microsoft.com/office/drawing/2014/main" id="{99F6BAC3-2ABC-DA49-BC1C-62E7E1405F8C}"/>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Tree>
    <p:extLst>
      <p:ext uri="{BB962C8B-B14F-4D97-AF65-F5344CB8AC3E}">
        <p14:creationId xmlns:p14="http://schemas.microsoft.com/office/powerpoint/2010/main" val="1915132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olo + Elenco puntato">
    <p:spTree>
      <p:nvGrpSpPr>
        <p:cNvPr id="1" name=""/>
        <p:cNvGrpSpPr/>
        <p:nvPr/>
      </p:nvGrpSpPr>
      <p:grpSpPr>
        <a:xfrm>
          <a:off x="0" y="0"/>
          <a:ext cx="0" cy="0"/>
          <a:chOff x="0" y="0"/>
          <a:chExt cx="0" cy="0"/>
        </a:xfrm>
      </p:grpSpPr>
      <p:sp>
        <p:nvSpPr>
          <p:cNvPr id="4" name="Segnaposto contenuto 3">
            <a:extLst>
              <a:ext uri="{FF2B5EF4-FFF2-40B4-BE49-F238E27FC236}">
                <a16:creationId xmlns:a16="http://schemas.microsoft.com/office/drawing/2014/main" id="{4A4EC7AE-9250-B946-9EB8-BC43225032D7}"/>
              </a:ext>
            </a:extLst>
          </p:cNvPr>
          <p:cNvSpPr>
            <a:spLocks noGrp="1"/>
          </p:cNvSpPr>
          <p:nvPr>
            <p:ph sz="half" idx="2"/>
          </p:nvPr>
        </p:nvSpPr>
        <p:spPr>
          <a:xfrm>
            <a:off x="769218" y="2203323"/>
            <a:ext cx="5260880" cy="3586062"/>
          </a:xfrm>
          <a:prstGeom prst="rect">
            <a:avLst/>
          </a:prstGeom>
        </p:spPr>
        <p:txBody>
          <a:bodyPr>
            <a:normAutofit/>
          </a:bodyPr>
          <a:lstStyle>
            <a:lvl1pPr>
              <a:defRPr sz="1800" b="1">
                <a:latin typeface="Rubik" pitchFamily="2" charset="-79"/>
                <a:cs typeface="Rubik" pitchFamily="2" charset="-79"/>
              </a:defRPr>
            </a:lvl1pPr>
            <a:lvl2pPr>
              <a:defRPr sz="1600">
                <a:latin typeface="Rubik" pitchFamily="2" charset="-79"/>
                <a:cs typeface="Rubik" pitchFamily="2" charset="-79"/>
              </a:defRPr>
            </a:lvl2pPr>
            <a:lvl3pPr>
              <a:defRPr sz="1200">
                <a:latin typeface="Rubik" pitchFamily="2" charset="-79"/>
                <a:cs typeface="Rubik" pitchFamily="2" charset="-79"/>
              </a:defRPr>
            </a:lvl3pPr>
            <a:lvl4pPr>
              <a:defRPr sz="2000">
                <a:latin typeface="Rubik" pitchFamily="2" charset="-79"/>
                <a:cs typeface="Rubik" pitchFamily="2" charset="-79"/>
              </a:defRPr>
            </a:lvl4pPr>
            <a:lvl5pPr>
              <a:defRPr sz="2000">
                <a:latin typeface="Rubik" pitchFamily="2" charset="-79"/>
                <a:cs typeface="Rubik" pitchFamily="2" charset="-79"/>
              </a:defRPr>
            </a:lvl5pPr>
          </a:lstStyle>
          <a:p>
            <a:pPr lvl="0"/>
            <a:r>
              <a:rPr lang="it-IT" dirty="0"/>
              <a:t>Modifica gli stili del testo dello schema</a:t>
            </a:r>
          </a:p>
          <a:p>
            <a:pPr lvl="1"/>
            <a:r>
              <a:rPr lang="it-IT" dirty="0"/>
              <a:t>Secondo livello</a:t>
            </a:r>
          </a:p>
          <a:p>
            <a:pPr lvl="2"/>
            <a:r>
              <a:rPr lang="it-IT" dirty="0"/>
              <a:t>Terzo livello</a:t>
            </a:r>
          </a:p>
        </p:txBody>
      </p:sp>
      <p:sp>
        <p:nvSpPr>
          <p:cNvPr id="10" name="Titolo 1">
            <a:extLst>
              <a:ext uri="{FF2B5EF4-FFF2-40B4-BE49-F238E27FC236}">
                <a16:creationId xmlns:a16="http://schemas.microsoft.com/office/drawing/2014/main" id="{E82551A4-41A1-BF49-B600-3990D26A003C}"/>
              </a:ext>
            </a:extLst>
          </p:cNvPr>
          <p:cNvSpPr>
            <a:spLocks noGrp="1"/>
          </p:cNvSpPr>
          <p:nvPr>
            <p:ph type="title" hasCustomPrompt="1"/>
          </p:nvPr>
        </p:nvSpPr>
        <p:spPr>
          <a:xfrm>
            <a:off x="774828" y="569535"/>
            <a:ext cx="10650644"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Slide titolo </a:t>
            </a:r>
            <a:br>
              <a:rPr lang="it-IT" dirty="0"/>
            </a:br>
            <a:r>
              <a:rPr lang="it-IT" dirty="0"/>
              <a:t>e due punto elenco</a:t>
            </a:r>
          </a:p>
        </p:txBody>
      </p:sp>
      <p:sp>
        <p:nvSpPr>
          <p:cNvPr id="14" name="Segnaposto numero diapositiva 5">
            <a:extLst>
              <a:ext uri="{FF2B5EF4-FFF2-40B4-BE49-F238E27FC236}">
                <a16:creationId xmlns:a16="http://schemas.microsoft.com/office/drawing/2014/main" id="{99F6BAC3-2ABC-DA49-BC1C-62E7E1405F8C}"/>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
        <p:nvSpPr>
          <p:cNvPr id="5" name="Segnaposto contenuto 3">
            <a:extLst>
              <a:ext uri="{FF2B5EF4-FFF2-40B4-BE49-F238E27FC236}">
                <a16:creationId xmlns:a16="http://schemas.microsoft.com/office/drawing/2014/main" id="{0A4F796F-A158-3B49-B01D-0DBB3D3C4D37}"/>
              </a:ext>
            </a:extLst>
          </p:cNvPr>
          <p:cNvSpPr>
            <a:spLocks noGrp="1"/>
          </p:cNvSpPr>
          <p:nvPr>
            <p:ph sz="half" idx="13"/>
          </p:nvPr>
        </p:nvSpPr>
        <p:spPr>
          <a:xfrm>
            <a:off x="6164592" y="2203323"/>
            <a:ext cx="5260880" cy="3586062"/>
          </a:xfrm>
          <a:prstGeom prst="rect">
            <a:avLst/>
          </a:prstGeom>
        </p:spPr>
        <p:txBody>
          <a:bodyPr>
            <a:normAutofit/>
          </a:bodyPr>
          <a:lstStyle>
            <a:lvl1pPr>
              <a:defRPr sz="1800" b="1">
                <a:latin typeface="Rubik" pitchFamily="2" charset="-79"/>
                <a:cs typeface="Rubik" pitchFamily="2" charset="-79"/>
              </a:defRPr>
            </a:lvl1pPr>
            <a:lvl2pPr>
              <a:defRPr sz="1600">
                <a:latin typeface="Rubik" pitchFamily="2" charset="-79"/>
                <a:cs typeface="Rubik" pitchFamily="2" charset="-79"/>
              </a:defRPr>
            </a:lvl2pPr>
            <a:lvl3pPr>
              <a:defRPr sz="1200">
                <a:latin typeface="Rubik" pitchFamily="2" charset="-79"/>
                <a:cs typeface="Rubik" pitchFamily="2" charset="-79"/>
              </a:defRPr>
            </a:lvl3pPr>
            <a:lvl4pPr>
              <a:defRPr sz="2000">
                <a:latin typeface="Rubik" pitchFamily="2" charset="-79"/>
                <a:cs typeface="Rubik" pitchFamily="2" charset="-79"/>
              </a:defRPr>
            </a:lvl4pPr>
            <a:lvl5pPr>
              <a:defRPr sz="2000">
                <a:latin typeface="Rubik" pitchFamily="2" charset="-79"/>
                <a:cs typeface="Rubik" pitchFamily="2" charset="-79"/>
              </a:defRPr>
            </a:lvl5pPr>
          </a:lstStyle>
          <a:p>
            <a:pPr lvl="0"/>
            <a:r>
              <a:rPr lang="it-IT" dirty="0"/>
              <a:t>Modifica gli stili del testo dello schema</a:t>
            </a:r>
          </a:p>
          <a:p>
            <a:pPr lvl="1"/>
            <a:r>
              <a:rPr lang="it-IT" dirty="0"/>
              <a:t>Secondo livello</a:t>
            </a:r>
          </a:p>
          <a:p>
            <a:pPr lvl="2"/>
            <a:r>
              <a:rPr lang="it-IT" dirty="0"/>
              <a:t>Terzo livello</a:t>
            </a:r>
          </a:p>
        </p:txBody>
      </p:sp>
    </p:spTree>
    <p:extLst>
      <p:ext uri="{BB962C8B-B14F-4D97-AF65-F5344CB8AC3E}">
        <p14:creationId xmlns:p14="http://schemas.microsoft.com/office/powerpoint/2010/main" val="1823489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lenco puntato">
    <p:spTree>
      <p:nvGrpSpPr>
        <p:cNvPr id="1" name=""/>
        <p:cNvGrpSpPr/>
        <p:nvPr/>
      </p:nvGrpSpPr>
      <p:grpSpPr>
        <a:xfrm>
          <a:off x="0" y="0"/>
          <a:ext cx="0" cy="0"/>
          <a:chOff x="0" y="0"/>
          <a:chExt cx="0" cy="0"/>
        </a:xfrm>
      </p:grpSpPr>
      <p:sp>
        <p:nvSpPr>
          <p:cNvPr id="6" name="Segnaposto contenuto 3">
            <a:extLst>
              <a:ext uri="{FF2B5EF4-FFF2-40B4-BE49-F238E27FC236}">
                <a16:creationId xmlns:a16="http://schemas.microsoft.com/office/drawing/2014/main" id="{921C8003-4F0C-B94F-9FE8-A28BFA9EA208}"/>
              </a:ext>
            </a:extLst>
          </p:cNvPr>
          <p:cNvSpPr>
            <a:spLocks noGrp="1"/>
          </p:cNvSpPr>
          <p:nvPr>
            <p:ph sz="half" idx="2"/>
          </p:nvPr>
        </p:nvSpPr>
        <p:spPr>
          <a:xfrm>
            <a:off x="769217" y="569535"/>
            <a:ext cx="10642961" cy="5219850"/>
          </a:xfrm>
          <a:prstGeom prst="rect">
            <a:avLst/>
          </a:prstGeom>
        </p:spPr>
        <p:txBody>
          <a:bodyPr numCol="2" spcCol="360000">
            <a:normAutofit/>
          </a:bodyPr>
          <a:lstStyle>
            <a:lvl1pPr>
              <a:defRPr sz="1800" b="1">
                <a:latin typeface="Rubik" pitchFamily="2" charset="-79"/>
                <a:cs typeface="Rubik" pitchFamily="2" charset="-79"/>
              </a:defRPr>
            </a:lvl1pPr>
            <a:lvl2pPr>
              <a:defRPr sz="1600">
                <a:latin typeface="Rubik" pitchFamily="2" charset="-79"/>
                <a:cs typeface="Rubik" pitchFamily="2" charset="-79"/>
              </a:defRPr>
            </a:lvl2pPr>
            <a:lvl3pPr>
              <a:defRPr sz="1200">
                <a:latin typeface="Rubik" pitchFamily="2" charset="-79"/>
                <a:cs typeface="Rubik" pitchFamily="2" charset="-79"/>
              </a:defRPr>
            </a:lvl3pPr>
            <a:lvl4pPr>
              <a:defRPr sz="2000">
                <a:latin typeface="Rubik" pitchFamily="2" charset="-79"/>
                <a:cs typeface="Rubik" pitchFamily="2" charset="-79"/>
              </a:defRPr>
            </a:lvl4pPr>
            <a:lvl5pPr>
              <a:defRPr sz="2000">
                <a:latin typeface="Rubik" pitchFamily="2" charset="-79"/>
                <a:cs typeface="Rubik" pitchFamily="2" charset="-79"/>
              </a:defRPr>
            </a:lvl5pPr>
          </a:lstStyle>
          <a:p>
            <a:pPr lvl="0"/>
            <a:r>
              <a:rPr lang="it-IT" dirty="0"/>
              <a:t>Modifica gli stili del testo dello schema</a:t>
            </a:r>
          </a:p>
          <a:p>
            <a:pPr lvl="1"/>
            <a:r>
              <a:rPr lang="it-IT" dirty="0"/>
              <a:t>Secondo livello</a:t>
            </a:r>
          </a:p>
          <a:p>
            <a:pPr lvl="2"/>
            <a:r>
              <a:rPr lang="it-IT" dirty="0"/>
              <a:t>Terzo livello</a:t>
            </a:r>
          </a:p>
          <a:p>
            <a:pPr lvl="2"/>
            <a:endParaRPr lang="it-IT" dirty="0"/>
          </a:p>
          <a:p>
            <a:pPr lvl="0"/>
            <a:r>
              <a:rPr lang="it-IT" dirty="0"/>
              <a:t>Modifica gli stili del testo dello schema</a:t>
            </a:r>
          </a:p>
          <a:p>
            <a:pPr lvl="1"/>
            <a:r>
              <a:rPr lang="it-IT" dirty="0"/>
              <a:t>Secondo livello</a:t>
            </a:r>
          </a:p>
          <a:p>
            <a:pPr lvl="2"/>
            <a:r>
              <a:rPr lang="it-IT" dirty="0"/>
              <a:t>Terzo livello</a:t>
            </a:r>
          </a:p>
          <a:p>
            <a:pPr lvl="2"/>
            <a:endParaRPr lang="it-IT" dirty="0"/>
          </a:p>
          <a:p>
            <a:pPr lvl="0"/>
            <a:r>
              <a:rPr lang="it-IT" dirty="0"/>
              <a:t>Modifica gli stili del testo dello schema</a:t>
            </a:r>
          </a:p>
          <a:p>
            <a:pPr lvl="1"/>
            <a:r>
              <a:rPr lang="it-IT" dirty="0"/>
              <a:t>Secondo livello</a:t>
            </a:r>
          </a:p>
          <a:p>
            <a:pPr lvl="2"/>
            <a:r>
              <a:rPr lang="it-IT" dirty="0"/>
              <a:t>Terzo livello</a:t>
            </a:r>
          </a:p>
          <a:p>
            <a:pPr lvl="2"/>
            <a:endParaRPr lang="it-IT" dirty="0"/>
          </a:p>
          <a:p>
            <a:pPr lvl="0"/>
            <a:r>
              <a:rPr lang="it-IT" dirty="0"/>
              <a:t>Modifica gli stili del testo dello schema</a:t>
            </a:r>
          </a:p>
          <a:p>
            <a:pPr lvl="1"/>
            <a:r>
              <a:rPr lang="it-IT" dirty="0"/>
              <a:t>Secondo livello</a:t>
            </a:r>
          </a:p>
          <a:p>
            <a:pPr lvl="2"/>
            <a:r>
              <a:rPr lang="it-IT" dirty="0"/>
              <a:t>Terzo livello</a:t>
            </a:r>
          </a:p>
          <a:p>
            <a:pPr lvl="2"/>
            <a:endParaRPr lang="it-IT" dirty="0"/>
          </a:p>
          <a:p>
            <a:pPr lvl="2"/>
            <a:endParaRPr lang="it-IT" dirty="0"/>
          </a:p>
          <a:p>
            <a:pPr lvl="2"/>
            <a:endParaRPr lang="it-IT" dirty="0"/>
          </a:p>
          <a:p>
            <a:pPr lvl="0"/>
            <a:r>
              <a:rPr lang="it-IT" dirty="0"/>
              <a:t>Modifica gli stili del testo dello schema</a:t>
            </a:r>
          </a:p>
          <a:p>
            <a:pPr lvl="1"/>
            <a:r>
              <a:rPr lang="it-IT" dirty="0"/>
              <a:t>Secondo livello</a:t>
            </a:r>
          </a:p>
          <a:p>
            <a:pPr lvl="2"/>
            <a:r>
              <a:rPr lang="it-IT" dirty="0"/>
              <a:t>Terzo livello</a:t>
            </a:r>
          </a:p>
          <a:p>
            <a:pPr lvl="2"/>
            <a:endParaRPr lang="it-IT" dirty="0"/>
          </a:p>
          <a:p>
            <a:pPr lvl="0"/>
            <a:r>
              <a:rPr lang="it-IT" dirty="0"/>
              <a:t>Modifica gli stili del testo dello schema</a:t>
            </a:r>
          </a:p>
          <a:p>
            <a:pPr lvl="1"/>
            <a:r>
              <a:rPr lang="it-IT" dirty="0"/>
              <a:t>Secondo livello</a:t>
            </a:r>
          </a:p>
          <a:p>
            <a:pPr lvl="2"/>
            <a:r>
              <a:rPr lang="it-IT" dirty="0"/>
              <a:t>Terzo livello</a:t>
            </a:r>
          </a:p>
          <a:p>
            <a:pPr lvl="2"/>
            <a:endParaRPr lang="it-IT" dirty="0"/>
          </a:p>
          <a:p>
            <a:pPr lvl="0"/>
            <a:r>
              <a:rPr lang="it-IT" dirty="0"/>
              <a:t>Modifica gli stili del testo dello schema</a:t>
            </a:r>
          </a:p>
          <a:p>
            <a:pPr lvl="1"/>
            <a:r>
              <a:rPr lang="it-IT" dirty="0"/>
              <a:t>Secondo livello</a:t>
            </a:r>
          </a:p>
          <a:p>
            <a:pPr lvl="2"/>
            <a:r>
              <a:rPr lang="it-IT" dirty="0"/>
              <a:t>Terzo livello</a:t>
            </a:r>
          </a:p>
          <a:p>
            <a:pPr lvl="2"/>
            <a:endParaRPr lang="it-IT" dirty="0"/>
          </a:p>
        </p:txBody>
      </p:sp>
      <p:sp>
        <p:nvSpPr>
          <p:cNvPr id="10" name="Segnaposto numero diapositiva 5">
            <a:extLst>
              <a:ext uri="{FF2B5EF4-FFF2-40B4-BE49-F238E27FC236}">
                <a16:creationId xmlns:a16="http://schemas.microsoft.com/office/drawing/2014/main" id="{142B3ECC-045E-3D45-81BD-DC9945DD3DA4}"/>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Tree>
    <p:extLst>
      <p:ext uri="{BB962C8B-B14F-4D97-AF65-F5344CB8AC3E}">
        <p14:creationId xmlns:p14="http://schemas.microsoft.com/office/powerpoint/2010/main" val="3848162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sto + Elenco puntato">
    <p:spTree>
      <p:nvGrpSpPr>
        <p:cNvPr id="1" name=""/>
        <p:cNvGrpSpPr/>
        <p:nvPr/>
      </p:nvGrpSpPr>
      <p:grpSpPr>
        <a:xfrm>
          <a:off x="0" y="0"/>
          <a:ext cx="0" cy="0"/>
          <a:chOff x="0" y="0"/>
          <a:chExt cx="0" cy="0"/>
        </a:xfrm>
      </p:grpSpPr>
      <p:sp>
        <p:nvSpPr>
          <p:cNvPr id="7" name="Segnaposto contenuto 2">
            <a:extLst>
              <a:ext uri="{FF2B5EF4-FFF2-40B4-BE49-F238E27FC236}">
                <a16:creationId xmlns:a16="http://schemas.microsoft.com/office/drawing/2014/main" id="{1F8847FC-3607-104A-BDD8-73CA4C4B90A6}"/>
              </a:ext>
            </a:extLst>
          </p:cNvPr>
          <p:cNvSpPr>
            <a:spLocks noGrp="1"/>
          </p:cNvSpPr>
          <p:nvPr>
            <p:ph idx="1" hasCustomPrompt="1"/>
          </p:nvPr>
        </p:nvSpPr>
        <p:spPr>
          <a:xfrm>
            <a:off x="770678" y="569535"/>
            <a:ext cx="5167136" cy="5219850"/>
          </a:xfrm>
          <a:prstGeom prst="rect">
            <a:avLst/>
          </a:prstGeom>
        </p:spPr>
        <p:txBody>
          <a:bodyPr>
            <a:normAutofit/>
          </a:bodyPr>
          <a:lstStyle>
            <a:lvl1pPr marL="0" indent="0">
              <a:buNone/>
              <a:defRPr sz="1800" b="0" i="0">
                <a:latin typeface="Rubik" pitchFamily="2" charset="-79"/>
                <a:cs typeface="Rubik" pitchFamily="2" charset="-79"/>
              </a:defRPr>
            </a:lvl1pPr>
          </a:lstStyle>
          <a:p>
            <a:pPr lvl="0"/>
            <a:r>
              <a:rPr lang="it-IT" dirty="0"/>
              <a:t>Testo della slide.</a:t>
            </a:r>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Ut et ligula </a:t>
            </a:r>
            <a:r>
              <a:rPr lang="it-IT" dirty="0" err="1"/>
              <a:t>vel</a:t>
            </a:r>
            <a:r>
              <a:rPr lang="it-IT" dirty="0"/>
              <a:t> </a:t>
            </a:r>
            <a:r>
              <a:rPr lang="it-IT" dirty="0" err="1"/>
              <a:t>felis</a:t>
            </a:r>
            <a:r>
              <a:rPr lang="it-IT" dirty="0"/>
              <a:t> </a:t>
            </a:r>
            <a:r>
              <a:rPr lang="it-IT" dirty="0" err="1"/>
              <a:t>iaculis</a:t>
            </a:r>
            <a:r>
              <a:rPr lang="it-IT" dirty="0"/>
              <a:t> </a:t>
            </a:r>
            <a:r>
              <a:rPr lang="it-IT" dirty="0" err="1"/>
              <a:t>volutpat</a:t>
            </a:r>
            <a:r>
              <a:rPr lang="it-IT" dirty="0"/>
              <a:t>. Morbi </a:t>
            </a:r>
            <a:r>
              <a:rPr lang="it-IT" dirty="0" err="1"/>
              <a:t>sed</a:t>
            </a:r>
            <a:r>
              <a:rPr lang="it-IT" dirty="0"/>
              <a:t> </a:t>
            </a:r>
            <a:r>
              <a:rPr lang="it-IT" dirty="0" err="1"/>
              <a:t>velit</a:t>
            </a:r>
            <a:r>
              <a:rPr lang="it-IT" dirty="0"/>
              <a:t> </a:t>
            </a:r>
            <a:r>
              <a:rPr lang="it-IT" dirty="0" err="1"/>
              <a:t>lorem</a:t>
            </a:r>
            <a:r>
              <a:rPr lang="it-IT" dirty="0"/>
              <a:t>. </a:t>
            </a:r>
            <a:r>
              <a:rPr lang="it-IT" dirty="0" err="1"/>
              <a:t>Suspendisse</a:t>
            </a:r>
            <a:r>
              <a:rPr lang="it-IT" dirty="0"/>
              <a:t> </a:t>
            </a:r>
            <a:r>
              <a:rPr lang="it-IT" dirty="0" err="1"/>
              <a:t>turpis</a:t>
            </a:r>
            <a:r>
              <a:rPr lang="it-IT" dirty="0"/>
              <a:t> </a:t>
            </a:r>
            <a:r>
              <a:rPr lang="it-IT" dirty="0" err="1"/>
              <a:t>sem</a:t>
            </a:r>
            <a:r>
              <a:rPr lang="it-IT" dirty="0"/>
              <a:t>, </a:t>
            </a:r>
            <a:r>
              <a:rPr lang="it-IT" dirty="0" err="1"/>
              <a:t>tincidunt</a:t>
            </a:r>
            <a:r>
              <a:rPr lang="it-IT" dirty="0"/>
              <a:t> pulvinar </a:t>
            </a:r>
            <a:r>
              <a:rPr lang="it-IT" dirty="0" err="1"/>
              <a:t>sodales</a:t>
            </a:r>
            <a:r>
              <a:rPr lang="it-IT" dirty="0"/>
              <a:t> </a:t>
            </a:r>
            <a:r>
              <a:rPr lang="it-IT" dirty="0" err="1"/>
              <a:t>sed</a:t>
            </a:r>
            <a:r>
              <a:rPr lang="it-IT" dirty="0"/>
              <a:t>, </a:t>
            </a:r>
            <a:r>
              <a:rPr lang="it-IT" dirty="0" err="1"/>
              <a:t>feugiat</a:t>
            </a:r>
            <a:r>
              <a:rPr lang="it-IT" dirty="0"/>
              <a:t> a </a:t>
            </a:r>
            <a:r>
              <a:rPr lang="it-IT" dirty="0" err="1"/>
              <a:t>erat</a:t>
            </a:r>
            <a:r>
              <a:rPr lang="it-IT" dirty="0"/>
              <a:t>. </a:t>
            </a:r>
            <a:r>
              <a:rPr lang="it-IT" dirty="0" err="1"/>
              <a:t>Phasellus</a:t>
            </a:r>
            <a:r>
              <a:rPr lang="it-IT" dirty="0"/>
              <a:t> ut mi </a:t>
            </a:r>
            <a:r>
              <a:rPr lang="it-IT" dirty="0" err="1"/>
              <a:t>at</a:t>
            </a:r>
            <a:r>
              <a:rPr lang="it-IT" dirty="0"/>
              <a:t> </a:t>
            </a:r>
            <a:r>
              <a:rPr lang="it-IT" dirty="0" err="1"/>
              <a:t>tortor</a:t>
            </a:r>
            <a:r>
              <a:rPr lang="it-IT" dirty="0"/>
              <a:t> </a:t>
            </a:r>
            <a:r>
              <a:rPr lang="it-IT" dirty="0" err="1"/>
              <a:t>interdum</a:t>
            </a:r>
            <a:r>
              <a:rPr lang="it-IT" dirty="0"/>
              <a:t> </a:t>
            </a:r>
            <a:r>
              <a:rPr lang="it-IT" dirty="0" err="1"/>
              <a:t>dictum</a:t>
            </a:r>
            <a:r>
              <a:rPr lang="it-IT" dirty="0"/>
              <a:t>. </a:t>
            </a:r>
            <a:r>
              <a:rPr lang="it-IT" dirty="0" err="1"/>
              <a:t>Sed</a:t>
            </a:r>
            <a:r>
              <a:rPr lang="it-IT" dirty="0"/>
              <a:t> </a:t>
            </a:r>
            <a:r>
              <a:rPr lang="it-IT" dirty="0" err="1"/>
              <a:t>accumsan</a:t>
            </a:r>
            <a:r>
              <a:rPr lang="it-IT" dirty="0"/>
              <a:t> </a:t>
            </a:r>
            <a:r>
              <a:rPr lang="it-IT" dirty="0" err="1"/>
              <a:t>mauris</a:t>
            </a:r>
            <a:r>
              <a:rPr lang="it-IT" dirty="0"/>
              <a:t> id </a:t>
            </a:r>
            <a:r>
              <a:rPr lang="it-IT" dirty="0" err="1"/>
              <a:t>augue</a:t>
            </a:r>
            <a:r>
              <a:rPr lang="it-IT" dirty="0"/>
              <a:t> </a:t>
            </a:r>
            <a:r>
              <a:rPr lang="it-IT" dirty="0" err="1"/>
              <a:t>bibendum</a:t>
            </a:r>
            <a:r>
              <a:rPr lang="it-IT" dirty="0"/>
              <a:t> </a:t>
            </a:r>
            <a:r>
              <a:rPr lang="it-IT" dirty="0" err="1"/>
              <a:t>dictum</a:t>
            </a:r>
            <a:r>
              <a:rPr lang="it-IT" dirty="0"/>
              <a:t>.</a:t>
            </a:r>
          </a:p>
        </p:txBody>
      </p:sp>
      <p:sp>
        <p:nvSpPr>
          <p:cNvPr id="10" name="Segnaposto numero diapositiva 5">
            <a:extLst>
              <a:ext uri="{FF2B5EF4-FFF2-40B4-BE49-F238E27FC236}">
                <a16:creationId xmlns:a16="http://schemas.microsoft.com/office/drawing/2014/main" id="{D063E752-FC99-A249-BB88-73C9E4E34A1C}"/>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
        <p:nvSpPr>
          <p:cNvPr id="11" name="Segnaposto contenuto 3">
            <a:extLst>
              <a:ext uri="{FF2B5EF4-FFF2-40B4-BE49-F238E27FC236}">
                <a16:creationId xmlns:a16="http://schemas.microsoft.com/office/drawing/2014/main" id="{143B471E-7CEB-024E-9D9E-A69E81E8690B}"/>
              </a:ext>
            </a:extLst>
          </p:cNvPr>
          <p:cNvSpPr>
            <a:spLocks noGrp="1"/>
          </p:cNvSpPr>
          <p:nvPr>
            <p:ph sz="half" idx="2"/>
          </p:nvPr>
        </p:nvSpPr>
        <p:spPr>
          <a:xfrm>
            <a:off x="6172200" y="569535"/>
            <a:ext cx="5239978" cy="5219850"/>
          </a:xfrm>
          <a:prstGeom prst="rect">
            <a:avLst/>
          </a:prstGeom>
        </p:spPr>
        <p:txBody>
          <a:bodyPr numCol="1" spcCol="0">
            <a:normAutofit/>
          </a:bodyPr>
          <a:lstStyle>
            <a:lvl1pPr>
              <a:defRPr sz="1800" b="1">
                <a:latin typeface="Rubik" pitchFamily="2" charset="-79"/>
                <a:cs typeface="Rubik" pitchFamily="2" charset="-79"/>
              </a:defRPr>
            </a:lvl1pPr>
            <a:lvl2pPr>
              <a:defRPr sz="1600">
                <a:latin typeface="Rubik" pitchFamily="2" charset="-79"/>
                <a:cs typeface="Rubik" pitchFamily="2" charset="-79"/>
              </a:defRPr>
            </a:lvl2pPr>
            <a:lvl3pPr>
              <a:defRPr sz="1200">
                <a:latin typeface="Rubik" pitchFamily="2" charset="-79"/>
                <a:cs typeface="Rubik" pitchFamily="2" charset="-79"/>
              </a:defRPr>
            </a:lvl3pPr>
            <a:lvl4pPr>
              <a:defRPr sz="2000">
                <a:latin typeface="Rubik" pitchFamily="2" charset="-79"/>
                <a:cs typeface="Rubik" pitchFamily="2" charset="-79"/>
              </a:defRPr>
            </a:lvl4pPr>
            <a:lvl5pPr>
              <a:defRPr sz="2000">
                <a:latin typeface="Rubik" pitchFamily="2" charset="-79"/>
                <a:cs typeface="Rubik" pitchFamily="2" charset="-79"/>
              </a:defRPr>
            </a:lvl5pPr>
          </a:lstStyle>
          <a:p>
            <a:pPr lvl="0"/>
            <a:r>
              <a:rPr lang="it-IT" dirty="0"/>
              <a:t>Modifica gli stili del testo dello schema</a:t>
            </a:r>
          </a:p>
          <a:p>
            <a:pPr lvl="1"/>
            <a:r>
              <a:rPr lang="it-IT" dirty="0"/>
              <a:t>Secondo livello</a:t>
            </a:r>
          </a:p>
          <a:p>
            <a:pPr lvl="2"/>
            <a:r>
              <a:rPr lang="it-IT" dirty="0"/>
              <a:t>Terzo </a:t>
            </a:r>
            <a:r>
              <a:rPr lang="it-IT" dirty="0" err="1"/>
              <a:t>livelloTerzo</a:t>
            </a:r>
            <a:r>
              <a:rPr lang="it-IT" dirty="0"/>
              <a:t> livello</a:t>
            </a:r>
          </a:p>
          <a:p>
            <a:pPr lvl="2"/>
            <a:endParaRPr lang="it-IT" dirty="0"/>
          </a:p>
        </p:txBody>
      </p:sp>
    </p:spTree>
    <p:extLst>
      <p:ext uri="{BB962C8B-B14F-4D97-AF65-F5344CB8AC3E}">
        <p14:creationId xmlns:p14="http://schemas.microsoft.com/office/powerpoint/2010/main" val="1861200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olo + Grafico">
    <p:spTree>
      <p:nvGrpSpPr>
        <p:cNvPr id="1" name=""/>
        <p:cNvGrpSpPr/>
        <p:nvPr/>
      </p:nvGrpSpPr>
      <p:grpSpPr>
        <a:xfrm>
          <a:off x="0" y="0"/>
          <a:ext cx="0" cy="0"/>
          <a:chOff x="0" y="0"/>
          <a:chExt cx="0" cy="0"/>
        </a:xfrm>
      </p:grpSpPr>
      <p:sp>
        <p:nvSpPr>
          <p:cNvPr id="10" name="Segnaposto numero diapositiva 5">
            <a:extLst>
              <a:ext uri="{FF2B5EF4-FFF2-40B4-BE49-F238E27FC236}">
                <a16:creationId xmlns:a16="http://schemas.microsoft.com/office/drawing/2014/main" id="{8715B9ED-2EE3-C04A-B74D-B54C61872C59}"/>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
        <p:nvSpPr>
          <p:cNvPr id="11" name="Titolo 1">
            <a:extLst>
              <a:ext uri="{FF2B5EF4-FFF2-40B4-BE49-F238E27FC236}">
                <a16:creationId xmlns:a16="http://schemas.microsoft.com/office/drawing/2014/main" id="{1271985D-3113-DC47-839E-4C2FB070ADA9}"/>
              </a:ext>
            </a:extLst>
          </p:cNvPr>
          <p:cNvSpPr>
            <a:spLocks noGrp="1"/>
          </p:cNvSpPr>
          <p:nvPr>
            <p:ph type="title" hasCustomPrompt="1"/>
          </p:nvPr>
        </p:nvSpPr>
        <p:spPr>
          <a:xfrm>
            <a:off x="774828" y="569535"/>
            <a:ext cx="10650644"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Titolo della slide</a:t>
            </a:r>
            <a:br>
              <a:rPr lang="it-IT" dirty="0"/>
            </a:br>
            <a:r>
              <a:rPr lang="it-IT" dirty="0"/>
              <a:t>fino a 2 righe</a:t>
            </a:r>
          </a:p>
        </p:txBody>
      </p:sp>
      <p:sp>
        <p:nvSpPr>
          <p:cNvPr id="12" name="Segnaposto contenuto 2">
            <a:extLst>
              <a:ext uri="{FF2B5EF4-FFF2-40B4-BE49-F238E27FC236}">
                <a16:creationId xmlns:a16="http://schemas.microsoft.com/office/drawing/2014/main" id="{EFE370B8-594B-3B4C-A499-384818115BA8}"/>
              </a:ext>
            </a:extLst>
          </p:cNvPr>
          <p:cNvSpPr>
            <a:spLocks noGrp="1"/>
          </p:cNvSpPr>
          <p:nvPr>
            <p:ph idx="1" hasCustomPrompt="1"/>
          </p:nvPr>
        </p:nvSpPr>
        <p:spPr>
          <a:xfrm>
            <a:off x="770677" y="2201713"/>
            <a:ext cx="2923499" cy="3587672"/>
          </a:xfrm>
          <a:prstGeom prst="rect">
            <a:avLst/>
          </a:prstGeom>
        </p:spPr>
        <p:txBody>
          <a:bodyPr numCol="1" spcCol="0">
            <a:normAutofit/>
          </a:bodyPr>
          <a:lstStyle>
            <a:lvl1pPr marL="0" indent="0">
              <a:buNone/>
              <a:defRPr sz="1800" b="0" i="0">
                <a:latin typeface="Rubik" pitchFamily="2" charset="-79"/>
                <a:cs typeface="Rubik" pitchFamily="2" charset="-79"/>
              </a:defRPr>
            </a:lvl1pPr>
          </a:lstStyle>
          <a:p>
            <a:pPr lvl="0"/>
            <a:r>
              <a:rPr lang="it-IT" dirty="0"/>
              <a:t>Testo della slide.</a:t>
            </a:r>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a:t>
            </a:r>
          </a:p>
        </p:txBody>
      </p:sp>
      <p:graphicFrame>
        <p:nvGraphicFramePr>
          <p:cNvPr id="13" name="Grafico 12">
            <a:extLst>
              <a:ext uri="{FF2B5EF4-FFF2-40B4-BE49-F238E27FC236}">
                <a16:creationId xmlns:a16="http://schemas.microsoft.com/office/drawing/2014/main" id="{FDD4A0A1-E21E-3748-A3F4-E3C231CFA124}"/>
              </a:ext>
            </a:extLst>
          </p:cNvPr>
          <p:cNvGraphicFramePr/>
          <p:nvPr userDrawn="1">
            <p:extLst>
              <p:ext uri="{D42A27DB-BD31-4B8C-83A1-F6EECF244321}">
                <p14:modId xmlns:p14="http://schemas.microsoft.com/office/powerpoint/2010/main" val="62865821"/>
              </p:ext>
            </p:extLst>
          </p:nvPr>
        </p:nvGraphicFramePr>
        <p:xfrm>
          <a:off x="4023360" y="2201713"/>
          <a:ext cx="7384758" cy="35876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34061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itazione big">
    <p:spTree>
      <p:nvGrpSpPr>
        <p:cNvPr id="1" name=""/>
        <p:cNvGrpSpPr/>
        <p:nvPr/>
      </p:nvGrpSpPr>
      <p:grpSpPr>
        <a:xfrm>
          <a:off x="0" y="0"/>
          <a:ext cx="0" cy="0"/>
          <a:chOff x="0" y="0"/>
          <a:chExt cx="0" cy="0"/>
        </a:xfrm>
      </p:grpSpPr>
      <p:sp>
        <p:nvSpPr>
          <p:cNvPr id="10" name="Segnaposto numero diapositiva 5">
            <a:extLst>
              <a:ext uri="{FF2B5EF4-FFF2-40B4-BE49-F238E27FC236}">
                <a16:creationId xmlns:a16="http://schemas.microsoft.com/office/drawing/2014/main" id="{398942C3-1CBC-AA4C-8933-1F5FDC15F8C1}"/>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
        <p:nvSpPr>
          <p:cNvPr id="11" name="Titolo 1">
            <a:extLst>
              <a:ext uri="{FF2B5EF4-FFF2-40B4-BE49-F238E27FC236}">
                <a16:creationId xmlns:a16="http://schemas.microsoft.com/office/drawing/2014/main" id="{1E956E04-B809-624D-9D17-D1FF1D3F851C}"/>
              </a:ext>
            </a:extLst>
          </p:cNvPr>
          <p:cNvSpPr>
            <a:spLocks noGrp="1"/>
          </p:cNvSpPr>
          <p:nvPr>
            <p:ph type="title" hasCustomPrompt="1"/>
          </p:nvPr>
        </p:nvSpPr>
        <p:spPr>
          <a:xfrm>
            <a:off x="774828" y="569535"/>
            <a:ext cx="10650644" cy="4521449"/>
          </a:xfrm>
          <a:prstGeom prst="rect">
            <a:avLst/>
          </a:prstGeom>
        </p:spPr>
        <p:txBody>
          <a:bodyPr anchor="t" anchorCtr="0">
            <a:normAutofit/>
          </a:bodyPr>
          <a:lstStyle>
            <a:lvl1pPr>
              <a:defRPr sz="3500" b="0" i="1">
                <a:solidFill>
                  <a:srgbClr val="4E5960"/>
                </a:solidFill>
                <a:latin typeface="Rubik Light" pitchFamily="2" charset="-79"/>
                <a:cs typeface="Rubik Light" pitchFamily="2" charset="-79"/>
              </a:defRPr>
            </a:lvl1pPr>
          </a:lstStyle>
          <a:p>
            <a:r>
              <a:rPr lang="it-IT" dirty="0"/>
              <a:t>–</a:t>
            </a:r>
            <a:br>
              <a:rPr lang="it-IT" dirty="0"/>
            </a:br>
            <a:r>
              <a:rPr lang="it-IT" dirty="0"/>
              <a:t>Slide citazione</a:t>
            </a:r>
            <a:br>
              <a:rPr lang="it-IT" dirty="0"/>
            </a:br>
            <a:r>
              <a:rPr lang="it-IT" dirty="0"/>
              <a:t>Il tempo non è affatto ciò che sembra.</a:t>
            </a:r>
            <a:br>
              <a:rPr lang="it-IT" dirty="0"/>
            </a:br>
            <a:r>
              <a:rPr lang="it-IT" dirty="0"/>
              <a:t>Non scorre in una sola direzione, e il futuro esiste</a:t>
            </a:r>
            <a:br>
              <a:rPr lang="it-IT" dirty="0"/>
            </a:br>
            <a:r>
              <a:rPr lang="it-IT" dirty="0"/>
              <a:t>contemporaneamente al passato.</a:t>
            </a:r>
            <a:br>
              <a:rPr lang="it-IT" dirty="0"/>
            </a:br>
            <a:endParaRPr lang="it-IT" dirty="0"/>
          </a:p>
        </p:txBody>
      </p:sp>
      <p:sp>
        <p:nvSpPr>
          <p:cNvPr id="5" name="Segnaposto testo 4">
            <a:extLst>
              <a:ext uri="{FF2B5EF4-FFF2-40B4-BE49-F238E27FC236}">
                <a16:creationId xmlns:a16="http://schemas.microsoft.com/office/drawing/2014/main" id="{0D049E33-D45A-E14B-A374-BEC1DCADB93A}"/>
              </a:ext>
            </a:extLst>
          </p:cNvPr>
          <p:cNvSpPr>
            <a:spLocks noGrp="1"/>
          </p:cNvSpPr>
          <p:nvPr>
            <p:ph type="body" sz="quarter" idx="13" hasCustomPrompt="1"/>
          </p:nvPr>
        </p:nvSpPr>
        <p:spPr>
          <a:xfrm>
            <a:off x="774699" y="5353050"/>
            <a:ext cx="2475127" cy="338138"/>
          </a:xfrm>
          <a:prstGeom prst="rect">
            <a:avLst/>
          </a:prstGeom>
        </p:spPr>
        <p:txBody>
          <a:bodyPr/>
          <a:lstStyle>
            <a:lvl1pPr marL="0" indent="0">
              <a:lnSpc>
                <a:spcPct val="100000"/>
              </a:lnSpc>
              <a:spcBef>
                <a:spcPts val="0"/>
              </a:spcBef>
              <a:buNone/>
              <a:defRPr sz="1800">
                <a:solidFill>
                  <a:srgbClr val="426EB0"/>
                </a:solidFill>
                <a:latin typeface="Rubik" pitchFamily="2" charset="-79"/>
                <a:cs typeface="Rubik" pitchFamily="2" charset="-79"/>
              </a:defRPr>
            </a:lvl1pPr>
          </a:lstStyle>
          <a:p>
            <a:r>
              <a:rPr lang="it-IT" dirty="0"/>
              <a:t>Autore citazione</a:t>
            </a:r>
          </a:p>
        </p:txBody>
      </p:sp>
    </p:spTree>
    <p:extLst>
      <p:ext uri="{BB962C8B-B14F-4D97-AF65-F5344CB8AC3E}">
        <p14:creationId xmlns:p14="http://schemas.microsoft.com/office/powerpoint/2010/main" val="3878809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pertina Istituzionale">
    <p:spTree>
      <p:nvGrpSpPr>
        <p:cNvPr id="1" name=""/>
        <p:cNvGrpSpPr/>
        <p:nvPr/>
      </p:nvGrpSpPr>
      <p:grpSpPr>
        <a:xfrm>
          <a:off x="0" y="0"/>
          <a:ext cx="0" cy="0"/>
          <a:chOff x="0" y="0"/>
          <a:chExt cx="0" cy="0"/>
        </a:xfrm>
      </p:grpSpPr>
      <p:pic>
        <p:nvPicPr>
          <p:cNvPr id="15" name="Immagine 14">
            <a:extLst>
              <a:ext uri="{FF2B5EF4-FFF2-40B4-BE49-F238E27FC236}">
                <a16:creationId xmlns:a16="http://schemas.microsoft.com/office/drawing/2014/main" id="{A59F866D-8662-7B43-9B2A-AE0275B1C7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7" y="0"/>
            <a:ext cx="12191546" cy="6851649"/>
          </a:xfrm>
          <a:prstGeom prst="rect">
            <a:avLst/>
          </a:prstGeom>
        </p:spPr>
      </p:pic>
      <p:sp>
        <p:nvSpPr>
          <p:cNvPr id="5" name="Titolo 1">
            <a:extLst>
              <a:ext uri="{FF2B5EF4-FFF2-40B4-BE49-F238E27FC236}">
                <a16:creationId xmlns:a16="http://schemas.microsoft.com/office/drawing/2014/main" id="{80B721A2-8B07-D445-BB00-FB076E5B4950}"/>
              </a:ext>
            </a:extLst>
          </p:cNvPr>
          <p:cNvSpPr>
            <a:spLocks noGrp="1"/>
          </p:cNvSpPr>
          <p:nvPr>
            <p:ph type="title" hasCustomPrompt="1"/>
          </p:nvPr>
        </p:nvSpPr>
        <p:spPr>
          <a:xfrm>
            <a:off x="774826" y="2590030"/>
            <a:ext cx="6784921" cy="1003405"/>
          </a:xfrm>
          <a:prstGeom prst="rect">
            <a:avLst/>
          </a:prstGeom>
        </p:spPr>
        <p:txBody>
          <a:bodyPr anchor="t" anchorCtr="0">
            <a:noAutofit/>
          </a:bodyPr>
          <a:lstStyle>
            <a:lvl1pPr>
              <a:defRPr sz="3500" b="1" i="0">
                <a:solidFill>
                  <a:schemeClr val="bg1"/>
                </a:solidFill>
                <a:latin typeface="Rubik" pitchFamily="2" charset="-79"/>
                <a:cs typeface="Rubik" pitchFamily="2" charset="-79"/>
              </a:defRPr>
            </a:lvl1pPr>
          </a:lstStyle>
          <a:p>
            <a:r>
              <a:rPr lang="it-IT" dirty="0"/>
              <a:t>Titolo della presentazione</a:t>
            </a:r>
            <a:br>
              <a:rPr lang="it-IT" dirty="0"/>
            </a:br>
            <a:r>
              <a:rPr lang="it-IT" dirty="0"/>
              <a:t>fino a 2 righe</a:t>
            </a:r>
          </a:p>
        </p:txBody>
      </p:sp>
      <p:sp>
        <p:nvSpPr>
          <p:cNvPr id="3" name="Segnaposto testo 2">
            <a:extLst>
              <a:ext uri="{FF2B5EF4-FFF2-40B4-BE49-F238E27FC236}">
                <a16:creationId xmlns:a16="http://schemas.microsoft.com/office/drawing/2014/main" id="{332D1AF2-C051-AD42-A56F-2105AA3354A1}"/>
              </a:ext>
            </a:extLst>
          </p:cNvPr>
          <p:cNvSpPr>
            <a:spLocks noGrp="1"/>
          </p:cNvSpPr>
          <p:nvPr>
            <p:ph type="body" sz="quarter" idx="10" hasCustomPrompt="1"/>
          </p:nvPr>
        </p:nvSpPr>
        <p:spPr>
          <a:xfrm>
            <a:off x="8995144" y="2572782"/>
            <a:ext cx="2533650" cy="1003300"/>
          </a:xfrm>
          <a:prstGeom prst="rect">
            <a:avLst/>
          </a:prstGeom>
        </p:spPr>
        <p:txBody>
          <a:bodyPr/>
          <a:lstStyle>
            <a:lvl1pPr marL="0" indent="0">
              <a:buNone/>
              <a:defRPr sz="1200" b="1">
                <a:solidFill>
                  <a:srgbClr val="C96643"/>
                </a:solidFill>
              </a:defRPr>
            </a:lvl1pPr>
          </a:lstStyle>
          <a:p>
            <a:r>
              <a:rPr lang="it-IT" dirty="0"/>
              <a:t>Nome del corso di laurea</a:t>
            </a:r>
          </a:p>
        </p:txBody>
      </p:sp>
      <p:sp>
        <p:nvSpPr>
          <p:cNvPr id="8" name="Segnaposto testo 7">
            <a:extLst>
              <a:ext uri="{FF2B5EF4-FFF2-40B4-BE49-F238E27FC236}">
                <a16:creationId xmlns:a16="http://schemas.microsoft.com/office/drawing/2014/main" id="{E08712F4-1B35-FD44-8ADD-F4EB68091701}"/>
              </a:ext>
            </a:extLst>
          </p:cNvPr>
          <p:cNvSpPr>
            <a:spLocks noGrp="1"/>
          </p:cNvSpPr>
          <p:nvPr>
            <p:ph type="body" sz="quarter" idx="11" hasCustomPrompt="1"/>
          </p:nvPr>
        </p:nvSpPr>
        <p:spPr>
          <a:xfrm>
            <a:off x="774700" y="3892550"/>
            <a:ext cx="6784975" cy="828675"/>
          </a:xfrm>
          <a:prstGeom prst="rect">
            <a:avLst/>
          </a:prstGeom>
        </p:spPr>
        <p:txBody>
          <a:bodyPr/>
          <a:lstStyle>
            <a:lvl1pPr marL="0" indent="0">
              <a:buNone/>
              <a:defRPr sz="2200">
                <a:solidFill>
                  <a:schemeClr val="bg1"/>
                </a:solidFill>
                <a:latin typeface="Rubik" pitchFamily="2" charset="-79"/>
                <a:cs typeface="Rubik" pitchFamily="2" charset="-79"/>
              </a:defRPr>
            </a:lvl1pPr>
          </a:lstStyle>
          <a:p>
            <a:r>
              <a:rPr lang="it-IT" dirty="0"/>
              <a:t>Sottotitolo della presentazione</a:t>
            </a:r>
          </a:p>
        </p:txBody>
      </p:sp>
      <p:sp>
        <p:nvSpPr>
          <p:cNvPr id="14" name="Segnaposto testo 13">
            <a:extLst>
              <a:ext uri="{FF2B5EF4-FFF2-40B4-BE49-F238E27FC236}">
                <a16:creationId xmlns:a16="http://schemas.microsoft.com/office/drawing/2014/main" id="{2F448DC8-96A6-7B47-A6FA-3D71F4031204}"/>
              </a:ext>
            </a:extLst>
          </p:cNvPr>
          <p:cNvSpPr>
            <a:spLocks noGrp="1"/>
          </p:cNvSpPr>
          <p:nvPr>
            <p:ph type="body" sz="quarter" idx="12" hasCustomPrompt="1"/>
          </p:nvPr>
        </p:nvSpPr>
        <p:spPr>
          <a:xfrm>
            <a:off x="8995143" y="4362450"/>
            <a:ext cx="2533281" cy="923449"/>
          </a:xfrm>
          <a:prstGeom prst="rect">
            <a:avLst/>
          </a:prstGeom>
        </p:spPr>
        <p:txBody>
          <a:bodyPr/>
          <a:lstStyle>
            <a:lvl1pPr marL="0" indent="0">
              <a:lnSpc>
                <a:spcPct val="100000"/>
              </a:lnSpc>
              <a:spcBef>
                <a:spcPts val="0"/>
              </a:spcBef>
              <a:buNone/>
              <a:defRPr sz="1200">
                <a:solidFill>
                  <a:schemeClr val="bg1"/>
                </a:solidFill>
                <a:latin typeface="Rubik" pitchFamily="2" charset="-79"/>
                <a:cs typeface="Rubik" pitchFamily="2" charset="-79"/>
              </a:defRPr>
            </a:lvl1pPr>
          </a:lstStyle>
          <a:p>
            <a:r>
              <a:rPr lang="it-IT" dirty="0"/>
              <a:t>Prof. Nome cognome</a:t>
            </a:r>
          </a:p>
          <a:p>
            <a:r>
              <a:rPr lang="it-IT" dirty="0"/>
              <a:t>Dott. Nome cognome</a:t>
            </a:r>
          </a:p>
          <a:p>
            <a:r>
              <a:rPr lang="it-IT" dirty="0"/>
              <a:t>Prof.ssa Nome cognome</a:t>
            </a:r>
          </a:p>
          <a:p>
            <a:r>
              <a:rPr lang="it-IT" dirty="0"/>
              <a:t>Dott.ssa Nome cognome</a:t>
            </a:r>
          </a:p>
          <a:p>
            <a:endParaRPr lang="it-IT" dirty="0"/>
          </a:p>
        </p:txBody>
      </p:sp>
      <p:sp>
        <p:nvSpPr>
          <p:cNvPr id="18" name="Segnaposto testo 17">
            <a:extLst>
              <a:ext uri="{FF2B5EF4-FFF2-40B4-BE49-F238E27FC236}">
                <a16:creationId xmlns:a16="http://schemas.microsoft.com/office/drawing/2014/main" id="{B7DBD125-2674-B645-8018-E17886FB5F6C}"/>
              </a:ext>
            </a:extLst>
          </p:cNvPr>
          <p:cNvSpPr>
            <a:spLocks noGrp="1"/>
          </p:cNvSpPr>
          <p:nvPr>
            <p:ph type="body" sz="quarter" idx="13" hasCustomPrompt="1"/>
          </p:nvPr>
        </p:nvSpPr>
        <p:spPr>
          <a:xfrm>
            <a:off x="8994775" y="4070350"/>
            <a:ext cx="2533650" cy="236538"/>
          </a:xfrm>
          <a:prstGeom prst="rect">
            <a:avLst/>
          </a:prstGeom>
        </p:spPr>
        <p:txBody>
          <a:bodyPr/>
          <a:lstStyle>
            <a:lvl1pPr marL="0" indent="0">
              <a:buNone/>
              <a:defRPr sz="800">
                <a:solidFill>
                  <a:srgbClr val="426EB0"/>
                </a:solidFill>
                <a:latin typeface="Rubik" pitchFamily="2" charset="-79"/>
                <a:cs typeface="Rubik" pitchFamily="2" charset="-79"/>
              </a:defRPr>
            </a:lvl1pPr>
          </a:lstStyle>
          <a:p>
            <a:r>
              <a:rPr lang="it-IT" dirty="0"/>
              <a:t>RELATORI</a:t>
            </a:r>
          </a:p>
        </p:txBody>
      </p:sp>
      <p:sp>
        <p:nvSpPr>
          <p:cNvPr id="19" name="Segnaposto testo 17">
            <a:extLst>
              <a:ext uri="{FF2B5EF4-FFF2-40B4-BE49-F238E27FC236}">
                <a16:creationId xmlns:a16="http://schemas.microsoft.com/office/drawing/2014/main" id="{BFA5996C-AC6C-A54C-97AD-D9512F2B2DBA}"/>
              </a:ext>
            </a:extLst>
          </p:cNvPr>
          <p:cNvSpPr>
            <a:spLocks noGrp="1"/>
          </p:cNvSpPr>
          <p:nvPr>
            <p:ph type="body" sz="quarter" idx="14" hasCustomPrompt="1"/>
          </p:nvPr>
        </p:nvSpPr>
        <p:spPr>
          <a:xfrm>
            <a:off x="8994775" y="5342731"/>
            <a:ext cx="2533650" cy="236538"/>
          </a:xfrm>
          <a:prstGeom prst="rect">
            <a:avLst/>
          </a:prstGeom>
        </p:spPr>
        <p:txBody>
          <a:bodyPr/>
          <a:lstStyle>
            <a:lvl1pPr marL="0" indent="0">
              <a:buNone/>
              <a:defRPr sz="800">
                <a:solidFill>
                  <a:srgbClr val="426EB0"/>
                </a:solidFill>
                <a:latin typeface="Rubik" pitchFamily="2" charset="-79"/>
                <a:cs typeface="Rubik" pitchFamily="2" charset="-79"/>
              </a:defRPr>
            </a:lvl1pPr>
          </a:lstStyle>
          <a:p>
            <a:r>
              <a:rPr lang="it-IT" dirty="0"/>
              <a:t>SEDE</a:t>
            </a:r>
          </a:p>
        </p:txBody>
      </p:sp>
      <p:sp>
        <p:nvSpPr>
          <p:cNvPr id="21" name="Segnaposto testo 13">
            <a:extLst>
              <a:ext uri="{FF2B5EF4-FFF2-40B4-BE49-F238E27FC236}">
                <a16:creationId xmlns:a16="http://schemas.microsoft.com/office/drawing/2014/main" id="{58828116-FED3-5A4F-A24A-9C5C098A2FF3}"/>
              </a:ext>
            </a:extLst>
          </p:cNvPr>
          <p:cNvSpPr>
            <a:spLocks noGrp="1"/>
          </p:cNvSpPr>
          <p:nvPr>
            <p:ph type="body" sz="quarter" idx="15" hasCustomPrompt="1"/>
          </p:nvPr>
        </p:nvSpPr>
        <p:spPr>
          <a:xfrm>
            <a:off x="8994775" y="5636101"/>
            <a:ext cx="2533281" cy="512763"/>
          </a:xfrm>
          <a:prstGeom prst="rect">
            <a:avLst/>
          </a:prstGeom>
        </p:spPr>
        <p:txBody>
          <a:bodyPr/>
          <a:lstStyle>
            <a:lvl1pPr marL="0" indent="0">
              <a:lnSpc>
                <a:spcPct val="100000"/>
              </a:lnSpc>
              <a:spcBef>
                <a:spcPts val="0"/>
              </a:spcBef>
              <a:buNone/>
              <a:defRPr sz="1200">
                <a:solidFill>
                  <a:schemeClr val="bg1"/>
                </a:solidFill>
                <a:latin typeface="Rubik" pitchFamily="2" charset="-79"/>
                <a:cs typeface="Rubik" pitchFamily="2" charset="-79"/>
              </a:defRPr>
            </a:lvl1pPr>
          </a:lstStyle>
          <a:p>
            <a:r>
              <a:rPr lang="it-IT" dirty="0"/>
              <a:t>Inserire sede</a:t>
            </a:r>
          </a:p>
          <a:p>
            <a:endParaRPr lang="it-IT" dirty="0"/>
          </a:p>
        </p:txBody>
      </p:sp>
      <p:sp>
        <p:nvSpPr>
          <p:cNvPr id="22" name="Segnaposto testo 17">
            <a:extLst>
              <a:ext uri="{FF2B5EF4-FFF2-40B4-BE49-F238E27FC236}">
                <a16:creationId xmlns:a16="http://schemas.microsoft.com/office/drawing/2014/main" id="{2D502B89-82EB-5348-81D3-3CDB085299F5}"/>
              </a:ext>
            </a:extLst>
          </p:cNvPr>
          <p:cNvSpPr>
            <a:spLocks noGrp="1"/>
          </p:cNvSpPr>
          <p:nvPr>
            <p:ph type="body" sz="quarter" idx="16" hasCustomPrompt="1"/>
          </p:nvPr>
        </p:nvSpPr>
        <p:spPr>
          <a:xfrm>
            <a:off x="8994406" y="6277615"/>
            <a:ext cx="503865" cy="292486"/>
          </a:xfrm>
          <a:prstGeom prst="rect">
            <a:avLst/>
          </a:prstGeom>
        </p:spPr>
        <p:txBody>
          <a:bodyPr/>
          <a:lstStyle>
            <a:lvl1pPr marL="0" indent="0">
              <a:buNone/>
              <a:defRPr sz="800">
                <a:solidFill>
                  <a:srgbClr val="426EB0"/>
                </a:solidFill>
                <a:latin typeface="Rubik" pitchFamily="2" charset="-79"/>
                <a:cs typeface="Rubik" pitchFamily="2" charset="-79"/>
              </a:defRPr>
            </a:lvl1pPr>
          </a:lstStyle>
          <a:p>
            <a:r>
              <a:rPr lang="it-IT" dirty="0"/>
              <a:t>DATA</a:t>
            </a:r>
          </a:p>
        </p:txBody>
      </p:sp>
      <p:sp>
        <p:nvSpPr>
          <p:cNvPr id="23" name="Segnaposto testo 13">
            <a:extLst>
              <a:ext uri="{FF2B5EF4-FFF2-40B4-BE49-F238E27FC236}">
                <a16:creationId xmlns:a16="http://schemas.microsoft.com/office/drawing/2014/main" id="{67B38C4A-E439-BB47-BC1E-B6118EBCF0C6}"/>
              </a:ext>
            </a:extLst>
          </p:cNvPr>
          <p:cNvSpPr>
            <a:spLocks noGrp="1"/>
          </p:cNvSpPr>
          <p:nvPr>
            <p:ph type="body" sz="quarter" idx="17" hasCustomPrompt="1"/>
          </p:nvPr>
        </p:nvSpPr>
        <p:spPr>
          <a:xfrm>
            <a:off x="9498271" y="6223006"/>
            <a:ext cx="2029785" cy="347095"/>
          </a:xfrm>
          <a:prstGeom prst="rect">
            <a:avLst/>
          </a:prstGeom>
        </p:spPr>
        <p:txBody>
          <a:bodyPr/>
          <a:lstStyle>
            <a:lvl1pPr marL="0" indent="0">
              <a:lnSpc>
                <a:spcPct val="100000"/>
              </a:lnSpc>
              <a:spcBef>
                <a:spcPts val="0"/>
              </a:spcBef>
              <a:buNone/>
              <a:defRPr sz="1000">
                <a:solidFill>
                  <a:schemeClr val="bg1"/>
                </a:solidFill>
                <a:latin typeface="Rubik" pitchFamily="2" charset="-79"/>
                <a:cs typeface="Rubik" pitchFamily="2" charset="-79"/>
              </a:defRPr>
            </a:lvl1pPr>
          </a:lstStyle>
          <a:p>
            <a:r>
              <a:rPr lang="it-IT" dirty="0"/>
              <a:t>16 gennaio 2021</a:t>
            </a:r>
          </a:p>
          <a:p>
            <a:endParaRPr lang="it-IT" dirty="0"/>
          </a:p>
        </p:txBody>
      </p:sp>
    </p:spTree>
    <p:extLst>
      <p:ext uri="{BB962C8B-B14F-4D97-AF65-F5344CB8AC3E}">
        <p14:creationId xmlns:p14="http://schemas.microsoft.com/office/powerpoint/2010/main" val="139403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lide vuota">
    <p:spTree>
      <p:nvGrpSpPr>
        <p:cNvPr id="1" name=""/>
        <p:cNvGrpSpPr/>
        <p:nvPr/>
      </p:nvGrpSpPr>
      <p:grpSpPr>
        <a:xfrm>
          <a:off x="0" y="0"/>
          <a:ext cx="0" cy="0"/>
          <a:chOff x="0" y="0"/>
          <a:chExt cx="0" cy="0"/>
        </a:xfrm>
      </p:grpSpPr>
      <p:sp>
        <p:nvSpPr>
          <p:cNvPr id="10" name="Segnaposto numero diapositiva 5">
            <a:extLst>
              <a:ext uri="{FF2B5EF4-FFF2-40B4-BE49-F238E27FC236}">
                <a16:creationId xmlns:a16="http://schemas.microsoft.com/office/drawing/2014/main" id="{AB53C4FE-52FE-3449-8EAF-469CF991AF77}"/>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Tree>
    <p:extLst>
      <p:ext uri="{BB962C8B-B14F-4D97-AF65-F5344CB8AC3E}">
        <p14:creationId xmlns:p14="http://schemas.microsoft.com/office/powerpoint/2010/main" val="2296089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sto full pag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67467B-D67A-E942-A1A0-204F35803177}"/>
              </a:ext>
            </a:extLst>
          </p:cNvPr>
          <p:cNvSpPr>
            <a:spLocks noGrp="1"/>
          </p:cNvSpPr>
          <p:nvPr>
            <p:ph type="title" hasCustomPrompt="1"/>
          </p:nvPr>
        </p:nvSpPr>
        <p:spPr>
          <a:xfrm>
            <a:off x="774828" y="569535"/>
            <a:ext cx="10650644"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Titolo della slide</a:t>
            </a:r>
            <a:br>
              <a:rPr lang="it-IT" dirty="0"/>
            </a:br>
            <a:r>
              <a:rPr lang="it-IT" dirty="0"/>
              <a:t>fino a 2 righe</a:t>
            </a:r>
          </a:p>
        </p:txBody>
      </p:sp>
      <p:sp>
        <p:nvSpPr>
          <p:cNvPr id="3" name="Segnaposto contenuto 2">
            <a:extLst>
              <a:ext uri="{FF2B5EF4-FFF2-40B4-BE49-F238E27FC236}">
                <a16:creationId xmlns:a16="http://schemas.microsoft.com/office/drawing/2014/main" id="{A5897087-8B22-1A48-99C5-5F9BFE8DE7C0}"/>
              </a:ext>
            </a:extLst>
          </p:cNvPr>
          <p:cNvSpPr>
            <a:spLocks noGrp="1"/>
          </p:cNvSpPr>
          <p:nvPr>
            <p:ph idx="1" hasCustomPrompt="1"/>
          </p:nvPr>
        </p:nvSpPr>
        <p:spPr>
          <a:xfrm>
            <a:off x="770677" y="2201713"/>
            <a:ext cx="10650645" cy="3587672"/>
          </a:xfrm>
          <a:prstGeom prst="rect">
            <a:avLst/>
          </a:prstGeom>
        </p:spPr>
        <p:txBody>
          <a:bodyPr>
            <a:normAutofit/>
          </a:bodyPr>
          <a:lstStyle>
            <a:lvl1pPr marL="0" indent="0">
              <a:buNone/>
              <a:defRPr sz="1800" b="0" i="0">
                <a:latin typeface="Rubik" pitchFamily="2" charset="-79"/>
                <a:cs typeface="Rubik" pitchFamily="2" charset="-79"/>
              </a:defRPr>
            </a:lvl1pPr>
          </a:lstStyle>
          <a:p>
            <a:pPr lvl="0"/>
            <a:r>
              <a:rPr lang="it-IT" dirty="0"/>
              <a:t>Testo della slide.</a:t>
            </a:r>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Ut et ligula </a:t>
            </a:r>
            <a:r>
              <a:rPr lang="it-IT" dirty="0" err="1"/>
              <a:t>vel</a:t>
            </a:r>
            <a:r>
              <a:rPr lang="it-IT" dirty="0"/>
              <a:t> </a:t>
            </a:r>
            <a:r>
              <a:rPr lang="it-IT" dirty="0" err="1"/>
              <a:t>felis</a:t>
            </a:r>
            <a:r>
              <a:rPr lang="it-IT" dirty="0"/>
              <a:t> </a:t>
            </a:r>
            <a:r>
              <a:rPr lang="it-IT" dirty="0" err="1"/>
              <a:t>iaculis</a:t>
            </a:r>
            <a:r>
              <a:rPr lang="it-IT" dirty="0"/>
              <a:t> </a:t>
            </a:r>
            <a:r>
              <a:rPr lang="it-IT" dirty="0" err="1"/>
              <a:t>volutpat</a:t>
            </a:r>
            <a:r>
              <a:rPr lang="it-IT" dirty="0"/>
              <a:t>. Morbi </a:t>
            </a:r>
            <a:r>
              <a:rPr lang="it-IT" dirty="0" err="1"/>
              <a:t>sed</a:t>
            </a:r>
            <a:r>
              <a:rPr lang="it-IT" dirty="0"/>
              <a:t> </a:t>
            </a:r>
            <a:r>
              <a:rPr lang="it-IT" dirty="0" err="1"/>
              <a:t>velit</a:t>
            </a:r>
            <a:r>
              <a:rPr lang="it-IT" dirty="0"/>
              <a:t> </a:t>
            </a:r>
            <a:r>
              <a:rPr lang="it-IT" dirty="0" err="1"/>
              <a:t>lorem</a:t>
            </a:r>
            <a:r>
              <a:rPr lang="it-IT" dirty="0"/>
              <a:t>. </a:t>
            </a:r>
            <a:r>
              <a:rPr lang="it-IT" dirty="0" err="1"/>
              <a:t>Suspendisse</a:t>
            </a:r>
            <a:r>
              <a:rPr lang="it-IT" dirty="0"/>
              <a:t> </a:t>
            </a:r>
            <a:r>
              <a:rPr lang="it-IT" dirty="0" err="1"/>
              <a:t>turpis</a:t>
            </a:r>
            <a:r>
              <a:rPr lang="it-IT" dirty="0"/>
              <a:t> </a:t>
            </a:r>
            <a:r>
              <a:rPr lang="it-IT" dirty="0" err="1"/>
              <a:t>sem</a:t>
            </a:r>
            <a:r>
              <a:rPr lang="it-IT" dirty="0"/>
              <a:t>, </a:t>
            </a:r>
            <a:r>
              <a:rPr lang="it-IT" dirty="0" err="1"/>
              <a:t>tincidunt</a:t>
            </a:r>
            <a:r>
              <a:rPr lang="it-IT" dirty="0"/>
              <a:t> pulvinar </a:t>
            </a:r>
            <a:r>
              <a:rPr lang="it-IT" dirty="0" err="1"/>
              <a:t>sodales</a:t>
            </a:r>
            <a:r>
              <a:rPr lang="it-IT" dirty="0"/>
              <a:t> </a:t>
            </a:r>
            <a:r>
              <a:rPr lang="it-IT" dirty="0" err="1"/>
              <a:t>sed</a:t>
            </a:r>
            <a:r>
              <a:rPr lang="it-IT" dirty="0"/>
              <a:t>, </a:t>
            </a:r>
            <a:r>
              <a:rPr lang="it-IT" dirty="0" err="1"/>
              <a:t>feugiat</a:t>
            </a:r>
            <a:r>
              <a:rPr lang="it-IT" dirty="0"/>
              <a:t> a </a:t>
            </a:r>
            <a:r>
              <a:rPr lang="it-IT" dirty="0" err="1"/>
              <a:t>erat</a:t>
            </a:r>
            <a:r>
              <a:rPr lang="it-IT" dirty="0"/>
              <a:t>. </a:t>
            </a:r>
            <a:r>
              <a:rPr lang="it-IT" dirty="0" err="1"/>
              <a:t>Phasellus</a:t>
            </a:r>
            <a:r>
              <a:rPr lang="it-IT" dirty="0"/>
              <a:t> ut mi </a:t>
            </a:r>
            <a:r>
              <a:rPr lang="it-IT" dirty="0" err="1"/>
              <a:t>at</a:t>
            </a:r>
            <a:r>
              <a:rPr lang="it-IT" dirty="0"/>
              <a:t> </a:t>
            </a:r>
            <a:r>
              <a:rPr lang="it-IT" dirty="0" err="1"/>
              <a:t>tortor</a:t>
            </a:r>
            <a:r>
              <a:rPr lang="it-IT" dirty="0"/>
              <a:t> </a:t>
            </a:r>
            <a:r>
              <a:rPr lang="it-IT" dirty="0" err="1"/>
              <a:t>interdum</a:t>
            </a:r>
            <a:r>
              <a:rPr lang="it-IT" dirty="0"/>
              <a:t> </a:t>
            </a:r>
            <a:r>
              <a:rPr lang="it-IT" dirty="0" err="1"/>
              <a:t>dictum</a:t>
            </a:r>
            <a:r>
              <a:rPr lang="it-IT" dirty="0"/>
              <a:t>. </a:t>
            </a:r>
            <a:r>
              <a:rPr lang="it-IT" dirty="0" err="1"/>
              <a:t>Sed</a:t>
            </a:r>
            <a:r>
              <a:rPr lang="it-IT" dirty="0"/>
              <a:t> </a:t>
            </a:r>
            <a:r>
              <a:rPr lang="it-IT" dirty="0" err="1"/>
              <a:t>accumsan</a:t>
            </a:r>
            <a:r>
              <a:rPr lang="it-IT" dirty="0"/>
              <a:t> </a:t>
            </a:r>
            <a:r>
              <a:rPr lang="it-IT" dirty="0" err="1"/>
              <a:t>mauris</a:t>
            </a:r>
            <a:r>
              <a:rPr lang="it-IT" dirty="0"/>
              <a:t> id </a:t>
            </a:r>
            <a:r>
              <a:rPr lang="it-IT" dirty="0" err="1"/>
              <a:t>augue</a:t>
            </a:r>
            <a:r>
              <a:rPr lang="it-IT" dirty="0"/>
              <a:t> </a:t>
            </a:r>
            <a:r>
              <a:rPr lang="it-IT" dirty="0" err="1"/>
              <a:t>bibendum</a:t>
            </a:r>
            <a:r>
              <a:rPr lang="it-IT" dirty="0"/>
              <a:t> </a:t>
            </a:r>
            <a:r>
              <a:rPr lang="it-IT" dirty="0" err="1"/>
              <a:t>dictum</a:t>
            </a:r>
            <a:r>
              <a:rPr lang="it-IT" dirty="0"/>
              <a:t>.</a:t>
            </a:r>
          </a:p>
          <a:p>
            <a:pPr lvl="0"/>
            <a:r>
              <a:rPr lang="it-IT" dirty="0" err="1"/>
              <a:t>Nam</a:t>
            </a:r>
            <a:r>
              <a:rPr lang="it-IT" dirty="0"/>
              <a:t> </a:t>
            </a:r>
            <a:r>
              <a:rPr lang="it-IT" dirty="0" err="1"/>
              <a:t>vel</a:t>
            </a:r>
            <a:r>
              <a:rPr lang="it-IT" dirty="0"/>
              <a:t> </a:t>
            </a:r>
            <a:r>
              <a:rPr lang="it-IT" dirty="0" err="1"/>
              <a:t>rutrum</a:t>
            </a:r>
            <a:r>
              <a:rPr lang="it-IT" dirty="0"/>
              <a:t> </a:t>
            </a:r>
            <a:r>
              <a:rPr lang="it-IT" dirty="0" err="1"/>
              <a:t>tellus</a:t>
            </a:r>
            <a:r>
              <a:rPr lang="it-IT" dirty="0"/>
              <a:t>. </a:t>
            </a:r>
            <a:r>
              <a:rPr lang="it-IT" dirty="0" err="1"/>
              <a:t>Nam</a:t>
            </a:r>
            <a:r>
              <a:rPr lang="it-IT" dirty="0"/>
              <a:t> </a:t>
            </a:r>
            <a:r>
              <a:rPr lang="it-IT" dirty="0" err="1"/>
              <a:t>rutrum</a:t>
            </a:r>
            <a:r>
              <a:rPr lang="it-IT" dirty="0"/>
              <a:t> pulvinar </a:t>
            </a:r>
            <a:r>
              <a:rPr lang="it-IT" dirty="0" err="1"/>
              <a:t>arcu</a:t>
            </a:r>
            <a:r>
              <a:rPr lang="it-IT" dirty="0"/>
              <a:t>, in </a:t>
            </a:r>
            <a:r>
              <a:rPr lang="it-IT" dirty="0" err="1"/>
              <a:t>auctor</a:t>
            </a:r>
            <a:r>
              <a:rPr lang="it-IT" dirty="0"/>
              <a:t> </a:t>
            </a:r>
            <a:r>
              <a:rPr lang="it-IT" dirty="0" err="1"/>
              <a:t>lectus</a:t>
            </a:r>
            <a:r>
              <a:rPr lang="it-IT" dirty="0"/>
              <a:t>. In non </a:t>
            </a:r>
            <a:r>
              <a:rPr lang="it-IT" dirty="0" err="1"/>
              <a:t>risus</a:t>
            </a:r>
            <a:r>
              <a:rPr lang="it-IT" dirty="0"/>
              <a:t> </a:t>
            </a:r>
            <a:r>
              <a:rPr lang="it-IT" dirty="0" err="1"/>
              <a:t>elementum</a:t>
            </a:r>
            <a:r>
              <a:rPr lang="it-IT" dirty="0"/>
              <a:t> </a:t>
            </a:r>
            <a:r>
              <a:rPr lang="it-IT" dirty="0" err="1"/>
              <a:t>dolor</a:t>
            </a:r>
            <a:r>
              <a:rPr lang="it-IT" dirty="0"/>
              <a:t> </a:t>
            </a:r>
            <a:r>
              <a:rPr lang="it-IT" dirty="0" err="1"/>
              <a:t>porttitor</a:t>
            </a:r>
            <a:r>
              <a:rPr lang="it-IT" dirty="0"/>
              <a:t> </a:t>
            </a:r>
            <a:r>
              <a:rPr lang="it-IT" dirty="0" err="1"/>
              <a:t>blandit</a:t>
            </a:r>
            <a:r>
              <a:rPr lang="it-IT" dirty="0"/>
              <a:t>. </a:t>
            </a:r>
            <a:r>
              <a:rPr lang="it-IT" dirty="0" err="1"/>
              <a:t>Sed</a:t>
            </a:r>
            <a:r>
              <a:rPr lang="it-IT" dirty="0"/>
              <a:t> cursus </a:t>
            </a:r>
            <a:r>
              <a:rPr lang="it-IT" dirty="0" err="1"/>
              <a:t>laoreet</a:t>
            </a:r>
            <a:r>
              <a:rPr lang="it-IT" dirty="0"/>
              <a:t> eros, </a:t>
            </a:r>
            <a:r>
              <a:rPr lang="it-IT" dirty="0" err="1"/>
              <a:t>eget</a:t>
            </a:r>
            <a:r>
              <a:rPr lang="it-IT" dirty="0"/>
              <a:t> </a:t>
            </a:r>
            <a:r>
              <a:rPr lang="it-IT" dirty="0" err="1"/>
              <a:t>porttitor</a:t>
            </a:r>
            <a:r>
              <a:rPr lang="it-IT" dirty="0"/>
              <a:t> </a:t>
            </a:r>
            <a:r>
              <a:rPr lang="it-IT" dirty="0" err="1"/>
              <a:t>nisi</a:t>
            </a:r>
            <a:r>
              <a:rPr lang="it-IT" dirty="0"/>
              <a:t>. “</a:t>
            </a:r>
            <a:r>
              <a:rPr lang="it-IT" dirty="0" err="1"/>
              <a:t>Nullam</a:t>
            </a:r>
            <a:r>
              <a:rPr lang="it-IT" dirty="0"/>
              <a:t> non </a:t>
            </a:r>
            <a:r>
              <a:rPr lang="it-IT" dirty="0" err="1"/>
              <a:t>nisl</a:t>
            </a:r>
            <a:r>
              <a:rPr lang="it-IT" dirty="0"/>
              <a:t> </a:t>
            </a:r>
            <a:r>
              <a:rPr lang="it-IT" dirty="0" err="1"/>
              <a:t>eget</a:t>
            </a:r>
            <a:r>
              <a:rPr lang="it-IT" dirty="0"/>
              <a:t> </a:t>
            </a:r>
            <a:r>
              <a:rPr lang="it-IT" dirty="0" err="1"/>
              <a:t>justo</a:t>
            </a:r>
            <a:r>
              <a:rPr lang="it-IT" dirty="0"/>
              <a:t> </a:t>
            </a:r>
            <a:r>
              <a:rPr lang="it-IT" dirty="0" err="1"/>
              <a:t>feugiat</a:t>
            </a:r>
            <a:r>
              <a:rPr lang="it-IT" dirty="0"/>
              <a:t> gravida </a:t>
            </a:r>
            <a:r>
              <a:rPr lang="it-IT" dirty="0" err="1"/>
              <a:t>eu</a:t>
            </a:r>
            <a:r>
              <a:rPr lang="it-IT" dirty="0"/>
              <a:t> ut est”. </a:t>
            </a:r>
            <a:r>
              <a:rPr lang="it-IT" dirty="0" err="1"/>
              <a:t>Curabitur</a:t>
            </a:r>
            <a:r>
              <a:rPr lang="it-IT" dirty="0"/>
              <a:t> </a:t>
            </a:r>
            <a:r>
              <a:rPr lang="it-IT" dirty="0" err="1"/>
              <a:t>fermentum</a:t>
            </a:r>
            <a:r>
              <a:rPr lang="it-IT" dirty="0"/>
              <a:t> </a:t>
            </a:r>
            <a:r>
              <a:rPr lang="it-IT" dirty="0" err="1"/>
              <a:t>tortor</a:t>
            </a:r>
            <a:r>
              <a:rPr lang="it-IT" dirty="0"/>
              <a:t> </a:t>
            </a:r>
            <a:r>
              <a:rPr lang="it-IT" dirty="0" err="1"/>
              <a:t>quis</a:t>
            </a:r>
            <a:r>
              <a:rPr lang="it-IT" dirty="0"/>
              <a:t> </a:t>
            </a:r>
            <a:r>
              <a:rPr lang="it-IT" dirty="0" err="1"/>
              <a:t>sapien</a:t>
            </a:r>
            <a:r>
              <a:rPr lang="it-IT" dirty="0"/>
              <a:t> </a:t>
            </a:r>
            <a:r>
              <a:rPr lang="it-IT" dirty="0" err="1"/>
              <a:t>finibus</a:t>
            </a:r>
            <a:r>
              <a:rPr lang="it-IT" dirty="0"/>
              <a:t>, </a:t>
            </a:r>
            <a:r>
              <a:rPr lang="it-IT" dirty="0" err="1"/>
              <a:t>vel</a:t>
            </a:r>
            <a:r>
              <a:rPr lang="it-IT" dirty="0"/>
              <a:t> </a:t>
            </a:r>
            <a:r>
              <a:rPr lang="it-IT" dirty="0" err="1"/>
              <a:t>vulputate</a:t>
            </a:r>
            <a:r>
              <a:rPr lang="it-IT" dirty="0"/>
              <a:t> ex </a:t>
            </a:r>
            <a:r>
              <a:rPr lang="it-IT" dirty="0" err="1"/>
              <a:t>dignissim</a:t>
            </a:r>
            <a:r>
              <a:rPr lang="it-IT" dirty="0"/>
              <a:t>. </a:t>
            </a:r>
            <a:r>
              <a:rPr lang="it-IT" dirty="0" err="1"/>
              <a:t>Phasellus</a:t>
            </a:r>
            <a:r>
              <a:rPr lang="it-IT" dirty="0"/>
              <a:t> </a:t>
            </a:r>
            <a:r>
              <a:rPr lang="it-IT" dirty="0" err="1"/>
              <a:t>maximus</a:t>
            </a:r>
            <a:r>
              <a:rPr lang="it-IT" dirty="0"/>
              <a:t> </a:t>
            </a:r>
            <a:r>
              <a:rPr lang="it-IT" dirty="0" err="1"/>
              <a:t>diam</a:t>
            </a:r>
            <a:r>
              <a:rPr lang="it-IT" dirty="0"/>
              <a:t> </a:t>
            </a:r>
            <a:r>
              <a:rPr lang="it-IT" dirty="0" err="1"/>
              <a:t>nec</a:t>
            </a:r>
            <a:r>
              <a:rPr lang="it-IT" dirty="0"/>
              <a:t> </a:t>
            </a:r>
            <a:r>
              <a:rPr lang="it-IT" dirty="0" err="1"/>
              <a:t>accumsan</a:t>
            </a:r>
            <a:r>
              <a:rPr lang="it-IT" dirty="0"/>
              <a:t> </a:t>
            </a:r>
            <a:r>
              <a:rPr lang="it-IT" dirty="0" err="1"/>
              <a:t>mollis</a:t>
            </a:r>
            <a:r>
              <a:rPr lang="it-IT" dirty="0"/>
              <a:t>. </a:t>
            </a:r>
            <a:r>
              <a:rPr lang="it-IT" dirty="0" err="1"/>
              <a:t>Mauris</a:t>
            </a:r>
            <a:r>
              <a:rPr lang="it-IT" dirty="0"/>
              <a:t> </a:t>
            </a:r>
            <a:r>
              <a:rPr lang="it-IT" dirty="0" err="1"/>
              <a:t>quis</a:t>
            </a:r>
            <a:r>
              <a:rPr lang="it-IT" dirty="0"/>
              <a:t> </a:t>
            </a:r>
            <a:r>
              <a:rPr lang="it-IT" dirty="0" err="1"/>
              <a:t>turpis</a:t>
            </a:r>
            <a:r>
              <a:rPr lang="it-IT" dirty="0"/>
              <a:t> et </a:t>
            </a:r>
            <a:r>
              <a:rPr lang="it-IT" dirty="0" err="1"/>
              <a:t>justo</a:t>
            </a:r>
            <a:r>
              <a:rPr lang="it-IT" dirty="0"/>
              <a:t> </a:t>
            </a:r>
            <a:r>
              <a:rPr lang="it-IT" dirty="0" err="1"/>
              <a:t>efficitur</a:t>
            </a:r>
            <a:r>
              <a:rPr lang="it-IT" dirty="0"/>
              <a:t> </a:t>
            </a:r>
            <a:r>
              <a:rPr lang="it-IT" dirty="0" err="1"/>
              <a:t>luctus</a:t>
            </a:r>
            <a:r>
              <a:rPr lang="it-IT" dirty="0"/>
              <a:t>. </a:t>
            </a:r>
            <a:r>
              <a:rPr lang="it-IT" dirty="0" err="1"/>
              <a:t>Sed</a:t>
            </a:r>
            <a:r>
              <a:rPr lang="it-IT" dirty="0"/>
              <a:t> molestie orci </a:t>
            </a:r>
            <a:r>
              <a:rPr lang="it-IT" dirty="0" err="1"/>
              <a:t>metus</a:t>
            </a:r>
            <a:r>
              <a:rPr lang="it-IT" dirty="0"/>
              <a:t>, et </a:t>
            </a:r>
            <a:r>
              <a:rPr lang="it-IT" dirty="0" err="1"/>
              <a:t>eleifend</a:t>
            </a:r>
            <a:r>
              <a:rPr lang="it-IT" dirty="0"/>
              <a:t> </a:t>
            </a:r>
            <a:r>
              <a:rPr lang="it-IT" dirty="0" err="1"/>
              <a:t>enim</a:t>
            </a:r>
            <a:r>
              <a:rPr lang="it-IT" dirty="0"/>
              <a:t> </a:t>
            </a:r>
            <a:r>
              <a:rPr lang="it-IT" dirty="0" err="1"/>
              <a:t>bibendum</a:t>
            </a:r>
            <a:r>
              <a:rPr lang="it-IT" dirty="0"/>
              <a:t> </a:t>
            </a:r>
            <a:r>
              <a:rPr lang="it-IT" dirty="0" err="1"/>
              <a:t>vel</a:t>
            </a:r>
            <a:r>
              <a:rPr lang="it-IT" dirty="0"/>
              <a:t>. </a:t>
            </a:r>
            <a:r>
              <a:rPr lang="it-IT" dirty="0" err="1"/>
              <a:t>Maecenas</a:t>
            </a:r>
            <a:r>
              <a:rPr lang="it-IT" dirty="0"/>
              <a:t> </a:t>
            </a:r>
            <a:r>
              <a:rPr lang="it-IT" dirty="0" err="1"/>
              <a:t>ac</a:t>
            </a:r>
            <a:r>
              <a:rPr lang="it-IT" dirty="0"/>
              <a:t> </a:t>
            </a:r>
            <a:r>
              <a:rPr lang="it-IT" dirty="0" err="1"/>
              <a:t>malesuada</a:t>
            </a:r>
            <a:r>
              <a:rPr lang="it-IT" dirty="0"/>
              <a:t> </a:t>
            </a:r>
            <a:r>
              <a:rPr lang="it-IT" dirty="0" err="1"/>
              <a:t>risus</a:t>
            </a:r>
            <a:r>
              <a:rPr lang="it-IT" dirty="0"/>
              <a:t>. </a:t>
            </a:r>
            <a:r>
              <a:rPr lang="it-IT" dirty="0" err="1"/>
              <a:t>Aliquam</a:t>
            </a:r>
            <a:r>
              <a:rPr lang="it-IT" dirty="0"/>
              <a:t> </a:t>
            </a:r>
            <a:r>
              <a:rPr lang="it-IT" dirty="0" err="1"/>
              <a:t>erat</a:t>
            </a:r>
            <a:r>
              <a:rPr lang="it-IT" dirty="0"/>
              <a:t> </a:t>
            </a:r>
            <a:r>
              <a:rPr lang="it-IT" dirty="0" err="1"/>
              <a:t>volutpat</a:t>
            </a:r>
            <a:r>
              <a:rPr lang="it-IT" dirty="0"/>
              <a:t>. </a:t>
            </a:r>
            <a:r>
              <a:rPr lang="it-IT" dirty="0" err="1"/>
              <a:t>Maecenas</a:t>
            </a:r>
            <a:r>
              <a:rPr lang="it-IT" dirty="0"/>
              <a:t> a urna </a:t>
            </a:r>
            <a:r>
              <a:rPr lang="it-IT" dirty="0" err="1"/>
              <a:t>erat</a:t>
            </a:r>
            <a:r>
              <a:rPr lang="it-IT" dirty="0"/>
              <a:t>.</a:t>
            </a:r>
          </a:p>
        </p:txBody>
      </p:sp>
      <p:sp>
        <p:nvSpPr>
          <p:cNvPr id="9" name="Segnaposto numero diapositiva 5">
            <a:extLst>
              <a:ext uri="{FF2B5EF4-FFF2-40B4-BE49-F238E27FC236}">
                <a16:creationId xmlns:a16="http://schemas.microsoft.com/office/drawing/2014/main" id="{0DFF7B08-7113-1145-B6E7-0F4D8BB9659B}"/>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Tree>
    <p:extLst>
      <p:ext uri="{BB962C8B-B14F-4D97-AF65-F5344CB8AC3E}">
        <p14:creationId xmlns:p14="http://schemas.microsoft.com/office/powerpoint/2010/main" val="31338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olo + Testo + Immagine box">
    <p:spTree>
      <p:nvGrpSpPr>
        <p:cNvPr id="1" name=""/>
        <p:cNvGrpSpPr/>
        <p:nvPr/>
      </p:nvGrpSpPr>
      <p:grpSpPr>
        <a:xfrm>
          <a:off x="0" y="0"/>
          <a:ext cx="0" cy="0"/>
          <a:chOff x="0" y="0"/>
          <a:chExt cx="0" cy="0"/>
        </a:xfrm>
      </p:grpSpPr>
      <p:sp>
        <p:nvSpPr>
          <p:cNvPr id="7" name="Titolo 1">
            <a:extLst>
              <a:ext uri="{FF2B5EF4-FFF2-40B4-BE49-F238E27FC236}">
                <a16:creationId xmlns:a16="http://schemas.microsoft.com/office/drawing/2014/main" id="{414B5D59-1901-B345-8133-5967BE78BA3B}"/>
              </a:ext>
            </a:extLst>
          </p:cNvPr>
          <p:cNvSpPr>
            <a:spLocks noGrp="1"/>
          </p:cNvSpPr>
          <p:nvPr>
            <p:ph type="title" hasCustomPrompt="1"/>
          </p:nvPr>
        </p:nvSpPr>
        <p:spPr>
          <a:xfrm>
            <a:off x="774828" y="569535"/>
            <a:ext cx="5162986"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Slide testo</a:t>
            </a:r>
            <a:br>
              <a:rPr lang="it-IT" dirty="0"/>
            </a:br>
            <a:r>
              <a:rPr lang="it-IT" dirty="0"/>
              <a:t>+ immagine quadrata</a:t>
            </a:r>
          </a:p>
        </p:txBody>
      </p:sp>
      <p:sp>
        <p:nvSpPr>
          <p:cNvPr id="8" name="Segnaposto contenuto 2">
            <a:extLst>
              <a:ext uri="{FF2B5EF4-FFF2-40B4-BE49-F238E27FC236}">
                <a16:creationId xmlns:a16="http://schemas.microsoft.com/office/drawing/2014/main" id="{D6C9EFE9-1ADE-434E-A1F4-D291CE6FCD83}"/>
              </a:ext>
            </a:extLst>
          </p:cNvPr>
          <p:cNvSpPr>
            <a:spLocks noGrp="1"/>
          </p:cNvSpPr>
          <p:nvPr>
            <p:ph idx="1" hasCustomPrompt="1"/>
          </p:nvPr>
        </p:nvSpPr>
        <p:spPr>
          <a:xfrm>
            <a:off x="770678" y="2201713"/>
            <a:ext cx="5167136" cy="3587672"/>
          </a:xfrm>
          <a:prstGeom prst="rect">
            <a:avLst/>
          </a:prstGeom>
        </p:spPr>
        <p:txBody>
          <a:bodyPr>
            <a:normAutofit/>
          </a:bodyPr>
          <a:lstStyle>
            <a:lvl1pPr marL="0" indent="0">
              <a:buNone/>
              <a:defRPr sz="1800" b="0" i="0">
                <a:latin typeface="Rubik" pitchFamily="2" charset="-79"/>
                <a:cs typeface="Rubik" pitchFamily="2" charset="-79"/>
              </a:defRPr>
            </a:lvl1pPr>
          </a:lstStyle>
          <a:p>
            <a:pPr lvl="0"/>
            <a:r>
              <a:rPr lang="it-IT" dirty="0"/>
              <a:t>Testo della slide.</a:t>
            </a:r>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Ut et ligula </a:t>
            </a:r>
            <a:r>
              <a:rPr lang="it-IT" dirty="0" err="1"/>
              <a:t>vel</a:t>
            </a:r>
            <a:r>
              <a:rPr lang="it-IT" dirty="0"/>
              <a:t> </a:t>
            </a:r>
            <a:r>
              <a:rPr lang="it-IT" dirty="0" err="1"/>
              <a:t>felis</a:t>
            </a:r>
            <a:r>
              <a:rPr lang="it-IT" dirty="0"/>
              <a:t> </a:t>
            </a:r>
            <a:r>
              <a:rPr lang="it-IT" dirty="0" err="1"/>
              <a:t>iaculis</a:t>
            </a:r>
            <a:r>
              <a:rPr lang="it-IT" dirty="0"/>
              <a:t> </a:t>
            </a:r>
            <a:r>
              <a:rPr lang="it-IT" dirty="0" err="1"/>
              <a:t>volutpat</a:t>
            </a:r>
            <a:r>
              <a:rPr lang="it-IT" dirty="0"/>
              <a:t>. Morbi </a:t>
            </a:r>
            <a:r>
              <a:rPr lang="it-IT" dirty="0" err="1"/>
              <a:t>sed</a:t>
            </a:r>
            <a:r>
              <a:rPr lang="it-IT" dirty="0"/>
              <a:t> </a:t>
            </a:r>
            <a:r>
              <a:rPr lang="it-IT" dirty="0" err="1"/>
              <a:t>velit</a:t>
            </a:r>
            <a:r>
              <a:rPr lang="it-IT" dirty="0"/>
              <a:t> </a:t>
            </a:r>
            <a:r>
              <a:rPr lang="it-IT" dirty="0" err="1"/>
              <a:t>lorem</a:t>
            </a:r>
            <a:r>
              <a:rPr lang="it-IT" dirty="0"/>
              <a:t>. </a:t>
            </a:r>
            <a:r>
              <a:rPr lang="it-IT" dirty="0" err="1"/>
              <a:t>Suspendisse</a:t>
            </a:r>
            <a:r>
              <a:rPr lang="it-IT" dirty="0"/>
              <a:t> </a:t>
            </a:r>
            <a:r>
              <a:rPr lang="it-IT" dirty="0" err="1"/>
              <a:t>turpis</a:t>
            </a:r>
            <a:r>
              <a:rPr lang="it-IT" dirty="0"/>
              <a:t> </a:t>
            </a:r>
            <a:r>
              <a:rPr lang="it-IT" dirty="0" err="1"/>
              <a:t>sem</a:t>
            </a:r>
            <a:r>
              <a:rPr lang="it-IT" dirty="0"/>
              <a:t>, </a:t>
            </a:r>
            <a:r>
              <a:rPr lang="it-IT" dirty="0" err="1"/>
              <a:t>tincidunt</a:t>
            </a:r>
            <a:r>
              <a:rPr lang="it-IT" dirty="0"/>
              <a:t> pulvinar </a:t>
            </a:r>
            <a:r>
              <a:rPr lang="it-IT" dirty="0" err="1"/>
              <a:t>sodales</a:t>
            </a:r>
            <a:r>
              <a:rPr lang="it-IT" dirty="0"/>
              <a:t> </a:t>
            </a:r>
            <a:r>
              <a:rPr lang="it-IT" dirty="0" err="1"/>
              <a:t>sed</a:t>
            </a:r>
            <a:r>
              <a:rPr lang="it-IT" dirty="0"/>
              <a:t>, </a:t>
            </a:r>
            <a:r>
              <a:rPr lang="it-IT" dirty="0" err="1"/>
              <a:t>feugiat</a:t>
            </a:r>
            <a:r>
              <a:rPr lang="it-IT" dirty="0"/>
              <a:t> a </a:t>
            </a:r>
            <a:r>
              <a:rPr lang="it-IT" dirty="0" err="1"/>
              <a:t>erat</a:t>
            </a:r>
            <a:r>
              <a:rPr lang="it-IT" dirty="0"/>
              <a:t>. </a:t>
            </a:r>
            <a:r>
              <a:rPr lang="it-IT" dirty="0" err="1"/>
              <a:t>Phasellus</a:t>
            </a:r>
            <a:r>
              <a:rPr lang="it-IT" dirty="0"/>
              <a:t> ut mi </a:t>
            </a:r>
            <a:r>
              <a:rPr lang="it-IT" dirty="0" err="1"/>
              <a:t>at</a:t>
            </a:r>
            <a:r>
              <a:rPr lang="it-IT" dirty="0"/>
              <a:t> </a:t>
            </a:r>
            <a:r>
              <a:rPr lang="it-IT" dirty="0" err="1"/>
              <a:t>tortor</a:t>
            </a:r>
            <a:r>
              <a:rPr lang="it-IT" dirty="0"/>
              <a:t> </a:t>
            </a:r>
            <a:r>
              <a:rPr lang="it-IT" dirty="0" err="1"/>
              <a:t>interdum</a:t>
            </a:r>
            <a:r>
              <a:rPr lang="it-IT" dirty="0"/>
              <a:t> </a:t>
            </a:r>
            <a:r>
              <a:rPr lang="it-IT" dirty="0" err="1"/>
              <a:t>dictum</a:t>
            </a:r>
            <a:r>
              <a:rPr lang="it-IT" dirty="0"/>
              <a:t>. </a:t>
            </a:r>
            <a:r>
              <a:rPr lang="it-IT" dirty="0" err="1"/>
              <a:t>Sed</a:t>
            </a:r>
            <a:r>
              <a:rPr lang="it-IT" dirty="0"/>
              <a:t> </a:t>
            </a:r>
            <a:r>
              <a:rPr lang="it-IT" dirty="0" err="1"/>
              <a:t>accumsan</a:t>
            </a:r>
            <a:r>
              <a:rPr lang="it-IT" dirty="0"/>
              <a:t> </a:t>
            </a:r>
            <a:r>
              <a:rPr lang="it-IT" dirty="0" err="1"/>
              <a:t>mauris</a:t>
            </a:r>
            <a:r>
              <a:rPr lang="it-IT" dirty="0"/>
              <a:t> id </a:t>
            </a:r>
            <a:r>
              <a:rPr lang="it-IT" dirty="0" err="1"/>
              <a:t>augue</a:t>
            </a:r>
            <a:r>
              <a:rPr lang="it-IT" dirty="0"/>
              <a:t> </a:t>
            </a:r>
            <a:r>
              <a:rPr lang="it-IT" dirty="0" err="1"/>
              <a:t>bibendum</a:t>
            </a:r>
            <a:r>
              <a:rPr lang="it-IT" dirty="0"/>
              <a:t> </a:t>
            </a:r>
            <a:r>
              <a:rPr lang="it-IT" dirty="0" err="1"/>
              <a:t>dictum</a:t>
            </a:r>
            <a:r>
              <a:rPr lang="it-IT" dirty="0"/>
              <a:t>.</a:t>
            </a:r>
          </a:p>
        </p:txBody>
      </p:sp>
      <p:sp>
        <p:nvSpPr>
          <p:cNvPr id="11" name="Segnaposto numero diapositiva 5">
            <a:extLst>
              <a:ext uri="{FF2B5EF4-FFF2-40B4-BE49-F238E27FC236}">
                <a16:creationId xmlns:a16="http://schemas.microsoft.com/office/drawing/2014/main" id="{5E96A3BF-2EA0-1A46-8A84-93BD1F1D48C8}"/>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
        <p:nvSpPr>
          <p:cNvPr id="3" name="Segnaposto immagine 2">
            <a:extLst>
              <a:ext uri="{FF2B5EF4-FFF2-40B4-BE49-F238E27FC236}">
                <a16:creationId xmlns:a16="http://schemas.microsoft.com/office/drawing/2014/main" id="{506EC9CA-2053-2147-82C1-A6F933015533}"/>
              </a:ext>
            </a:extLst>
          </p:cNvPr>
          <p:cNvSpPr>
            <a:spLocks noGrp="1"/>
          </p:cNvSpPr>
          <p:nvPr>
            <p:ph type="pic" sz="quarter" idx="13"/>
          </p:nvPr>
        </p:nvSpPr>
        <p:spPr>
          <a:xfrm>
            <a:off x="6142038" y="569913"/>
            <a:ext cx="5265737" cy="5219700"/>
          </a:xfrm>
          <a:prstGeom prst="rect">
            <a:avLst/>
          </a:prstGeom>
        </p:spPr>
        <p:txBody>
          <a:bodyPr/>
          <a:lstStyle/>
          <a:p>
            <a:endParaRPr lang="it-IT"/>
          </a:p>
        </p:txBody>
      </p:sp>
    </p:spTree>
    <p:extLst>
      <p:ext uri="{BB962C8B-B14F-4D97-AF65-F5344CB8AC3E}">
        <p14:creationId xmlns:p14="http://schemas.microsoft.com/office/powerpoint/2010/main" val="238898754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olo + Testo + Immagine full high">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E8E7D984-C09A-DF4C-B2B1-66356898215B}"/>
              </a:ext>
            </a:extLst>
          </p:cNvPr>
          <p:cNvSpPr>
            <a:spLocks noGrp="1"/>
          </p:cNvSpPr>
          <p:nvPr>
            <p:ph type="title" hasCustomPrompt="1"/>
          </p:nvPr>
        </p:nvSpPr>
        <p:spPr>
          <a:xfrm>
            <a:off x="774828" y="569535"/>
            <a:ext cx="5162986"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Slide testo </a:t>
            </a:r>
            <a:br>
              <a:rPr lang="it-IT" dirty="0"/>
            </a:br>
            <a:r>
              <a:rPr lang="it-IT" dirty="0"/>
              <a:t>+ immagine grande</a:t>
            </a:r>
          </a:p>
        </p:txBody>
      </p:sp>
      <p:sp>
        <p:nvSpPr>
          <p:cNvPr id="6" name="Segnaposto contenuto 2">
            <a:extLst>
              <a:ext uri="{FF2B5EF4-FFF2-40B4-BE49-F238E27FC236}">
                <a16:creationId xmlns:a16="http://schemas.microsoft.com/office/drawing/2014/main" id="{DF703EF7-18B7-B447-AC6E-5E04F39360FF}"/>
              </a:ext>
            </a:extLst>
          </p:cNvPr>
          <p:cNvSpPr>
            <a:spLocks noGrp="1"/>
          </p:cNvSpPr>
          <p:nvPr>
            <p:ph idx="1" hasCustomPrompt="1"/>
          </p:nvPr>
        </p:nvSpPr>
        <p:spPr>
          <a:xfrm>
            <a:off x="770678" y="2201713"/>
            <a:ext cx="5167136" cy="3587672"/>
          </a:xfrm>
          <a:prstGeom prst="rect">
            <a:avLst/>
          </a:prstGeom>
        </p:spPr>
        <p:txBody>
          <a:bodyPr>
            <a:normAutofit/>
          </a:bodyPr>
          <a:lstStyle>
            <a:lvl1pPr marL="0" indent="0">
              <a:buNone/>
              <a:defRPr sz="1800" b="0" i="0">
                <a:latin typeface="Rubik" pitchFamily="2" charset="-79"/>
                <a:cs typeface="Rubik" pitchFamily="2" charset="-79"/>
              </a:defRPr>
            </a:lvl1pPr>
          </a:lstStyle>
          <a:p>
            <a:pPr lvl="0"/>
            <a:r>
              <a:rPr lang="it-IT" dirty="0"/>
              <a:t>Testo della slide.</a:t>
            </a:r>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Ut et ligula </a:t>
            </a:r>
            <a:r>
              <a:rPr lang="it-IT" dirty="0" err="1"/>
              <a:t>vel</a:t>
            </a:r>
            <a:r>
              <a:rPr lang="it-IT" dirty="0"/>
              <a:t> </a:t>
            </a:r>
            <a:r>
              <a:rPr lang="it-IT" dirty="0" err="1"/>
              <a:t>felis</a:t>
            </a:r>
            <a:r>
              <a:rPr lang="it-IT" dirty="0"/>
              <a:t> </a:t>
            </a:r>
            <a:r>
              <a:rPr lang="it-IT" dirty="0" err="1"/>
              <a:t>iaculis</a:t>
            </a:r>
            <a:r>
              <a:rPr lang="it-IT" dirty="0"/>
              <a:t> </a:t>
            </a:r>
            <a:r>
              <a:rPr lang="it-IT" dirty="0" err="1"/>
              <a:t>volutpat</a:t>
            </a:r>
            <a:r>
              <a:rPr lang="it-IT" dirty="0"/>
              <a:t>. Morbi </a:t>
            </a:r>
            <a:r>
              <a:rPr lang="it-IT" dirty="0" err="1"/>
              <a:t>sed</a:t>
            </a:r>
            <a:r>
              <a:rPr lang="it-IT" dirty="0"/>
              <a:t> </a:t>
            </a:r>
            <a:r>
              <a:rPr lang="it-IT" dirty="0" err="1"/>
              <a:t>velit</a:t>
            </a:r>
            <a:r>
              <a:rPr lang="it-IT" dirty="0"/>
              <a:t> </a:t>
            </a:r>
            <a:r>
              <a:rPr lang="it-IT" dirty="0" err="1"/>
              <a:t>lorem</a:t>
            </a:r>
            <a:r>
              <a:rPr lang="it-IT" dirty="0"/>
              <a:t>. </a:t>
            </a:r>
            <a:r>
              <a:rPr lang="it-IT" dirty="0" err="1"/>
              <a:t>Suspendisse</a:t>
            </a:r>
            <a:r>
              <a:rPr lang="it-IT" dirty="0"/>
              <a:t> </a:t>
            </a:r>
            <a:r>
              <a:rPr lang="it-IT" dirty="0" err="1"/>
              <a:t>turpis</a:t>
            </a:r>
            <a:r>
              <a:rPr lang="it-IT" dirty="0"/>
              <a:t> </a:t>
            </a:r>
            <a:r>
              <a:rPr lang="it-IT" dirty="0" err="1"/>
              <a:t>sem</a:t>
            </a:r>
            <a:r>
              <a:rPr lang="it-IT" dirty="0"/>
              <a:t>, </a:t>
            </a:r>
            <a:r>
              <a:rPr lang="it-IT" dirty="0" err="1"/>
              <a:t>tincidunt</a:t>
            </a:r>
            <a:r>
              <a:rPr lang="it-IT" dirty="0"/>
              <a:t> pulvinar </a:t>
            </a:r>
            <a:r>
              <a:rPr lang="it-IT" dirty="0" err="1"/>
              <a:t>sodales</a:t>
            </a:r>
            <a:r>
              <a:rPr lang="it-IT" dirty="0"/>
              <a:t> </a:t>
            </a:r>
            <a:r>
              <a:rPr lang="it-IT" dirty="0" err="1"/>
              <a:t>sed</a:t>
            </a:r>
            <a:r>
              <a:rPr lang="it-IT" dirty="0"/>
              <a:t>, </a:t>
            </a:r>
            <a:r>
              <a:rPr lang="it-IT" dirty="0" err="1"/>
              <a:t>feugiat</a:t>
            </a:r>
            <a:r>
              <a:rPr lang="it-IT" dirty="0"/>
              <a:t> a </a:t>
            </a:r>
            <a:r>
              <a:rPr lang="it-IT" dirty="0" err="1"/>
              <a:t>erat</a:t>
            </a:r>
            <a:r>
              <a:rPr lang="it-IT" dirty="0"/>
              <a:t>. </a:t>
            </a:r>
            <a:r>
              <a:rPr lang="it-IT" dirty="0" err="1"/>
              <a:t>Phasellus</a:t>
            </a:r>
            <a:r>
              <a:rPr lang="it-IT" dirty="0"/>
              <a:t> ut mi </a:t>
            </a:r>
            <a:r>
              <a:rPr lang="it-IT" dirty="0" err="1"/>
              <a:t>at</a:t>
            </a:r>
            <a:r>
              <a:rPr lang="it-IT" dirty="0"/>
              <a:t> </a:t>
            </a:r>
            <a:r>
              <a:rPr lang="it-IT" dirty="0" err="1"/>
              <a:t>tortor</a:t>
            </a:r>
            <a:r>
              <a:rPr lang="it-IT" dirty="0"/>
              <a:t> </a:t>
            </a:r>
            <a:r>
              <a:rPr lang="it-IT" dirty="0" err="1"/>
              <a:t>interdum</a:t>
            </a:r>
            <a:r>
              <a:rPr lang="it-IT" dirty="0"/>
              <a:t> </a:t>
            </a:r>
            <a:r>
              <a:rPr lang="it-IT" dirty="0" err="1"/>
              <a:t>dictum</a:t>
            </a:r>
            <a:r>
              <a:rPr lang="it-IT" dirty="0"/>
              <a:t>. </a:t>
            </a:r>
            <a:r>
              <a:rPr lang="it-IT" dirty="0" err="1"/>
              <a:t>Sed</a:t>
            </a:r>
            <a:r>
              <a:rPr lang="it-IT" dirty="0"/>
              <a:t> </a:t>
            </a:r>
            <a:r>
              <a:rPr lang="it-IT" dirty="0" err="1"/>
              <a:t>accumsan</a:t>
            </a:r>
            <a:r>
              <a:rPr lang="it-IT" dirty="0"/>
              <a:t> </a:t>
            </a:r>
            <a:r>
              <a:rPr lang="it-IT" dirty="0" err="1"/>
              <a:t>mauris</a:t>
            </a:r>
            <a:r>
              <a:rPr lang="it-IT" dirty="0"/>
              <a:t> id </a:t>
            </a:r>
            <a:r>
              <a:rPr lang="it-IT" dirty="0" err="1"/>
              <a:t>augue</a:t>
            </a:r>
            <a:r>
              <a:rPr lang="it-IT" dirty="0"/>
              <a:t> </a:t>
            </a:r>
            <a:r>
              <a:rPr lang="it-IT" dirty="0" err="1"/>
              <a:t>bibendum</a:t>
            </a:r>
            <a:r>
              <a:rPr lang="it-IT" dirty="0"/>
              <a:t> </a:t>
            </a:r>
            <a:r>
              <a:rPr lang="it-IT" dirty="0" err="1"/>
              <a:t>dictum</a:t>
            </a:r>
            <a:r>
              <a:rPr lang="it-IT" dirty="0"/>
              <a:t>.</a:t>
            </a:r>
          </a:p>
        </p:txBody>
      </p:sp>
      <p:sp>
        <p:nvSpPr>
          <p:cNvPr id="3" name="Segnaposto immagine 2">
            <a:extLst>
              <a:ext uri="{FF2B5EF4-FFF2-40B4-BE49-F238E27FC236}">
                <a16:creationId xmlns:a16="http://schemas.microsoft.com/office/drawing/2014/main" id="{051C5EB0-9C77-9947-BBBC-2A67763E299D}"/>
              </a:ext>
            </a:extLst>
          </p:cNvPr>
          <p:cNvSpPr>
            <a:spLocks noGrp="1"/>
          </p:cNvSpPr>
          <p:nvPr>
            <p:ph type="pic" sz="quarter" idx="10"/>
          </p:nvPr>
        </p:nvSpPr>
        <p:spPr>
          <a:xfrm>
            <a:off x="6315075" y="0"/>
            <a:ext cx="5876925" cy="6858000"/>
          </a:xfrm>
          <a:prstGeom prst="rect">
            <a:avLst/>
          </a:prstGeom>
        </p:spPr>
        <p:txBody>
          <a:bodyPr/>
          <a:lstStyle/>
          <a:p>
            <a:endParaRPr lang="it-IT"/>
          </a:p>
        </p:txBody>
      </p:sp>
    </p:spTree>
    <p:extLst>
      <p:ext uri="{BB962C8B-B14F-4D97-AF65-F5344CB8AC3E}">
        <p14:creationId xmlns:p14="http://schemas.microsoft.com/office/powerpoint/2010/main" val="2789278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sto + Immagine full high">
    <p:spTree>
      <p:nvGrpSpPr>
        <p:cNvPr id="1" name=""/>
        <p:cNvGrpSpPr/>
        <p:nvPr/>
      </p:nvGrpSpPr>
      <p:grpSpPr>
        <a:xfrm>
          <a:off x="0" y="0"/>
          <a:ext cx="0" cy="0"/>
          <a:chOff x="0" y="0"/>
          <a:chExt cx="0" cy="0"/>
        </a:xfrm>
      </p:grpSpPr>
      <p:sp>
        <p:nvSpPr>
          <p:cNvPr id="7" name="Segnaposto contenuto 2">
            <a:extLst>
              <a:ext uri="{FF2B5EF4-FFF2-40B4-BE49-F238E27FC236}">
                <a16:creationId xmlns:a16="http://schemas.microsoft.com/office/drawing/2014/main" id="{EEAFADF3-7260-4D41-B2D4-88141C4ED8ED}"/>
              </a:ext>
            </a:extLst>
          </p:cNvPr>
          <p:cNvSpPr>
            <a:spLocks noGrp="1"/>
          </p:cNvSpPr>
          <p:nvPr>
            <p:ph idx="1" hasCustomPrompt="1"/>
          </p:nvPr>
        </p:nvSpPr>
        <p:spPr>
          <a:xfrm>
            <a:off x="770678" y="569535"/>
            <a:ext cx="5167136" cy="5219850"/>
          </a:xfrm>
          <a:prstGeom prst="rect">
            <a:avLst/>
          </a:prstGeom>
        </p:spPr>
        <p:txBody>
          <a:bodyPr>
            <a:normAutofit/>
          </a:bodyPr>
          <a:lstStyle>
            <a:lvl1pPr marL="0" indent="0">
              <a:buNone/>
              <a:defRPr sz="1800" b="0" i="0">
                <a:latin typeface="Rubik" pitchFamily="2" charset="-79"/>
                <a:cs typeface="Rubik" pitchFamily="2" charset="-79"/>
              </a:defRPr>
            </a:lvl1pPr>
          </a:lstStyle>
          <a:p>
            <a:pPr lvl="0"/>
            <a:r>
              <a:rPr lang="it-IT" dirty="0"/>
              <a:t>Slide solo testo e immagine (senza titolo)</a:t>
            </a:r>
          </a:p>
          <a:p>
            <a:pPr lvl="0"/>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a:t>
            </a:r>
            <a:br>
              <a:rPr lang="it-IT" dirty="0"/>
            </a:br>
            <a:br>
              <a:rPr lang="it-IT" dirty="0"/>
            </a:br>
            <a:r>
              <a:rPr lang="it-IT" dirty="0"/>
              <a:t>Ut et ligula </a:t>
            </a:r>
            <a:r>
              <a:rPr lang="it-IT" dirty="0" err="1"/>
              <a:t>vel</a:t>
            </a:r>
            <a:r>
              <a:rPr lang="it-IT" dirty="0"/>
              <a:t> </a:t>
            </a:r>
            <a:r>
              <a:rPr lang="it-IT" dirty="0" err="1"/>
              <a:t>felis</a:t>
            </a:r>
            <a:r>
              <a:rPr lang="it-IT" dirty="0"/>
              <a:t> </a:t>
            </a:r>
            <a:r>
              <a:rPr lang="it-IT" dirty="0" err="1"/>
              <a:t>iaculis</a:t>
            </a:r>
            <a:r>
              <a:rPr lang="it-IT" dirty="0"/>
              <a:t> </a:t>
            </a:r>
            <a:r>
              <a:rPr lang="it-IT" dirty="0" err="1"/>
              <a:t>volutpat</a:t>
            </a:r>
            <a:r>
              <a:rPr lang="it-IT" dirty="0"/>
              <a:t>. Morbi </a:t>
            </a:r>
            <a:r>
              <a:rPr lang="it-IT" dirty="0" err="1"/>
              <a:t>sed</a:t>
            </a:r>
            <a:r>
              <a:rPr lang="it-IT" dirty="0"/>
              <a:t> </a:t>
            </a:r>
            <a:r>
              <a:rPr lang="it-IT" dirty="0" err="1"/>
              <a:t>velit</a:t>
            </a:r>
            <a:r>
              <a:rPr lang="it-IT" dirty="0"/>
              <a:t> </a:t>
            </a:r>
            <a:r>
              <a:rPr lang="it-IT" dirty="0" err="1"/>
              <a:t>lorem</a:t>
            </a:r>
            <a:r>
              <a:rPr lang="it-IT" dirty="0"/>
              <a:t>. </a:t>
            </a:r>
            <a:r>
              <a:rPr lang="it-IT" dirty="0" err="1"/>
              <a:t>Suspendisse</a:t>
            </a:r>
            <a:r>
              <a:rPr lang="it-IT" dirty="0"/>
              <a:t> </a:t>
            </a:r>
            <a:r>
              <a:rPr lang="it-IT" dirty="0" err="1"/>
              <a:t>turpis</a:t>
            </a:r>
            <a:r>
              <a:rPr lang="it-IT" dirty="0"/>
              <a:t> </a:t>
            </a:r>
            <a:r>
              <a:rPr lang="it-IT" dirty="0" err="1"/>
              <a:t>sem</a:t>
            </a:r>
            <a:r>
              <a:rPr lang="it-IT" dirty="0"/>
              <a:t>, </a:t>
            </a:r>
            <a:r>
              <a:rPr lang="it-IT" dirty="0" err="1"/>
              <a:t>tincidunt</a:t>
            </a:r>
            <a:r>
              <a:rPr lang="it-IT" dirty="0"/>
              <a:t> pulvinar </a:t>
            </a:r>
            <a:r>
              <a:rPr lang="it-IT" dirty="0" err="1"/>
              <a:t>sodales</a:t>
            </a:r>
            <a:r>
              <a:rPr lang="it-IT" dirty="0"/>
              <a:t> </a:t>
            </a:r>
            <a:r>
              <a:rPr lang="it-IT" dirty="0" err="1"/>
              <a:t>sed</a:t>
            </a:r>
            <a:r>
              <a:rPr lang="it-IT" dirty="0"/>
              <a:t>, </a:t>
            </a:r>
            <a:r>
              <a:rPr lang="it-IT" dirty="0" err="1"/>
              <a:t>feugiat</a:t>
            </a:r>
            <a:r>
              <a:rPr lang="it-IT" dirty="0"/>
              <a:t> a </a:t>
            </a:r>
            <a:r>
              <a:rPr lang="it-IT" dirty="0" err="1"/>
              <a:t>erat</a:t>
            </a:r>
            <a:r>
              <a:rPr lang="it-IT" dirty="0"/>
              <a:t>. </a:t>
            </a:r>
            <a:r>
              <a:rPr lang="it-IT" dirty="0" err="1"/>
              <a:t>Phasellus</a:t>
            </a:r>
            <a:r>
              <a:rPr lang="it-IT" dirty="0"/>
              <a:t> ut mi </a:t>
            </a:r>
            <a:r>
              <a:rPr lang="it-IT" dirty="0" err="1"/>
              <a:t>at</a:t>
            </a:r>
            <a:r>
              <a:rPr lang="it-IT" dirty="0"/>
              <a:t> </a:t>
            </a:r>
            <a:r>
              <a:rPr lang="it-IT" dirty="0" err="1"/>
              <a:t>tortor</a:t>
            </a:r>
            <a:r>
              <a:rPr lang="it-IT" dirty="0"/>
              <a:t> </a:t>
            </a:r>
            <a:r>
              <a:rPr lang="it-IT" dirty="0" err="1"/>
              <a:t>interdum</a:t>
            </a:r>
            <a:r>
              <a:rPr lang="it-IT" dirty="0"/>
              <a:t> </a:t>
            </a:r>
            <a:r>
              <a:rPr lang="it-IT" dirty="0" err="1"/>
              <a:t>dictum</a:t>
            </a:r>
            <a:r>
              <a:rPr lang="it-IT" dirty="0"/>
              <a:t>. </a:t>
            </a:r>
            <a:br>
              <a:rPr lang="it-IT" dirty="0"/>
            </a:br>
            <a:br>
              <a:rPr lang="it-IT" dirty="0"/>
            </a:br>
            <a:r>
              <a:rPr lang="it-IT" dirty="0" err="1"/>
              <a:t>Sed</a:t>
            </a:r>
            <a:r>
              <a:rPr lang="it-IT" dirty="0"/>
              <a:t> </a:t>
            </a:r>
            <a:r>
              <a:rPr lang="it-IT" dirty="0" err="1"/>
              <a:t>accumsan</a:t>
            </a:r>
            <a:r>
              <a:rPr lang="it-IT" dirty="0"/>
              <a:t> </a:t>
            </a:r>
            <a:r>
              <a:rPr lang="it-IT" dirty="0" err="1"/>
              <a:t>mauris</a:t>
            </a:r>
            <a:r>
              <a:rPr lang="it-IT" dirty="0"/>
              <a:t> id </a:t>
            </a:r>
            <a:r>
              <a:rPr lang="it-IT" dirty="0" err="1"/>
              <a:t>augue</a:t>
            </a:r>
            <a:r>
              <a:rPr lang="it-IT" dirty="0"/>
              <a:t> </a:t>
            </a:r>
            <a:r>
              <a:rPr lang="it-IT" dirty="0" err="1"/>
              <a:t>bibendum</a:t>
            </a:r>
            <a:r>
              <a:rPr lang="it-IT" dirty="0"/>
              <a:t> </a:t>
            </a:r>
            <a:r>
              <a:rPr lang="it-IT" dirty="0" err="1"/>
              <a:t>dictum</a:t>
            </a:r>
            <a:r>
              <a:rPr lang="it-IT" dirty="0"/>
              <a:t>.</a:t>
            </a:r>
          </a:p>
        </p:txBody>
      </p:sp>
      <p:sp>
        <p:nvSpPr>
          <p:cNvPr id="3" name="Segnaposto immagine 2">
            <a:extLst>
              <a:ext uri="{FF2B5EF4-FFF2-40B4-BE49-F238E27FC236}">
                <a16:creationId xmlns:a16="http://schemas.microsoft.com/office/drawing/2014/main" id="{EA590323-184F-B249-BBA0-BEA8E6D279FA}"/>
              </a:ext>
            </a:extLst>
          </p:cNvPr>
          <p:cNvSpPr>
            <a:spLocks noGrp="1"/>
          </p:cNvSpPr>
          <p:nvPr>
            <p:ph type="pic" sz="quarter" idx="10"/>
          </p:nvPr>
        </p:nvSpPr>
        <p:spPr>
          <a:xfrm>
            <a:off x="6264275" y="0"/>
            <a:ext cx="5927725" cy="6858000"/>
          </a:xfrm>
          <a:prstGeom prst="rect">
            <a:avLst/>
          </a:prstGeom>
        </p:spPr>
        <p:txBody>
          <a:bodyPr/>
          <a:lstStyle/>
          <a:p>
            <a:endParaRPr lang="it-IT"/>
          </a:p>
        </p:txBody>
      </p:sp>
    </p:spTree>
    <p:extLst>
      <p:ext uri="{BB962C8B-B14F-4D97-AF65-F5344CB8AC3E}">
        <p14:creationId xmlns:p14="http://schemas.microsoft.com/office/powerpoint/2010/main" val="3225649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olo + Immagine box">
    <p:spTree>
      <p:nvGrpSpPr>
        <p:cNvPr id="1" name=""/>
        <p:cNvGrpSpPr/>
        <p:nvPr/>
      </p:nvGrpSpPr>
      <p:grpSpPr>
        <a:xfrm>
          <a:off x="0" y="0"/>
          <a:ext cx="0" cy="0"/>
          <a:chOff x="0" y="0"/>
          <a:chExt cx="0" cy="0"/>
        </a:xfrm>
      </p:grpSpPr>
      <p:sp>
        <p:nvSpPr>
          <p:cNvPr id="3" name="Segnaposto immagine 2">
            <a:extLst>
              <a:ext uri="{FF2B5EF4-FFF2-40B4-BE49-F238E27FC236}">
                <a16:creationId xmlns:a16="http://schemas.microsoft.com/office/drawing/2014/main" id="{77E1B5BF-7244-C44D-B0AC-C385AC339093}"/>
              </a:ext>
            </a:extLst>
          </p:cNvPr>
          <p:cNvSpPr>
            <a:spLocks noGrp="1"/>
          </p:cNvSpPr>
          <p:nvPr>
            <p:ph type="pic" sz="quarter" idx="13"/>
          </p:nvPr>
        </p:nvSpPr>
        <p:spPr>
          <a:xfrm>
            <a:off x="774700" y="569913"/>
            <a:ext cx="10633075" cy="5089525"/>
          </a:xfrm>
          <a:prstGeom prst="rect">
            <a:avLst/>
          </a:prstGeom>
        </p:spPr>
        <p:txBody>
          <a:bodyPr/>
          <a:lstStyle/>
          <a:p>
            <a:endParaRPr lang="it-IT"/>
          </a:p>
        </p:txBody>
      </p:sp>
      <p:sp>
        <p:nvSpPr>
          <p:cNvPr id="6" name="Titolo 1">
            <a:extLst>
              <a:ext uri="{FF2B5EF4-FFF2-40B4-BE49-F238E27FC236}">
                <a16:creationId xmlns:a16="http://schemas.microsoft.com/office/drawing/2014/main" id="{2DBD91D1-D38D-7149-BCF4-9559A1465831}"/>
              </a:ext>
            </a:extLst>
          </p:cNvPr>
          <p:cNvSpPr>
            <a:spLocks noGrp="1"/>
          </p:cNvSpPr>
          <p:nvPr>
            <p:ph type="title" hasCustomPrompt="1"/>
          </p:nvPr>
        </p:nvSpPr>
        <p:spPr>
          <a:xfrm>
            <a:off x="774828" y="569535"/>
            <a:ext cx="5162986"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Slide titolo</a:t>
            </a:r>
            <a:br>
              <a:rPr lang="it-IT" dirty="0"/>
            </a:br>
            <a:r>
              <a:rPr lang="it-IT" dirty="0"/>
              <a:t>e immagine grande</a:t>
            </a:r>
          </a:p>
        </p:txBody>
      </p:sp>
      <p:sp>
        <p:nvSpPr>
          <p:cNvPr id="10" name="Segnaposto numero diapositiva 5">
            <a:extLst>
              <a:ext uri="{FF2B5EF4-FFF2-40B4-BE49-F238E27FC236}">
                <a16:creationId xmlns:a16="http://schemas.microsoft.com/office/drawing/2014/main" id="{24A6E12A-B63B-9042-9470-5572B3CA1ABC}"/>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Tree>
    <p:extLst>
      <p:ext uri="{BB962C8B-B14F-4D97-AF65-F5344CB8AC3E}">
        <p14:creationId xmlns:p14="http://schemas.microsoft.com/office/powerpoint/2010/main" val="317505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olo è Immagine full">
    <p:spTree>
      <p:nvGrpSpPr>
        <p:cNvPr id="1" name=""/>
        <p:cNvGrpSpPr/>
        <p:nvPr/>
      </p:nvGrpSpPr>
      <p:grpSpPr>
        <a:xfrm>
          <a:off x="0" y="0"/>
          <a:ext cx="0" cy="0"/>
          <a:chOff x="0" y="0"/>
          <a:chExt cx="0" cy="0"/>
        </a:xfrm>
      </p:grpSpPr>
      <p:sp>
        <p:nvSpPr>
          <p:cNvPr id="9" name="Segnaposto immagine 8">
            <a:extLst>
              <a:ext uri="{FF2B5EF4-FFF2-40B4-BE49-F238E27FC236}">
                <a16:creationId xmlns:a16="http://schemas.microsoft.com/office/drawing/2014/main" id="{E7D4C383-6489-A945-A5E0-4A0F1CEDA0C7}"/>
              </a:ext>
            </a:extLst>
          </p:cNvPr>
          <p:cNvSpPr>
            <a:spLocks noGrp="1"/>
          </p:cNvSpPr>
          <p:nvPr>
            <p:ph type="pic" sz="quarter" idx="13"/>
          </p:nvPr>
        </p:nvSpPr>
        <p:spPr>
          <a:xfrm>
            <a:off x="0" y="0"/>
            <a:ext cx="12192000" cy="6096000"/>
          </a:xfrm>
          <a:prstGeom prst="rect">
            <a:avLst/>
          </a:prstGeom>
        </p:spPr>
        <p:txBody>
          <a:bodyPr/>
          <a:lstStyle/>
          <a:p>
            <a:endParaRPr lang="it-IT"/>
          </a:p>
        </p:txBody>
      </p:sp>
      <p:pic>
        <p:nvPicPr>
          <p:cNvPr id="19" name="Immagine 18">
            <a:extLst>
              <a:ext uri="{FF2B5EF4-FFF2-40B4-BE49-F238E27FC236}">
                <a16:creationId xmlns:a16="http://schemas.microsoft.com/office/drawing/2014/main" id="{013296ED-A744-8A4E-93BB-29B143B858C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096000"/>
            <a:ext cx="12192000" cy="762000"/>
          </a:xfrm>
          <a:prstGeom prst="rect">
            <a:avLst/>
          </a:prstGeom>
        </p:spPr>
      </p:pic>
      <p:sp>
        <p:nvSpPr>
          <p:cNvPr id="8" name="Titolo 1">
            <a:extLst>
              <a:ext uri="{FF2B5EF4-FFF2-40B4-BE49-F238E27FC236}">
                <a16:creationId xmlns:a16="http://schemas.microsoft.com/office/drawing/2014/main" id="{F6754049-5E38-6940-91FA-2B4188B0CDA1}"/>
              </a:ext>
            </a:extLst>
          </p:cNvPr>
          <p:cNvSpPr>
            <a:spLocks noGrp="1"/>
          </p:cNvSpPr>
          <p:nvPr>
            <p:ph type="title" hasCustomPrompt="1"/>
          </p:nvPr>
        </p:nvSpPr>
        <p:spPr>
          <a:xfrm>
            <a:off x="774828" y="569535"/>
            <a:ext cx="5162986"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Slide titolo </a:t>
            </a:r>
            <a:br>
              <a:rPr lang="it-IT" dirty="0"/>
            </a:br>
            <a:r>
              <a:rPr lang="it-IT" dirty="0"/>
              <a:t>e immagine full</a:t>
            </a:r>
          </a:p>
        </p:txBody>
      </p:sp>
      <p:sp>
        <p:nvSpPr>
          <p:cNvPr id="11" name="Segnaposto numero diapositiva 5">
            <a:extLst>
              <a:ext uri="{FF2B5EF4-FFF2-40B4-BE49-F238E27FC236}">
                <a16:creationId xmlns:a16="http://schemas.microsoft.com/office/drawing/2014/main" id="{95EF4794-7DFC-6A42-BE46-6EEA1BCE1FA6}"/>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Tree>
    <p:extLst>
      <p:ext uri="{BB962C8B-B14F-4D97-AF65-F5344CB8AC3E}">
        <p14:creationId xmlns:p14="http://schemas.microsoft.com/office/powerpoint/2010/main" val="2537702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olo + Testo 2 colonne">
    <p:spTree>
      <p:nvGrpSpPr>
        <p:cNvPr id="1" name=""/>
        <p:cNvGrpSpPr/>
        <p:nvPr/>
      </p:nvGrpSpPr>
      <p:grpSpPr>
        <a:xfrm>
          <a:off x="0" y="0"/>
          <a:ext cx="0" cy="0"/>
          <a:chOff x="0" y="0"/>
          <a:chExt cx="0" cy="0"/>
        </a:xfrm>
      </p:grpSpPr>
      <p:sp>
        <p:nvSpPr>
          <p:cNvPr id="9" name="Segnaposto numero diapositiva 5">
            <a:extLst>
              <a:ext uri="{FF2B5EF4-FFF2-40B4-BE49-F238E27FC236}">
                <a16:creationId xmlns:a16="http://schemas.microsoft.com/office/drawing/2014/main" id="{F298496F-A2A1-224A-9FAD-B5923D503161}"/>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
        <p:nvSpPr>
          <p:cNvPr id="10" name="Titolo 1">
            <a:extLst>
              <a:ext uri="{FF2B5EF4-FFF2-40B4-BE49-F238E27FC236}">
                <a16:creationId xmlns:a16="http://schemas.microsoft.com/office/drawing/2014/main" id="{49277408-D2E6-4B4E-B7D4-F70D1960A128}"/>
              </a:ext>
            </a:extLst>
          </p:cNvPr>
          <p:cNvSpPr>
            <a:spLocks noGrp="1"/>
          </p:cNvSpPr>
          <p:nvPr>
            <p:ph type="title" hasCustomPrompt="1"/>
          </p:nvPr>
        </p:nvSpPr>
        <p:spPr>
          <a:xfrm>
            <a:off x="774828" y="569535"/>
            <a:ext cx="10650644"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Slide titolo</a:t>
            </a:r>
            <a:br>
              <a:rPr lang="it-IT" dirty="0"/>
            </a:br>
            <a:r>
              <a:rPr lang="it-IT" dirty="0"/>
              <a:t>e testo due colonne</a:t>
            </a:r>
          </a:p>
        </p:txBody>
      </p:sp>
      <p:sp>
        <p:nvSpPr>
          <p:cNvPr id="12" name="Segnaposto contenuto 2">
            <a:extLst>
              <a:ext uri="{FF2B5EF4-FFF2-40B4-BE49-F238E27FC236}">
                <a16:creationId xmlns:a16="http://schemas.microsoft.com/office/drawing/2014/main" id="{3A2EB66D-1A6D-1247-9307-A8FB9B30E585}"/>
              </a:ext>
            </a:extLst>
          </p:cNvPr>
          <p:cNvSpPr>
            <a:spLocks noGrp="1"/>
          </p:cNvSpPr>
          <p:nvPr>
            <p:ph idx="1" hasCustomPrompt="1"/>
          </p:nvPr>
        </p:nvSpPr>
        <p:spPr>
          <a:xfrm>
            <a:off x="770677" y="2201713"/>
            <a:ext cx="10650645" cy="3587672"/>
          </a:xfrm>
          <a:prstGeom prst="rect">
            <a:avLst/>
          </a:prstGeom>
        </p:spPr>
        <p:txBody>
          <a:bodyPr numCol="2" spcCol="360000">
            <a:normAutofit/>
          </a:bodyPr>
          <a:lstStyle>
            <a:lvl1pPr marL="0" indent="0">
              <a:buNone/>
              <a:defRPr sz="1800" b="0" i="0">
                <a:latin typeface="Rubik" pitchFamily="2" charset="-79"/>
                <a:cs typeface="Rubik" pitchFamily="2" charset="-79"/>
              </a:defRPr>
            </a:lvl1pPr>
          </a:lstStyle>
          <a:p>
            <a:pPr lvl="0"/>
            <a:r>
              <a:rPr lang="it-IT" dirty="0"/>
              <a:t>Testo della slide.</a:t>
            </a:r>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Ut et ligula </a:t>
            </a:r>
            <a:r>
              <a:rPr lang="it-IT" dirty="0" err="1"/>
              <a:t>vel</a:t>
            </a:r>
            <a:r>
              <a:rPr lang="it-IT" dirty="0"/>
              <a:t> </a:t>
            </a:r>
            <a:r>
              <a:rPr lang="it-IT" dirty="0" err="1"/>
              <a:t>felis</a:t>
            </a:r>
            <a:r>
              <a:rPr lang="it-IT" dirty="0"/>
              <a:t> </a:t>
            </a:r>
            <a:r>
              <a:rPr lang="it-IT" dirty="0" err="1"/>
              <a:t>iaculis</a:t>
            </a:r>
            <a:r>
              <a:rPr lang="it-IT" dirty="0"/>
              <a:t> </a:t>
            </a:r>
            <a:r>
              <a:rPr lang="it-IT" dirty="0" err="1"/>
              <a:t>volutpat</a:t>
            </a:r>
            <a:r>
              <a:rPr lang="it-IT" dirty="0"/>
              <a:t>. Morbi </a:t>
            </a:r>
            <a:r>
              <a:rPr lang="it-IT" dirty="0" err="1"/>
              <a:t>sed</a:t>
            </a:r>
            <a:r>
              <a:rPr lang="it-IT" dirty="0"/>
              <a:t> </a:t>
            </a:r>
            <a:r>
              <a:rPr lang="it-IT" dirty="0" err="1"/>
              <a:t>velit</a:t>
            </a:r>
            <a:r>
              <a:rPr lang="it-IT" dirty="0"/>
              <a:t> </a:t>
            </a:r>
            <a:r>
              <a:rPr lang="it-IT" dirty="0" err="1"/>
              <a:t>lorem</a:t>
            </a:r>
            <a:r>
              <a:rPr lang="it-IT" dirty="0"/>
              <a:t>. </a:t>
            </a:r>
            <a:r>
              <a:rPr lang="it-IT" dirty="0" err="1"/>
              <a:t>Suspendisse</a:t>
            </a:r>
            <a:r>
              <a:rPr lang="it-IT" dirty="0"/>
              <a:t> </a:t>
            </a:r>
            <a:r>
              <a:rPr lang="it-IT" dirty="0" err="1"/>
              <a:t>turpis</a:t>
            </a:r>
            <a:r>
              <a:rPr lang="it-IT" dirty="0"/>
              <a:t> </a:t>
            </a:r>
            <a:r>
              <a:rPr lang="it-IT" dirty="0" err="1"/>
              <a:t>sem</a:t>
            </a:r>
            <a:r>
              <a:rPr lang="it-IT" dirty="0"/>
              <a:t>, </a:t>
            </a:r>
            <a:r>
              <a:rPr lang="it-IT" dirty="0" err="1"/>
              <a:t>tincidunt</a:t>
            </a:r>
            <a:r>
              <a:rPr lang="it-IT" dirty="0"/>
              <a:t> pulvinar </a:t>
            </a:r>
            <a:r>
              <a:rPr lang="it-IT" dirty="0" err="1"/>
              <a:t>sodales</a:t>
            </a:r>
            <a:r>
              <a:rPr lang="it-IT" dirty="0"/>
              <a:t> </a:t>
            </a:r>
            <a:r>
              <a:rPr lang="it-IT" dirty="0" err="1"/>
              <a:t>sed</a:t>
            </a:r>
            <a:r>
              <a:rPr lang="it-IT" dirty="0"/>
              <a:t>, </a:t>
            </a:r>
            <a:r>
              <a:rPr lang="it-IT" dirty="0" err="1"/>
              <a:t>feugiat</a:t>
            </a:r>
            <a:r>
              <a:rPr lang="it-IT" dirty="0"/>
              <a:t> a </a:t>
            </a:r>
            <a:r>
              <a:rPr lang="it-IT" dirty="0" err="1"/>
              <a:t>erat</a:t>
            </a:r>
            <a:r>
              <a:rPr lang="it-IT" dirty="0"/>
              <a:t>. </a:t>
            </a:r>
            <a:r>
              <a:rPr lang="it-IT" dirty="0" err="1"/>
              <a:t>Phasellus</a:t>
            </a:r>
            <a:r>
              <a:rPr lang="it-IT" dirty="0"/>
              <a:t> ut mi </a:t>
            </a:r>
            <a:r>
              <a:rPr lang="it-IT" dirty="0" err="1"/>
              <a:t>at</a:t>
            </a:r>
            <a:r>
              <a:rPr lang="it-IT" dirty="0"/>
              <a:t> </a:t>
            </a:r>
            <a:r>
              <a:rPr lang="it-IT" dirty="0" err="1"/>
              <a:t>tortor</a:t>
            </a:r>
            <a:r>
              <a:rPr lang="it-IT" dirty="0"/>
              <a:t> </a:t>
            </a:r>
            <a:r>
              <a:rPr lang="it-IT" dirty="0" err="1"/>
              <a:t>interdum</a:t>
            </a:r>
            <a:r>
              <a:rPr lang="it-IT" dirty="0"/>
              <a:t> </a:t>
            </a:r>
            <a:r>
              <a:rPr lang="it-IT" dirty="0" err="1"/>
              <a:t>dictum</a:t>
            </a:r>
            <a:r>
              <a:rPr lang="it-IT" dirty="0"/>
              <a:t>. </a:t>
            </a:r>
            <a:r>
              <a:rPr lang="it-IT" dirty="0" err="1"/>
              <a:t>Sed</a:t>
            </a:r>
            <a:r>
              <a:rPr lang="it-IT" dirty="0"/>
              <a:t> </a:t>
            </a:r>
            <a:r>
              <a:rPr lang="it-IT" dirty="0" err="1"/>
              <a:t>accumsan</a:t>
            </a:r>
            <a:r>
              <a:rPr lang="it-IT" dirty="0"/>
              <a:t> </a:t>
            </a:r>
            <a:r>
              <a:rPr lang="it-IT" dirty="0" err="1"/>
              <a:t>mauris</a:t>
            </a:r>
            <a:r>
              <a:rPr lang="it-IT" dirty="0"/>
              <a:t> id </a:t>
            </a:r>
            <a:r>
              <a:rPr lang="it-IT" dirty="0" err="1"/>
              <a:t>augue</a:t>
            </a:r>
            <a:r>
              <a:rPr lang="it-IT" dirty="0"/>
              <a:t> </a:t>
            </a:r>
            <a:r>
              <a:rPr lang="it-IT" dirty="0" err="1"/>
              <a:t>bibendum</a:t>
            </a:r>
            <a:r>
              <a:rPr lang="it-IT" dirty="0"/>
              <a:t> </a:t>
            </a:r>
            <a:r>
              <a:rPr lang="it-IT" dirty="0" err="1"/>
              <a:t>dictum</a:t>
            </a:r>
            <a:r>
              <a:rPr lang="it-IT" dirty="0"/>
              <a:t>.</a:t>
            </a:r>
          </a:p>
          <a:p>
            <a:pPr lvl="0"/>
            <a:r>
              <a:rPr lang="it-IT" dirty="0" err="1"/>
              <a:t>Nam</a:t>
            </a:r>
            <a:r>
              <a:rPr lang="it-IT" dirty="0"/>
              <a:t> </a:t>
            </a:r>
            <a:r>
              <a:rPr lang="it-IT" dirty="0" err="1"/>
              <a:t>vel</a:t>
            </a:r>
            <a:r>
              <a:rPr lang="it-IT" dirty="0"/>
              <a:t> </a:t>
            </a:r>
            <a:r>
              <a:rPr lang="it-IT" dirty="0" err="1"/>
              <a:t>rutrum</a:t>
            </a:r>
            <a:r>
              <a:rPr lang="it-IT" dirty="0"/>
              <a:t> </a:t>
            </a:r>
            <a:r>
              <a:rPr lang="it-IT" dirty="0" err="1"/>
              <a:t>tellus</a:t>
            </a:r>
            <a:r>
              <a:rPr lang="it-IT" dirty="0"/>
              <a:t>. </a:t>
            </a:r>
            <a:r>
              <a:rPr lang="it-IT" dirty="0" err="1"/>
              <a:t>Nam</a:t>
            </a:r>
            <a:r>
              <a:rPr lang="it-IT" dirty="0"/>
              <a:t> </a:t>
            </a:r>
            <a:r>
              <a:rPr lang="it-IT" dirty="0" err="1"/>
              <a:t>rutrum</a:t>
            </a:r>
            <a:r>
              <a:rPr lang="it-IT" dirty="0"/>
              <a:t> pulvinar </a:t>
            </a:r>
            <a:r>
              <a:rPr lang="it-IT" dirty="0" err="1"/>
              <a:t>arcu</a:t>
            </a:r>
            <a:r>
              <a:rPr lang="it-IT" dirty="0"/>
              <a:t>, in </a:t>
            </a:r>
            <a:r>
              <a:rPr lang="it-IT" dirty="0" err="1"/>
              <a:t>auctor</a:t>
            </a:r>
            <a:r>
              <a:rPr lang="it-IT" dirty="0"/>
              <a:t> </a:t>
            </a:r>
            <a:r>
              <a:rPr lang="it-IT" dirty="0" err="1"/>
              <a:t>lectus</a:t>
            </a:r>
            <a:r>
              <a:rPr lang="it-IT" dirty="0"/>
              <a:t>. In non </a:t>
            </a:r>
            <a:r>
              <a:rPr lang="it-IT" dirty="0" err="1"/>
              <a:t>risus</a:t>
            </a:r>
            <a:r>
              <a:rPr lang="it-IT" dirty="0"/>
              <a:t> </a:t>
            </a:r>
            <a:r>
              <a:rPr lang="it-IT" dirty="0" err="1"/>
              <a:t>elementum</a:t>
            </a:r>
            <a:r>
              <a:rPr lang="it-IT" dirty="0"/>
              <a:t> </a:t>
            </a:r>
            <a:r>
              <a:rPr lang="it-IT" dirty="0" err="1"/>
              <a:t>dolor</a:t>
            </a:r>
            <a:r>
              <a:rPr lang="it-IT" dirty="0"/>
              <a:t> </a:t>
            </a:r>
            <a:r>
              <a:rPr lang="it-IT" dirty="0" err="1"/>
              <a:t>porttitor</a:t>
            </a:r>
            <a:r>
              <a:rPr lang="it-IT" dirty="0"/>
              <a:t> </a:t>
            </a:r>
            <a:r>
              <a:rPr lang="it-IT" dirty="0" err="1"/>
              <a:t>blandit</a:t>
            </a:r>
            <a:r>
              <a:rPr lang="it-IT" dirty="0"/>
              <a:t>. </a:t>
            </a:r>
            <a:r>
              <a:rPr lang="it-IT" dirty="0" err="1"/>
              <a:t>Sed</a:t>
            </a:r>
            <a:r>
              <a:rPr lang="it-IT" dirty="0"/>
              <a:t> cursus </a:t>
            </a:r>
            <a:r>
              <a:rPr lang="it-IT" dirty="0" err="1"/>
              <a:t>laoreet</a:t>
            </a:r>
            <a:r>
              <a:rPr lang="it-IT" dirty="0"/>
              <a:t> eros, </a:t>
            </a:r>
            <a:r>
              <a:rPr lang="it-IT" dirty="0" err="1"/>
              <a:t>eget</a:t>
            </a:r>
            <a:r>
              <a:rPr lang="it-IT" dirty="0"/>
              <a:t> </a:t>
            </a:r>
            <a:r>
              <a:rPr lang="it-IT" dirty="0" err="1"/>
              <a:t>porttitor</a:t>
            </a:r>
            <a:r>
              <a:rPr lang="it-IT" dirty="0"/>
              <a:t> </a:t>
            </a:r>
            <a:r>
              <a:rPr lang="it-IT" dirty="0" err="1"/>
              <a:t>nisi</a:t>
            </a:r>
            <a:r>
              <a:rPr lang="it-IT" dirty="0"/>
              <a:t>. “</a:t>
            </a:r>
            <a:r>
              <a:rPr lang="it-IT" dirty="0" err="1"/>
              <a:t>Nullam</a:t>
            </a:r>
            <a:r>
              <a:rPr lang="it-IT" dirty="0"/>
              <a:t> non </a:t>
            </a:r>
            <a:r>
              <a:rPr lang="it-IT" dirty="0" err="1"/>
              <a:t>nisl</a:t>
            </a:r>
            <a:r>
              <a:rPr lang="it-IT" dirty="0"/>
              <a:t> </a:t>
            </a:r>
            <a:r>
              <a:rPr lang="it-IT" dirty="0" err="1"/>
              <a:t>eget</a:t>
            </a:r>
            <a:r>
              <a:rPr lang="it-IT" dirty="0"/>
              <a:t> </a:t>
            </a:r>
            <a:r>
              <a:rPr lang="it-IT" dirty="0" err="1"/>
              <a:t>justo</a:t>
            </a:r>
            <a:r>
              <a:rPr lang="it-IT" dirty="0"/>
              <a:t> </a:t>
            </a:r>
            <a:r>
              <a:rPr lang="it-IT" dirty="0" err="1"/>
              <a:t>feugiat</a:t>
            </a:r>
            <a:r>
              <a:rPr lang="it-IT" dirty="0"/>
              <a:t> gravida </a:t>
            </a:r>
            <a:r>
              <a:rPr lang="it-IT" dirty="0" err="1"/>
              <a:t>eu</a:t>
            </a:r>
            <a:r>
              <a:rPr lang="it-IT" dirty="0"/>
              <a:t> ut est”. </a:t>
            </a:r>
            <a:r>
              <a:rPr lang="it-IT" dirty="0" err="1"/>
              <a:t>Curabitur</a:t>
            </a:r>
            <a:r>
              <a:rPr lang="it-IT" dirty="0"/>
              <a:t> </a:t>
            </a:r>
            <a:r>
              <a:rPr lang="it-IT" dirty="0" err="1"/>
              <a:t>fermentum</a:t>
            </a:r>
            <a:r>
              <a:rPr lang="it-IT" dirty="0"/>
              <a:t> </a:t>
            </a:r>
            <a:r>
              <a:rPr lang="it-IT" dirty="0" err="1"/>
              <a:t>tortor</a:t>
            </a:r>
            <a:r>
              <a:rPr lang="it-IT" dirty="0"/>
              <a:t> </a:t>
            </a:r>
            <a:r>
              <a:rPr lang="it-IT" dirty="0" err="1"/>
              <a:t>quis</a:t>
            </a:r>
            <a:r>
              <a:rPr lang="it-IT" dirty="0"/>
              <a:t> </a:t>
            </a:r>
            <a:r>
              <a:rPr lang="it-IT" dirty="0" err="1"/>
              <a:t>sapien</a:t>
            </a:r>
            <a:r>
              <a:rPr lang="it-IT" dirty="0"/>
              <a:t> </a:t>
            </a:r>
            <a:r>
              <a:rPr lang="it-IT" dirty="0" err="1"/>
              <a:t>finibus</a:t>
            </a:r>
            <a:r>
              <a:rPr lang="it-IT" dirty="0"/>
              <a:t>, </a:t>
            </a:r>
            <a:r>
              <a:rPr lang="it-IT" dirty="0" err="1"/>
              <a:t>vel</a:t>
            </a:r>
            <a:r>
              <a:rPr lang="it-IT" dirty="0"/>
              <a:t> </a:t>
            </a:r>
            <a:r>
              <a:rPr lang="it-IT" dirty="0" err="1"/>
              <a:t>vulputate</a:t>
            </a:r>
            <a:r>
              <a:rPr lang="it-IT" dirty="0"/>
              <a:t> ex </a:t>
            </a:r>
            <a:r>
              <a:rPr lang="it-IT" dirty="0" err="1"/>
              <a:t>dignissim</a:t>
            </a:r>
            <a:r>
              <a:rPr lang="it-IT" dirty="0"/>
              <a:t>. </a:t>
            </a:r>
            <a:r>
              <a:rPr lang="it-IT" dirty="0" err="1"/>
              <a:t>Phasellus</a:t>
            </a:r>
            <a:r>
              <a:rPr lang="it-IT" dirty="0"/>
              <a:t> </a:t>
            </a:r>
            <a:r>
              <a:rPr lang="it-IT" dirty="0" err="1"/>
              <a:t>maximus</a:t>
            </a:r>
            <a:r>
              <a:rPr lang="it-IT" dirty="0"/>
              <a:t> </a:t>
            </a:r>
            <a:r>
              <a:rPr lang="it-IT" dirty="0" err="1"/>
              <a:t>diam</a:t>
            </a:r>
            <a:r>
              <a:rPr lang="it-IT" dirty="0"/>
              <a:t> </a:t>
            </a:r>
            <a:r>
              <a:rPr lang="it-IT" dirty="0" err="1"/>
              <a:t>nec</a:t>
            </a:r>
            <a:r>
              <a:rPr lang="it-IT" dirty="0"/>
              <a:t> </a:t>
            </a:r>
            <a:r>
              <a:rPr lang="it-IT" dirty="0" err="1"/>
              <a:t>accumsan</a:t>
            </a:r>
            <a:r>
              <a:rPr lang="it-IT" dirty="0"/>
              <a:t> </a:t>
            </a:r>
            <a:r>
              <a:rPr lang="it-IT" dirty="0" err="1"/>
              <a:t>mollis</a:t>
            </a:r>
            <a:r>
              <a:rPr lang="it-IT" dirty="0"/>
              <a:t>. </a:t>
            </a:r>
            <a:r>
              <a:rPr lang="it-IT" dirty="0" err="1"/>
              <a:t>Mauris</a:t>
            </a:r>
            <a:r>
              <a:rPr lang="it-IT" dirty="0"/>
              <a:t> </a:t>
            </a:r>
            <a:r>
              <a:rPr lang="it-IT" dirty="0" err="1"/>
              <a:t>quis</a:t>
            </a:r>
            <a:r>
              <a:rPr lang="it-IT" dirty="0"/>
              <a:t> </a:t>
            </a:r>
            <a:r>
              <a:rPr lang="it-IT" dirty="0" err="1"/>
              <a:t>turpis</a:t>
            </a:r>
            <a:r>
              <a:rPr lang="it-IT" dirty="0"/>
              <a:t> et </a:t>
            </a:r>
            <a:r>
              <a:rPr lang="it-IT" dirty="0" err="1"/>
              <a:t>justo</a:t>
            </a:r>
            <a:r>
              <a:rPr lang="it-IT" dirty="0"/>
              <a:t> </a:t>
            </a:r>
            <a:r>
              <a:rPr lang="it-IT" dirty="0" err="1"/>
              <a:t>efficitur</a:t>
            </a:r>
            <a:r>
              <a:rPr lang="it-IT" dirty="0"/>
              <a:t> </a:t>
            </a:r>
            <a:r>
              <a:rPr lang="it-IT" dirty="0" err="1"/>
              <a:t>luctus</a:t>
            </a:r>
            <a:r>
              <a:rPr lang="it-IT" dirty="0"/>
              <a:t>. </a:t>
            </a:r>
            <a:r>
              <a:rPr lang="it-IT" dirty="0" err="1"/>
              <a:t>Sed</a:t>
            </a:r>
            <a:r>
              <a:rPr lang="it-IT" dirty="0"/>
              <a:t> molestie orci </a:t>
            </a:r>
            <a:r>
              <a:rPr lang="it-IT" dirty="0" err="1"/>
              <a:t>metus</a:t>
            </a:r>
            <a:r>
              <a:rPr lang="it-IT" dirty="0"/>
              <a:t>, et </a:t>
            </a:r>
            <a:r>
              <a:rPr lang="it-IT" dirty="0" err="1"/>
              <a:t>eleifend</a:t>
            </a:r>
            <a:r>
              <a:rPr lang="it-IT" dirty="0"/>
              <a:t> </a:t>
            </a:r>
            <a:r>
              <a:rPr lang="it-IT" dirty="0" err="1"/>
              <a:t>enim</a:t>
            </a:r>
            <a:r>
              <a:rPr lang="it-IT" dirty="0"/>
              <a:t> </a:t>
            </a:r>
            <a:r>
              <a:rPr lang="it-IT" dirty="0" err="1"/>
              <a:t>bibendum</a:t>
            </a:r>
            <a:r>
              <a:rPr lang="it-IT" dirty="0"/>
              <a:t> </a:t>
            </a:r>
            <a:r>
              <a:rPr lang="it-IT" dirty="0" err="1"/>
              <a:t>vel</a:t>
            </a:r>
            <a:r>
              <a:rPr lang="it-IT" dirty="0"/>
              <a:t>. </a:t>
            </a:r>
            <a:r>
              <a:rPr lang="it-IT" dirty="0" err="1"/>
              <a:t>Maecenas</a:t>
            </a:r>
            <a:r>
              <a:rPr lang="it-IT" dirty="0"/>
              <a:t> </a:t>
            </a:r>
            <a:r>
              <a:rPr lang="it-IT" dirty="0" err="1"/>
              <a:t>ac</a:t>
            </a:r>
            <a:r>
              <a:rPr lang="it-IT" dirty="0"/>
              <a:t> </a:t>
            </a:r>
            <a:r>
              <a:rPr lang="it-IT" dirty="0" err="1"/>
              <a:t>malesuada</a:t>
            </a:r>
            <a:r>
              <a:rPr lang="it-IT" dirty="0"/>
              <a:t> </a:t>
            </a:r>
            <a:r>
              <a:rPr lang="it-IT" dirty="0" err="1"/>
              <a:t>risus</a:t>
            </a:r>
            <a:r>
              <a:rPr lang="it-IT" dirty="0"/>
              <a:t>. </a:t>
            </a:r>
            <a:r>
              <a:rPr lang="it-IT" dirty="0" err="1"/>
              <a:t>Aliquam</a:t>
            </a:r>
            <a:r>
              <a:rPr lang="it-IT" dirty="0"/>
              <a:t> </a:t>
            </a:r>
            <a:r>
              <a:rPr lang="it-IT" dirty="0" err="1"/>
              <a:t>erat</a:t>
            </a:r>
            <a:r>
              <a:rPr lang="it-IT" dirty="0"/>
              <a:t> </a:t>
            </a:r>
            <a:r>
              <a:rPr lang="it-IT" dirty="0" err="1"/>
              <a:t>volutpat</a:t>
            </a:r>
            <a:r>
              <a:rPr lang="it-IT" dirty="0"/>
              <a:t>. </a:t>
            </a:r>
            <a:r>
              <a:rPr lang="it-IT" dirty="0" err="1"/>
              <a:t>Maecenas</a:t>
            </a:r>
            <a:r>
              <a:rPr lang="it-IT" dirty="0"/>
              <a:t> a urna </a:t>
            </a:r>
            <a:r>
              <a:rPr lang="it-IT" dirty="0" err="1"/>
              <a:t>erat</a:t>
            </a:r>
            <a:r>
              <a:rPr lang="it-IT" dirty="0"/>
              <a:t>.</a:t>
            </a:r>
          </a:p>
        </p:txBody>
      </p:sp>
    </p:spTree>
    <p:extLst>
      <p:ext uri="{BB962C8B-B14F-4D97-AF65-F5344CB8AC3E}">
        <p14:creationId xmlns:p14="http://schemas.microsoft.com/office/powerpoint/2010/main" val="1560616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olo + Paragrafi">
    <p:spTree>
      <p:nvGrpSpPr>
        <p:cNvPr id="1" name=""/>
        <p:cNvGrpSpPr/>
        <p:nvPr/>
      </p:nvGrpSpPr>
      <p:grpSpPr>
        <a:xfrm>
          <a:off x="0" y="0"/>
          <a:ext cx="0" cy="0"/>
          <a:chOff x="0" y="0"/>
          <a:chExt cx="0" cy="0"/>
        </a:xfrm>
      </p:grpSpPr>
      <p:sp>
        <p:nvSpPr>
          <p:cNvPr id="8" name="Segnaposto numero diapositiva 5">
            <a:extLst>
              <a:ext uri="{FF2B5EF4-FFF2-40B4-BE49-F238E27FC236}">
                <a16:creationId xmlns:a16="http://schemas.microsoft.com/office/drawing/2014/main" id="{8086CEB9-9569-DB40-AA0F-7123645B1562}"/>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
        <p:nvSpPr>
          <p:cNvPr id="9" name="Titolo 1">
            <a:extLst>
              <a:ext uri="{FF2B5EF4-FFF2-40B4-BE49-F238E27FC236}">
                <a16:creationId xmlns:a16="http://schemas.microsoft.com/office/drawing/2014/main" id="{593FF4A5-61E0-B842-810D-44A72AB5E5E6}"/>
              </a:ext>
            </a:extLst>
          </p:cNvPr>
          <p:cNvSpPr>
            <a:spLocks noGrp="1"/>
          </p:cNvSpPr>
          <p:nvPr>
            <p:ph type="title" hasCustomPrompt="1"/>
          </p:nvPr>
        </p:nvSpPr>
        <p:spPr>
          <a:xfrm>
            <a:off x="774828" y="569535"/>
            <a:ext cx="10650644"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Slide titolo</a:t>
            </a:r>
            <a:br>
              <a:rPr lang="it-IT" dirty="0"/>
            </a:br>
            <a:r>
              <a:rPr lang="it-IT" dirty="0"/>
              <a:t>+ due paragrafi titolati</a:t>
            </a:r>
          </a:p>
        </p:txBody>
      </p:sp>
      <p:sp>
        <p:nvSpPr>
          <p:cNvPr id="10" name="Segnaposto contenuto 2">
            <a:extLst>
              <a:ext uri="{FF2B5EF4-FFF2-40B4-BE49-F238E27FC236}">
                <a16:creationId xmlns:a16="http://schemas.microsoft.com/office/drawing/2014/main" id="{C36FAC4A-8B62-7B46-BDBF-08DA3A65DF33}"/>
              </a:ext>
            </a:extLst>
          </p:cNvPr>
          <p:cNvSpPr>
            <a:spLocks noGrp="1"/>
          </p:cNvSpPr>
          <p:nvPr>
            <p:ph idx="1" hasCustomPrompt="1"/>
          </p:nvPr>
        </p:nvSpPr>
        <p:spPr>
          <a:xfrm>
            <a:off x="770677" y="2697479"/>
            <a:ext cx="10650645" cy="3091905"/>
          </a:xfrm>
          <a:prstGeom prst="rect">
            <a:avLst/>
          </a:prstGeom>
        </p:spPr>
        <p:txBody>
          <a:bodyPr numCol="2" spcCol="360000">
            <a:normAutofit/>
          </a:bodyPr>
          <a:lstStyle>
            <a:lvl1pPr marL="0" indent="0">
              <a:buNone/>
              <a:defRPr sz="1800" b="0" i="0">
                <a:latin typeface="Rubik" pitchFamily="2" charset="-79"/>
                <a:cs typeface="Rubik" pitchFamily="2" charset="-79"/>
              </a:defRPr>
            </a:lvl1pPr>
          </a:lstStyle>
          <a:p>
            <a:pPr lvl="0"/>
            <a:r>
              <a:rPr lang="it-IT" dirty="0"/>
              <a:t>Testo della slide.</a:t>
            </a:r>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Ut et ligula </a:t>
            </a:r>
            <a:r>
              <a:rPr lang="it-IT" dirty="0" err="1"/>
              <a:t>vel</a:t>
            </a:r>
            <a:r>
              <a:rPr lang="it-IT" dirty="0"/>
              <a:t> </a:t>
            </a:r>
            <a:r>
              <a:rPr lang="it-IT" dirty="0" err="1"/>
              <a:t>felis</a:t>
            </a:r>
            <a:r>
              <a:rPr lang="it-IT" dirty="0"/>
              <a:t> </a:t>
            </a:r>
            <a:r>
              <a:rPr lang="it-IT" dirty="0" err="1"/>
              <a:t>iaculis</a:t>
            </a:r>
            <a:r>
              <a:rPr lang="it-IT" dirty="0"/>
              <a:t> </a:t>
            </a:r>
            <a:r>
              <a:rPr lang="it-IT" dirty="0" err="1"/>
              <a:t>volutpat</a:t>
            </a:r>
            <a:r>
              <a:rPr lang="it-IT" dirty="0"/>
              <a:t>. Morbi </a:t>
            </a:r>
            <a:r>
              <a:rPr lang="it-IT" dirty="0" err="1"/>
              <a:t>sed</a:t>
            </a:r>
            <a:r>
              <a:rPr lang="it-IT" dirty="0"/>
              <a:t> </a:t>
            </a:r>
            <a:r>
              <a:rPr lang="it-IT" dirty="0" err="1"/>
              <a:t>velit</a:t>
            </a:r>
            <a:r>
              <a:rPr lang="it-IT" dirty="0"/>
              <a:t> </a:t>
            </a:r>
            <a:r>
              <a:rPr lang="it-IT" dirty="0" err="1"/>
              <a:t>lorem</a:t>
            </a:r>
            <a:r>
              <a:rPr lang="it-IT" dirty="0"/>
              <a:t>. </a:t>
            </a:r>
            <a:r>
              <a:rPr lang="it-IT" dirty="0" err="1"/>
              <a:t>Suspendisse</a:t>
            </a:r>
            <a:r>
              <a:rPr lang="it-IT" dirty="0"/>
              <a:t> </a:t>
            </a:r>
            <a:r>
              <a:rPr lang="it-IT" dirty="0" err="1"/>
              <a:t>turpis</a:t>
            </a:r>
            <a:r>
              <a:rPr lang="it-IT" dirty="0"/>
              <a:t> </a:t>
            </a:r>
            <a:r>
              <a:rPr lang="it-IT" dirty="0" err="1"/>
              <a:t>sem</a:t>
            </a:r>
            <a:r>
              <a:rPr lang="it-IT" dirty="0"/>
              <a:t>, </a:t>
            </a:r>
            <a:r>
              <a:rPr lang="it-IT" dirty="0" err="1"/>
              <a:t>tincidunt</a:t>
            </a:r>
            <a:r>
              <a:rPr lang="it-IT" dirty="0"/>
              <a:t> pulvinar </a:t>
            </a:r>
            <a:r>
              <a:rPr lang="it-IT" dirty="0" err="1"/>
              <a:t>sodales</a:t>
            </a:r>
            <a:r>
              <a:rPr lang="it-IT" dirty="0"/>
              <a:t> </a:t>
            </a:r>
            <a:r>
              <a:rPr lang="it-IT" dirty="0" err="1"/>
              <a:t>sed</a:t>
            </a:r>
            <a:r>
              <a:rPr lang="it-IT" dirty="0"/>
              <a:t>, </a:t>
            </a:r>
            <a:r>
              <a:rPr lang="it-IT" dirty="0" err="1"/>
              <a:t>feugiat</a:t>
            </a:r>
            <a:r>
              <a:rPr lang="it-IT" dirty="0"/>
              <a:t> a </a:t>
            </a:r>
            <a:r>
              <a:rPr lang="it-IT" dirty="0" err="1"/>
              <a:t>erat</a:t>
            </a:r>
            <a:r>
              <a:rPr lang="it-IT" dirty="0"/>
              <a:t>. </a:t>
            </a:r>
            <a:r>
              <a:rPr lang="it-IT" dirty="0" err="1"/>
              <a:t>Phasellus</a:t>
            </a:r>
            <a:r>
              <a:rPr lang="it-IT" dirty="0"/>
              <a:t> ut mi </a:t>
            </a:r>
            <a:r>
              <a:rPr lang="it-IT" dirty="0" err="1"/>
              <a:t>at</a:t>
            </a:r>
            <a:r>
              <a:rPr lang="it-IT" dirty="0"/>
              <a:t> </a:t>
            </a:r>
            <a:r>
              <a:rPr lang="it-IT" dirty="0" err="1"/>
              <a:t>tortor</a:t>
            </a:r>
            <a:r>
              <a:rPr lang="it-IT" dirty="0"/>
              <a:t> </a:t>
            </a:r>
            <a:r>
              <a:rPr lang="it-IT" dirty="0" err="1"/>
              <a:t>interdum</a:t>
            </a:r>
            <a:r>
              <a:rPr lang="it-IT" dirty="0"/>
              <a:t> </a:t>
            </a:r>
            <a:r>
              <a:rPr lang="it-IT" dirty="0" err="1"/>
              <a:t>dictum</a:t>
            </a:r>
            <a:r>
              <a:rPr lang="it-IT" dirty="0"/>
              <a:t>. </a:t>
            </a:r>
            <a:r>
              <a:rPr lang="it-IT" dirty="0" err="1"/>
              <a:t>Sed</a:t>
            </a:r>
            <a:r>
              <a:rPr lang="it-IT" dirty="0"/>
              <a:t> </a:t>
            </a:r>
            <a:r>
              <a:rPr lang="it-IT" dirty="0" err="1"/>
              <a:t>accumsan</a:t>
            </a:r>
            <a:r>
              <a:rPr lang="it-IT" dirty="0"/>
              <a:t> </a:t>
            </a:r>
            <a:r>
              <a:rPr lang="it-IT" dirty="0" err="1"/>
              <a:t>mauris</a:t>
            </a:r>
            <a:r>
              <a:rPr lang="it-IT" dirty="0"/>
              <a:t> id </a:t>
            </a:r>
            <a:r>
              <a:rPr lang="it-IT" dirty="0" err="1"/>
              <a:t>augue</a:t>
            </a:r>
            <a:r>
              <a:rPr lang="it-IT" dirty="0"/>
              <a:t> </a:t>
            </a:r>
            <a:r>
              <a:rPr lang="it-IT" dirty="0" err="1"/>
              <a:t>bibendum</a:t>
            </a:r>
            <a:r>
              <a:rPr lang="it-IT" dirty="0"/>
              <a:t> </a:t>
            </a:r>
            <a:r>
              <a:rPr lang="it-IT" dirty="0" err="1"/>
              <a:t>dictum</a:t>
            </a:r>
            <a:r>
              <a:rPr lang="it-IT" dirty="0"/>
              <a:t>.</a:t>
            </a:r>
          </a:p>
          <a:p>
            <a:pPr lvl="0"/>
            <a:r>
              <a:rPr lang="it-IT" dirty="0" err="1"/>
              <a:t>Nam</a:t>
            </a:r>
            <a:r>
              <a:rPr lang="it-IT" dirty="0"/>
              <a:t> </a:t>
            </a:r>
            <a:r>
              <a:rPr lang="it-IT" dirty="0" err="1"/>
              <a:t>vel</a:t>
            </a:r>
            <a:r>
              <a:rPr lang="it-IT" dirty="0"/>
              <a:t> </a:t>
            </a:r>
            <a:r>
              <a:rPr lang="it-IT" dirty="0" err="1"/>
              <a:t>rutrum</a:t>
            </a:r>
            <a:r>
              <a:rPr lang="it-IT" dirty="0"/>
              <a:t> </a:t>
            </a:r>
            <a:r>
              <a:rPr lang="it-IT" dirty="0" err="1"/>
              <a:t>tellus</a:t>
            </a:r>
            <a:r>
              <a:rPr lang="it-IT" dirty="0"/>
              <a:t>. </a:t>
            </a:r>
            <a:r>
              <a:rPr lang="it-IT" dirty="0" err="1"/>
              <a:t>Nam</a:t>
            </a:r>
            <a:r>
              <a:rPr lang="it-IT" dirty="0"/>
              <a:t> </a:t>
            </a:r>
            <a:r>
              <a:rPr lang="it-IT" dirty="0" err="1"/>
              <a:t>rutrum</a:t>
            </a:r>
            <a:r>
              <a:rPr lang="it-IT" dirty="0"/>
              <a:t> pulvinar </a:t>
            </a:r>
            <a:r>
              <a:rPr lang="it-IT" dirty="0" err="1"/>
              <a:t>arcu</a:t>
            </a:r>
            <a:r>
              <a:rPr lang="it-IT" dirty="0"/>
              <a:t>, in </a:t>
            </a:r>
            <a:r>
              <a:rPr lang="it-IT" dirty="0" err="1"/>
              <a:t>auctor</a:t>
            </a:r>
            <a:r>
              <a:rPr lang="it-IT" dirty="0"/>
              <a:t> </a:t>
            </a:r>
            <a:r>
              <a:rPr lang="it-IT" dirty="0" err="1"/>
              <a:t>lectus</a:t>
            </a:r>
            <a:r>
              <a:rPr lang="it-IT" dirty="0"/>
              <a:t>. In non </a:t>
            </a:r>
            <a:r>
              <a:rPr lang="it-IT" dirty="0" err="1"/>
              <a:t>risus</a:t>
            </a:r>
            <a:r>
              <a:rPr lang="it-IT" dirty="0"/>
              <a:t> </a:t>
            </a:r>
            <a:r>
              <a:rPr lang="it-IT" dirty="0" err="1"/>
              <a:t>elementum</a:t>
            </a:r>
            <a:r>
              <a:rPr lang="it-IT" dirty="0"/>
              <a:t> </a:t>
            </a:r>
            <a:r>
              <a:rPr lang="it-IT" dirty="0" err="1"/>
              <a:t>dolor</a:t>
            </a:r>
            <a:r>
              <a:rPr lang="it-IT" dirty="0"/>
              <a:t> </a:t>
            </a:r>
            <a:r>
              <a:rPr lang="it-IT" dirty="0" err="1"/>
              <a:t>porttitor</a:t>
            </a:r>
            <a:r>
              <a:rPr lang="it-IT" dirty="0"/>
              <a:t> </a:t>
            </a:r>
            <a:r>
              <a:rPr lang="it-IT" dirty="0" err="1"/>
              <a:t>blandit</a:t>
            </a:r>
            <a:r>
              <a:rPr lang="it-IT" dirty="0"/>
              <a:t>. </a:t>
            </a:r>
            <a:r>
              <a:rPr lang="it-IT" dirty="0" err="1"/>
              <a:t>Sed</a:t>
            </a:r>
            <a:r>
              <a:rPr lang="it-IT" dirty="0"/>
              <a:t> cursus </a:t>
            </a:r>
            <a:r>
              <a:rPr lang="it-IT" dirty="0" err="1"/>
              <a:t>laoreet</a:t>
            </a:r>
            <a:r>
              <a:rPr lang="it-IT" dirty="0"/>
              <a:t> eros, </a:t>
            </a:r>
            <a:r>
              <a:rPr lang="it-IT" dirty="0" err="1"/>
              <a:t>eget</a:t>
            </a:r>
            <a:r>
              <a:rPr lang="it-IT" dirty="0"/>
              <a:t> </a:t>
            </a:r>
            <a:r>
              <a:rPr lang="it-IT" dirty="0" err="1"/>
              <a:t>porttitor</a:t>
            </a:r>
            <a:r>
              <a:rPr lang="it-IT" dirty="0"/>
              <a:t> </a:t>
            </a:r>
            <a:r>
              <a:rPr lang="it-IT" dirty="0" err="1"/>
              <a:t>nisi</a:t>
            </a:r>
            <a:r>
              <a:rPr lang="it-IT" dirty="0"/>
              <a:t>. “</a:t>
            </a:r>
            <a:r>
              <a:rPr lang="it-IT" dirty="0" err="1"/>
              <a:t>Nullam</a:t>
            </a:r>
            <a:r>
              <a:rPr lang="it-IT" dirty="0"/>
              <a:t> non </a:t>
            </a:r>
            <a:r>
              <a:rPr lang="it-IT" dirty="0" err="1"/>
              <a:t>nisl</a:t>
            </a:r>
            <a:r>
              <a:rPr lang="it-IT" dirty="0"/>
              <a:t> </a:t>
            </a:r>
            <a:r>
              <a:rPr lang="it-IT" dirty="0" err="1"/>
              <a:t>eget</a:t>
            </a:r>
            <a:r>
              <a:rPr lang="it-IT" dirty="0"/>
              <a:t> </a:t>
            </a:r>
            <a:r>
              <a:rPr lang="it-IT" dirty="0" err="1"/>
              <a:t>justo</a:t>
            </a:r>
            <a:r>
              <a:rPr lang="it-IT" dirty="0"/>
              <a:t> </a:t>
            </a:r>
            <a:r>
              <a:rPr lang="it-IT" dirty="0" err="1"/>
              <a:t>feugiat</a:t>
            </a:r>
            <a:r>
              <a:rPr lang="it-IT" dirty="0"/>
              <a:t> gravida </a:t>
            </a:r>
            <a:r>
              <a:rPr lang="it-IT" dirty="0" err="1"/>
              <a:t>eu</a:t>
            </a:r>
            <a:r>
              <a:rPr lang="it-IT" dirty="0"/>
              <a:t> ut est”. </a:t>
            </a:r>
            <a:r>
              <a:rPr lang="it-IT" dirty="0" err="1"/>
              <a:t>Curabitur</a:t>
            </a:r>
            <a:r>
              <a:rPr lang="it-IT" dirty="0"/>
              <a:t> </a:t>
            </a:r>
            <a:r>
              <a:rPr lang="it-IT" dirty="0" err="1"/>
              <a:t>fermentum</a:t>
            </a:r>
            <a:r>
              <a:rPr lang="it-IT" dirty="0"/>
              <a:t> </a:t>
            </a:r>
            <a:r>
              <a:rPr lang="it-IT" dirty="0" err="1"/>
              <a:t>tortor</a:t>
            </a:r>
            <a:r>
              <a:rPr lang="it-IT" dirty="0"/>
              <a:t> </a:t>
            </a:r>
            <a:r>
              <a:rPr lang="it-IT" dirty="0" err="1"/>
              <a:t>quis</a:t>
            </a:r>
            <a:r>
              <a:rPr lang="it-IT" dirty="0"/>
              <a:t> </a:t>
            </a:r>
            <a:r>
              <a:rPr lang="it-IT" dirty="0" err="1"/>
              <a:t>sapien</a:t>
            </a:r>
            <a:r>
              <a:rPr lang="it-IT" dirty="0"/>
              <a:t> </a:t>
            </a:r>
            <a:r>
              <a:rPr lang="it-IT" dirty="0" err="1"/>
              <a:t>finibus</a:t>
            </a:r>
            <a:r>
              <a:rPr lang="it-IT" dirty="0"/>
              <a:t>, </a:t>
            </a:r>
            <a:r>
              <a:rPr lang="it-IT" dirty="0" err="1"/>
              <a:t>vel</a:t>
            </a:r>
            <a:r>
              <a:rPr lang="it-IT" dirty="0"/>
              <a:t> </a:t>
            </a:r>
            <a:r>
              <a:rPr lang="it-IT" dirty="0" err="1"/>
              <a:t>vulputate</a:t>
            </a:r>
            <a:r>
              <a:rPr lang="it-IT" dirty="0"/>
              <a:t> ex </a:t>
            </a:r>
            <a:r>
              <a:rPr lang="it-IT" dirty="0" err="1"/>
              <a:t>dignissim</a:t>
            </a:r>
            <a:r>
              <a:rPr lang="it-IT" dirty="0"/>
              <a:t>. </a:t>
            </a:r>
            <a:r>
              <a:rPr lang="it-IT" dirty="0" err="1"/>
              <a:t>Phasellus</a:t>
            </a:r>
            <a:r>
              <a:rPr lang="it-IT" dirty="0"/>
              <a:t> </a:t>
            </a:r>
            <a:r>
              <a:rPr lang="it-IT" dirty="0" err="1"/>
              <a:t>maximus</a:t>
            </a:r>
            <a:r>
              <a:rPr lang="it-IT" dirty="0"/>
              <a:t> </a:t>
            </a:r>
            <a:r>
              <a:rPr lang="it-IT" dirty="0" err="1"/>
              <a:t>diam</a:t>
            </a:r>
            <a:r>
              <a:rPr lang="it-IT" dirty="0"/>
              <a:t> </a:t>
            </a:r>
            <a:r>
              <a:rPr lang="it-IT" dirty="0" err="1"/>
              <a:t>nec</a:t>
            </a:r>
            <a:r>
              <a:rPr lang="it-IT" dirty="0"/>
              <a:t> </a:t>
            </a:r>
            <a:r>
              <a:rPr lang="it-IT" dirty="0" err="1"/>
              <a:t>accumsan</a:t>
            </a:r>
            <a:r>
              <a:rPr lang="it-IT" dirty="0"/>
              <a:t> </a:t>
            </a:r>
            <a:r>
              <a:rPr lang="it-IT" dirty="0" err="1"/>
              <a:t>mollis</a:t>
            </a:r>
            <a:r>
              <a:rPr lang="it-IT" dirty="0"/>
              <a:t>. </a:t>
            </a:r>
            <a:r>
              <a:rPr lang="it-IT" dirty="0" err="1"/>
              <a:t>Mauris</a:t>
            </a:r>
            <a:r>
              <a:rPr lang="it-IT" dirty="0"/>
              <a:t> </a:t>
            </a:r>
            <a:r>
              <a:rPr lang="it-IT" dirty="0" err="1"/>
              <a:t>quis</a:t>
            </a:r>
            <a:r>
              <a:rPr lang="it-IT" dirty="0"/>
              <a:t> </a:t>
            </a:r>
            <a:r>
              <a:rPr lang="it-IT" dirty="0" err="1"/>
              <a:t>turpis</a:t>
            </a:r>
            <a:r>
              <a:rPr lang="it-IT" dirty="0"/>
              <a:t> et </a:t>
            </a:r>
            <a:r>
              <a:rPr lang="it-IT" dirty="0" err="1"/>
              <a:t>justo</a:t>
            </a:r>
            <a:r>
              <a:rPr lang="it-IT" dirty="0"/>
              <a:t> </a:t>
            </a:r>
            <a:r>
              <a:rPr lang="it-IT" dirty="0" err="1"/>
              <a:t>efficitur</a:t>
            </a:r>
            <a:r>
              <a:rPr lang="it-IT" dirty="0"/>
              <a:t> </a:t>
            </a:r>
            <a:r>
              <a:rPr lang="it-IT" dirty="0" err="1"/>
              <a:t>luctus</a:t>
            </a:r>
            <a:r>
              <a:rPr lang="it-IT" dirty="0"/>
              <a:t>. </a:t>
            </a:r>
            <a:r>
              <a:rPr lang="it-IT" dirty="0" err="1"/>
              <a:t>Sed</a:t>
            </a:r>
            <a:r>
              <a:rPr lang="it-IT" dirty="0"/>
              <a:t> molestie orci </a:t>
            </a:r>
            <a:r>
              <a:rPr lang="it-IT" dirty="0" err="1"/>
              <a:t>metus</a:t>
            </a:r>
            <a:r>
              <a:rPr lang="it-IT" dirty="0"/>
              <a:t>, et </a:t>
            </a:r>
            <a:r>
              <a:rPr lang="it-IT" dirty="0" err="1"/>
              <a:t>eleifend</a:t>
            </a:r>
            <a:r>
              <a:rPr lang="it-IT" dirty="0"/>
              <a:t> </a:t>
            </a:r>
            <a:r>
              <a:rPr lang="it-IT" dirty="0" err="1"/>
              <a:t>enim</a:t>
            </a:r>
            <a:r>
              <a:rPr lang="it-IT" dirty="0"/>
              <a:t> </a:t>
            </a:r>
            <a:r>
              <a:rPr lang="it-IT" dirty="0" err="1"/>
              <a:t>bibendum</a:t>
            </a:r>
            <a:r>
              <a:rPr lang="it-IT" dirty="0"/>
              <a:t> </a:t>
            </a:r>
            <a:r>
              <a:rPr lang="it-IT" dirty="0" err="1"/>
              <a:t>vel</a:t>
            </a:r>
            <a:r>
              <a:rPr lang="it-IT" dirty="0"/>
              <a:t>. </a:t>
            </a:r>
            <a:r>
              <a:rPr lang="it-IT" dirty="0" err="1"/>
              <a:t>Maecenas</a:t>
            </a:r>
            <a:r>
              <a:rPr lang="it-IT" dirty="0"/>
              <a:t> </a:t>
            </a:r>
            <a:r>
              <a:rPr lang="it-IT" dirty="0" err="1"/>
              <a:t>ac</a:t>
            </a:r>
            <a:r>
              <a:rPr lang="it-IT" dirty="0"/>
              <a:t> </a:t>
            </a:r>
            <a:r>
              <a:rPr lang="it-IT" dirty="0" err="1"/>
              <a:t>malesuada</a:t>
            </a:r>
            <a:r>
              <a:rPr lang="it-IT" dirty="0"/>
              <a:t> </a:t>
            </a:r>
            <a:r>
              <a:rPr lang="it-IT" dirty="0" err="1"/>
              <a:t>risus</a:t>
            </a:r>
            <a:r>
              <a:rPr lang="it-IT" dirty="0"/>
              <a:t>. </a:t>
            </a:r>
            <a:r>
              <a:rPr lang="it-IT" dirty="0" err="1"/>
              <a:t>Aliquam</a:t>
            </a:r>
            <a:r>
              <a:rPr lang="it-IT" dirty="0"/>
              <a:t> </a:t>
            </a:r>
            <a:r>
              <a:rPr lang="it-IT" dirty="0" err="1"/>
              <a:t>erat</a:t>
            </a:r>
            <a:r>
              <a:rPr lang="it-IT" dirty="0"/>
              <a:t> </a:t>
            </a:r>
            <a:r>
              <a:rPr lang="it-IT" dirty="0" err="1"/>
              <a:t>volutpat</a:t>
            </a:r>
            <a:r>
              <a:rPr lang="it-IT" dirty="0"/>
              <a:t>. </a:t>
            </a:r>
            <a:r>
              <a:rPr lang="it-IT" dirty="0" err="1"/>
              <a:t>Maecenas</a:t>
            </a:r>
            <a:r>
              <a:rPr lang="it-IT" dirty="0"/>
              <a:t> a urna </a:t>
            </a:r>
            <a:r>
              <a:rPr lang="it-IT" dirty="0" err="1"/>
              <a:t>erat</a:t>
            </a:r>
            <a:r>
              <a:rPr lang="it-IT" dirty="0"/>
              <a:t>.</a:t>
            </a:r>
          </a:p>
        </p:txBody>
      </p:sp>
      <p:sp>
        <p:nvSpPr>
          <p:cNvPr id="11" name="Segnaposto contenuto 2">
            <a:extLst>
              <a:ext uri="{FF2B5EF4-FFF2-40B4-BE49-F238E27FC236}">
                <a16:creationId xmlns:a16="http://schemas.microsoft.com/office/drawing/2014/main" id="{049C2603-ED0A-DF4C-91FA-A9F48A6CA4B3}"/>
              </a:ext>
            </a:extLst>
          </p:cNvPr>
          <p:cNvSpPr>
            <a:spLocks noGrp="1"/>
          </p:cNvSpPr>
          <p:nvPr>
            <p:ph idx="13" hasCustomPrompt="1"/>
          </p:nvPr>
        </p:nvSpPr>
        <p:spPr>
          <a:xfrm>
            <a:off x="770677" y="2201713"/>
            <a:ext cx="5081483" cy="295870"/>
          </a:xfrm>
          <a:prstGeom prst="rect">
            <a:avLst/>
          </a:prstGeom>
        </p:spPr>
        <p:txBody>
          <a:bodyPr numCol="1" spcCol="0">
            <a:normAutofit/>
          </a:bodyPr>
          <a:lstStyle>
            <a:lvl1pPr marL="0" indent="0">
              <a:buNone/>
              <a:defRPr sz="1800" b="1" i="0">
                <a:latin typeface="Rubik" pitchFamily="2" charset="-79"/>
                <a:cs typeface="Rubik" pitchFamily="2" charset="-79"/>
              </a:defRPr>
            </a:lvl1pPr>
          </a:lstStyle>
          <a:p>
            <a:pPr lvl="0"/>
            <a:r>
              <a:rPr lang="it-IT" dirty="0"/>
              <a:t>Titolo paragrafo</a:t>
            </a:r>
          </a:p>
        </p:txBody>
      </p:sp>
      <p:sp>
        <p:nvSpPr>
          <p:cNvPr id="12" name="Segnaposto contenuto 2">
            <a:extLst>
              <a:ext uri="{FF2B5EF4-FFF2-40B4-BE49-F238E27FC236}">
                <a16:creationId xmlns:a16="http://schemas.microsoft.com/office/drawing/2014/main" id="{8DD28BFA-1FCC-0248-9D86-944C764792A4}"/>
              </a:ext>
            </a:extLst>
          </p:cNvPr>
          <p:cNvSpPr>
            <a:spLocks noGrp="1"/>
          </p:cNvSpPr>
          <p:nvPr>
            <p:ph idx="14" hasCustomPrompt="1"/>
          </p:nvPr>
        </p:nvSpPr>
        <p:spPr>
          <a:xfrm>
            <a:off x="6190021" y="2201713"/>
            <a:ext cx="5231301" cy="295870"/>
          </a:xfrm>
          <a:prstGeom prst="rect">
            <a:avLst/>
          </a:prstGeom>
        </p:spPr>
        <p:txBody>
          <a:bodyPr numCol="1" spcCol="0">
            <a:normAutofit/>
          </a:bodyPr>
          <a:lstStyle>
            <a:lvl1pPr marL="0" indent="0">
              <a:buNone/>
              <a:defRPr sz="1800" b="1" i="0">
                <a:latin typeface="Rubik" pitchFamily="2" charset="-79"/>
                <a:cs typeface="Rubik" pitchFamily="2" charset="-79"/>
              </a:defRPr>
            </a:lvl1pPr>
          </a:lstStyle>
          <a:p>
            <a:pPr lvl="0"/>
            <a:r>
              <a:rPr lang="it-IT" dirty="0"/>
              <a:t>Titolo paragrafo</a:t>
            </a:r>
          </a:p>
        </p:txBody>
      </p:sp>
    </p:spTree>
    <p:extLst>
      <p:ext uri="{BB962C8B-B14F-4D97-AF65-F5344CB8AC3E}">
        <p14:creationId xmlns:p14="http://schemas.microsoft.com/office/powerpoint/2010/main" val="4061252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Immagine 9">
            <a:extLst>
              <a:ext uri="{FF2B5EF4-FFF2-40B4-BE49-F238E27FC236}">
                <a16:creationId xmlns:a16="http://schemas.microsoft.com/office/drawing/2014/main" id="{46568B60-325E-CE4E-AA6F-C1701A1DBD28}"/>
              </a:ext>
            </a:extLst>
          </p:cNvPr>
          <p:cNvPicPr>
            <a:picLocks noChangeAspect="1"/>
          </p:cNvPicPr>
          <p:nvPr userDrawn="1"/>
        </p:nvPicPr>
        <p:blipFill>
          <a:blip r:embed="rId19" cstate="email">
            <a:extLst>
              <a:ext uri="{28A0092B-C50C-407E-A947-70E740481C1C}">
                <a14:useLocalDpi xmlns:a14="http://schemas.microsoft.com/office/drawing/2010/main"/>
              </a:ext>
            </a:extLst>
          </a:blip>
          <a:stretch>
            <a:fillRect/>
          </a:stretch>
        </p:blipFill>
        <p:spPr>
          <a:xfrm>
            <a:off x="0" y="0"/>
            <a:ext cx="12192000" cy="127000"/>
          </a:xfrm>
          <a:prstGeom prst="rect">
            <a:avLst/>
          </a:prstGeom>
        </p:spPr>
      </p:pic>
      <p:pic>
        <p:nvPicPr>
          <p:cNvPr id="16" name="Immagine 15">
            <a:extLst>
              <a:ext uri="{FF2B5EF4-FFF2-40B4-BE49-F238E27FC236}">
                <a16:creationId xmlns:a16="http://schemas.microsoft.com/office/drawing/2014/main" id="{407C50C3-610F-EC4E-A6B4-589C5D9B0DF3}"/>
              </a:ext>
            </a:extLst>
          </p:cNvP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0" y="6096000"/>
            <a:ext cx="12192000" cy="762000"/>
          </a:xfrm>
          <a:prstGeom prst="rect">
            <a:avLst/>
          </a:prstGeom>
        </p:spPr>
      </p:pic>
    </p:spTree>
    <p:extLst>
      <p:ext uri="{BB962C8B-B14F-4D97-AF65-F5344CB8AC3E}">
        <p14:creationId xmlns:p14="http://schemas.microsoft.com/office/powerpoint/2010/main" val="4093403404"/>
      </p:ext>
    </p:extLst>
  </p:cSld>
  <p:clrMap bg1="lt1" tx1="dk1" bg2="lt2" tx2="dk2" accent1="accent1" accent2="accent2" accent3="accent3" accent4="accent4" accent5="accent5" accent6="accent6" hlink="hlink" folHlink="folHlink"/>
  <p:sldLayoutIdLst>
    <p:sldLayoutId id="2147483652" r:id="rId1"/>
    <p:sldLayoutId id="2147483650" r:id="rId2"/>
    <p:sldLayoutId id="2147483651" r:id="rId3"/>
    <p:sldLayoutId id="2147483655" r:id="rId4"/>
    <p:sldLayoutId id="2147483660" r:id="rId5"/>
    <p:sldLayoutId id="2147483654" r:id="rId6"/>
    <p:sldLayoutId id="2147483659" r:id="rId7"/>
    <p:sldLayoutId id="2147483661" r:id="rId8"/>
    <p:sldLayoutId id="2147483662" r:id="rId9"/>
    <p:sldLayoutId id="2147483653" r:id="rId10"/>
    <p:sldLayoutId id="2147483666" r:id="rId11"/>
    <p:sldLayoutId id="2147483663" r:id="rId12"/>
    <p:sldLayoutId id="2147483664" r:id="rId13"/>
    <p:sldLayoutId id="2147483656" r:id="rId14"/>
    <p:sldLayoutId id="2147483657" r:id="rId15"/>
    <p:sldLayoutId id="2147483665" r:id="rId16"/>
    <p:sldLayoutId id="2147483649"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hyperlink" Target="https://cran.r-project.org/web/packages/prophet/prophet.pdf" TargetMode="External"/><Relationship Id="rId2" Type="http://schemas.openxmlformats.org/officeDocument/2006/relationships/hyperlink" Target="https://cran.r-project.org/web/packages/xgboost/xgboost.pdf" TargetMode="External"/><Relationship Id="rId1" Type="http://schemas.openxmlformats.org/officeDocument/2006/relationships/slideLayout" Target="../slideLayouts/slideLayout2.xml"/><Relationship Id="rId4" Type="http://schemas.openxmlformats.org/officeDocument/2006/relationships/hyperlink" Target="https://cran.r-project.org/web/packages/keras/keras.pdf"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8BA7A-6217-8779-25C1-02FA17EF7F55}"/>
              </a:ext>
            </a:extLst>
          </p:cNvPr>
          <p:cNvSpPr>
            <a:spLocks noGrp="1"/>
          </p:cNvSpPr>
          <p:nvPr>
            <p:ph type="title"/>
          </p:nvPr>
        </p:nvSpPr>
        <p:spPr>
          <a:xfrm>
            <a:off x="889542" y="2590030"/>
            <a:ext cx="7217510" cy="1957217"/>
          </a:xfrm>
        </p:spPr>
        <p:txBody>
          <a:bodyPr/>
          <a:lstStyle/>
          <a:p>
            <a:r>
              <a:rPr lang="en-US" sz="4400" dirty="0">
                <a:latin typeface="+mj-lt"/>
              </a:rPr>
              <a:t>Air quality forecasting using time series and machine learning models</a:t>
            </a:r>
            <a:endParaRPr lang="it-IT" sz="4400" dirty="0">
              <a:latin typeface="+mj-lt"/>
            </a:endParaRPr>
          </a:p>
        </p:txBody>
      </p:sp>
      <p:sp>
        <p:nvSpPr>
          <p:cNvPr id="3" name="Text Placeholder 2">
            <a:extLst>
              <a:ext uri="{FF2B5EF4-FFF2-40B4-BE49-F238E27FC236}">
                <a16:creationId xmlns:a16="http://schemas.microsoft.com/office/drawing/2014/main" id="{D0B4EB94-2574-5834-9A33-E15250F68BEA}"/>
              </a:ext>
            </a:extLst>
          </p:cNvPr>
          <p:cNvSpPr>
            <a:spLocks noGrp="1"/>
          </p:cNvSpPr>
          <p:nvPr>
            <p:ph type="body" sz="quarter" idx="10"/>
          </p:nvPr>
        </p:nvSpPr>
        <p:spPr>
          <a:xfrm>
            <a:off x="8768808" y="3420685"/>
            <a:ext cx="2533650" cy="595931"/>
          </a:xfrm>
        </p:spPr>
        <p:txBody>
          <a:bodyPr/>
          <a:lstStyle/>
          <a:p>
            <a:r>
              <a:rPr lang="it-IT" dirty="0"/>
              <a:t>Statistics for High Dimensional Data (S4HDD) and CompStat Lab</a:t>
            </a:r>
            <a:br>
              <a:rPr lang="it-IT" dirty="0"/>
            </a:br>
            <a:r>
              <a:rPr lang="it-IT" dirty="0"/>
              <a:t>a.a. 2023/2024 </a:t>
            </a:r>
            <a:r>
              <a:rPr lang="it-IT" sz="1050" dirty="0"/>
              <a:t>(2nd edition)</a:t>
            </a:r>
            <a:endParaRPr lang="it-IT" dirty="0"/>
          </a:p>
        </p:txBody>
      </p:sp>
      <p:sp>
        <p:nvSpPr>
          <p:cNvPr id="4" name="Text Placeholder 3">
            <a:extLst>
              <a:ext uri="{FF2B5EF4-FFF2-40B4-BE49-F238E27FC236}">
                <a16:creationId xmlns:a16="http://schemas.microsoft.com/office/drawing/2014/main" id="{1CDAD15B-8EEB-A875-C494-419E33CC662D}"/>
              </a:ext>
            </a:extLst>
          </p:cNvPr>
          <p:cNvSpPr>
            <a:spLocks noGrp="1"/>
          </p:cNvSpPr>
          <p:nvPr>
            <p:ph type="body" sz="quarter" idx="11"/>
          </p:nvPr>
        </p:nvSpPr>
        <p:spPr>
          <a:xfrm>
            <a:off x="774700" y="4787316"/>
            <a:ext cx="6784975" cy="828675"/>
          </a:xfrm>
        </p:spPr>
        <p:txBody>
          <a:bodyPr/>
          <a:lstStyle/>
          <a:p>
            <a:r>
              <a:rPr lang="it-IT" b="0" i="0" dirty="0">
                <a:effectLst/>
                <a:latin typeface="+mn-lt"/>
                <a:cs typeface="Rubik"/>
              </a:rPr>
              <a:t>Silviu Filote - 1059252</a:t>
            </a:r>
            <a:br>
              <a:rPr lang="it-IT" dirty="0">
                <a:latin typeface="+mn-lt"/>
                <a:cs typeface="Rubik"/>
              </a:rPr>
            </a:br>
            <a:r>
              <a:rPr lang="it-IT" b="0" i="0" dirty="0">
                <a:effectLst/>
                <a:latin typeface="+mn-lt"/>
                <a:cs typeface="Rubik"/>
              </a:rPr>
              <a:t>Jonathan Bommarito - 1068755</a:t>
            </a:r>
            <a:endParaRPr lang="it-IT" dirty="0">
              <a:latin typeface="+mn-lt"/>
              <a:cs typeface="Rubik"/>
            </a:endParaRPr>
          </a:p>
        </p:txBody>
      </p:sp>
      <p:sp>
        <p:nvSpPr>
          <p:cNvPr id="9" name="Text Placeholder 8">
            <a:extLst>
              <a:ext uri="{FF2B5EF4-FFF2-40B4-BE49-F238E27FC236}">
                <a16:creationId xmlns:a16="http://schemas.microsoft.com/office/drawing/2014/main" id="{11E17BAC-D2D0-9853-5672-B0AC79D4F8E7}"/>
              </a:ext>
            </a:extLst>
          </p:cNvPr>
          <p:cNvSpPr>
            <a:spLocks noGrp="1"/>
          </p:cNvSpPr>
          <p:nvPr>
            <p:ph type="body" sz="quarter" idx="16"/>
          </p:nvPr>
        </p:nvSpPr>
        <p:spPr>
          <a:xfrm>
            <a:off x="8949139" y="4227457"/>
            <a:ext cx="503865" cy="292486"/>
          </a:xfrm>
        </p:spPr>
        <p:txBody>
          <a:bodyPr/>
          <a:lstStyle/>
          <a:p>
            <a:r>
              <a:rPr lang="en-US" dirty="0">
                <a:solidFill>
                  <a:schemeClr val="bg1"/>
                </a:solidFill>
                <a:latin typeface="+mn-lt"/>
              </a:rPr>
              <a:t>DATA </a:t>
            </a:r>
            <a:endParaRPr lang="it-IT" dirty="0">
              <a:solidFill>
                <a:schemeClr val="bg1"/>
              </a:solidFill>
              <a:latin typeface="+mn-lt"/>
            </a:endParaRPr>
          </a:p>
        </p:txBody>
      </p:sp>
      <p:sp>
        <p:nvSpPr>
          <p:cNvPr id="10" name="Text Placeholder 9">
            <a:extLst>
              <a:ext uri="{FF2B5EF4-FFF2-40B4-BE49-F238E27FC236}">
                <a16:creationId xmlns:a16="http://schemas.microsoft.com/office/drawing/2014/main" id="{AD950645-FB96-A8F3-A86B-A530987F177B}"/>
              </a:ext>
            </a:extLst>
          </p:cNvPr>
          <p:cNvSpPr>
            <a:spLocks noGrp="1"/>
          </p:cNvSpPr>
          <p:nvPr>
            <p:ph type="body" sz="quarter" idx="17"/>
          </p:nvPr>
        </p:nvSpPr>
        <p:spPr>
          <a:xfrm>
            <a:off x="9496031" y="4200152"/>
            <a:ext cx="2029785" cy="347095"/>
          </a:xfrm>
        </p:spPr>
        <p:txBody>
          <a:bodyPr/>
          <a:lstStyle/>
          <a:p>
            <a:r>
              <a:rPr lang="en-US" dirty="0">
                <a:latin typeface="+mn-lt"/>
              </a:rPr>
              <a:t>Febbraio 2024</a:t>
            </a:r>
            <a:endParaRPr lang="it-IT" dirty="0">
              <a:latin typeface="+mn-lt"/>
            </a:endParaRPr>
          </a:p>
        </p:txBody>
      </p:sp>
    </p:spTree>
    <p:extLst>
      <p:ext uri="{BB962C8B-B14F-4D97-AF65-F5344CB8AC3E}">
        <p14:creationId xmlns:p14="http://schemas.microsoft.com/office/powerpoint/2010/main" val="869547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8E538-8961-5422-8FAA-0613E5557E1B}"/>
              </a:ext>
            </a:extLst>
          </p:cNvPr>
          <p:cNvSpPr>
            <a:spLocks noGrp="1"/>
          </p:cNvSpPr>
          <p:nvPr>
            <p:ph type="title"/>
          </p:nvPr>
        </p:nvSpPr>
        <p:spPr/>
        <p:txBody>
          <a:bodyPr>
            <a:normAutofit/>
          </a:bodyPr>
          <a:lstStyle/>
          <a:p>
            <a:r>
              <a:rPr lang="en-US" sz="6600" dirty="0" err="1">
                <a:latin typeface="+mj-lt"/>
              </a:rPr>
              <a:t>XGBoost</a:t>
            </a:r>
            <a:endParaRPr lang="it-IT" sz="6600" dirty="0"/>
          </a:p>
        </p:txBody>
      </p:sp>
      <p:sp>
        <p:nvSpPr>
          <p:cNvPr id="3" name="Content Placeholder 2">
            <a:extLst>
              <a:ext uri="{FF2B5EF4-FFF2-40B4-BE49-F238E27FC236}">
                <a16:creationId xmlns:a16="http://schemas.microsoft.com/office/drawing/2014/main" id="{E0736765-4CFF-653F-95A9-669DE4AE1A56}"/>
              </a:ext>
            </a:extLst>
          </p:cNvPr>
          <p:cNvSpPr>
            <a:spLocks noGrp="1"/>
          </p:cNvSpPr>
          <p:nvPr>
            <p:ph idx="1"/>
          </p:nvPr>
        </p:nvSpPr>
        <p:spPr>
          <a:xfrm>
            <a:off x="770678" y="1687398"/>
            <a:ext cx="5325322" cy="4101987"/>
          </a:xfrm>
        </p:spPr>
        <p:txBody>
          <a:bodyPr>
            <a:normAutofit/>
          </a:bodyPr>
          <a:lstStyle/>
          <a:p>
            <a:pPr marL="285750" indent="-285750">
              <a:buFont typeface="Arial" panose="020B0604020202020204" pitchFamily="34" charset="0"/>
              <a:buChar char="•"/>
            </a:pPr>
            <a:r>
              <a:rPr lang="en-US" dirty="0" err="1">
                <a:latin typeface="+mn-lt"/>
              </a:rPr>
              <a:t>XGBoost</a:t>
            </a:r>
            <a:r>
              <a:rPr lang="en-US" dirty="0">
                <a:latin typeface="+mn-lt"/>
              </a:rPr>
              <a:t> (</a:t>
            </a:r>
            <a:r>
              <a:rPr lang="en-US" dirty="0" err="1">
                <a:latin typeface="+mn-lt"/>
              </a:rPr>
              <a:t>eXtreme</a:t>
            </a:r>
            <a:r>
              <a:rPr lang="en-US" dirty="0">
                <a:latin typeface="+mn-lt"/>
              </a:rPr>
              <a:t> Gradient Boosting) is a decision tree-based </a:t>
            </a:r>
            <a:r>
              <a:rPr lang="en-US" b="1" dirty="0">
                <a:latin typeface="+mn-lt"/>
              </a:rPr>
              <a:t>ensemble algorithm </a:t>
            </a:r>
            <a:r>
              <a:rPr lang="en-US" dirty="0">
                <a:latin typeface="+mn-lt"/>
              </a:rPr>
              <a:t>that leverages the concept of </a:t>
            </a:r>
            <a:r>
              <a:rPr lang="en-US" b="1" dirty="0">
                <a:latin typeface="+mn-lt"/>
              </a:rPr>
              <a:t>gradient boosting </a:t>
            </a:r>
            <a:r>
              <a:rPr lang="en-US" dirty="0">
                <a:latin typeface="+mn-lt"/>
              </a:rPr>
              <a:t>to create a strong model</a:t>
            </a:r>
          </a:p>
          <a:p>
            <a:pPr marL="285750" indent="-285750">
              <a:buFont typeface="Arial" panose="020B0604020202020204" pitchFamily="34" charset="0"/>
              <a:buChar char="•"/>
            </a:pPr>
            <a:r>
              <a:rPr lang="en-US" dirty="0" err="1">
                <a:latin typeface="+mn-lt"/>
              </a:rPr>
              <a:t>XGBoost</a:t>
            </a:r>
            <a:r>
              <a:rPr lang="en-US" dirty="0">
                <a:latin typeface="+mn-lt"/>
              </a:rPr>
              <a:t> works by creating a set of decision trees iteratively, each tree attempting to </a:t>
            </a:r>
            <a:r>
              <a:rPr lang="en-US" b="1" dirty="0">
                <a:latin typeface="+mn-lt"/>
              </a:rPr>
              <a:t>correct the mistakes </a:t>
            </a:r>
            <a:r>
              <a:rPr lang="en-US" dirty="0">
                <a:latin typeface="+mn-lt"/>
              </a:rPr>
              <a:t>of the previous tree. The algorithm employs a </a:t>
            </a:r>
            <a:r>
              <a:rPr lang="en-US" b="1" dirty="0">
                <a:latin typeface="+mn-lt"/>
              </a:rPr>
              <a:t>gradient descent </a:t>
            </a:r>
            <a:r>
              <a:rPr lang="en-US" dirty="0">
                <a:latin typeface="+mn-lt"/>
              </a:rPr>
              <a:t>algorithm to </a:t>
            </a:r>
            <a:r>
              <a:rPr lang="en-US" b="1" dirty="0">
                <a:latin typeface="+mn-lt"/>
              </a:rPr>
              <a:t>minimize a cost function</a:t>
            </a:r>
            <a:r>
              <a:rPr lang="en-US" dirty="0">
                <a:latin typeface="+mn-lt"/>
              </a:rPr>
              <a:t>, which is the sum of the errors of each tree in the ensemble.</a:t>
            </a:r>
          </a:p>
          <a:p>
            <a:pPr marL="285750" indent="-285750">
              <a:buFont typeface="Arial" panose="020B0604020202020204" pitchFamily="34" charset="0"/>
              <a:buChar char="•"/>
            </a:pPr>
            <a:r>
              <a:rPr lang="en-US" dirty="0">
                <a:latin typeface="+mn-lt"/>
              </a:rPr>
              <a:t>The final model is a </a:t>
            </a:r>
            <a:r>
              <a:rPr lang="en-US" b="1" dirty="0">
                <a:latin typeface="+mn-lt"/>
              </a:rPr>
              <a:t>weighted combination of all the decision trees</a:t>
            </a:r>
            <a:r>
              <a:rPr lang="en-US" dirty="0">
                <a:latin typeface="+mn-lt"/>
              </a:rPr>
              <a:t>, with each tree assigned a weight based on its contribution to the cost function.</a:t>
            </a:r>
          </a:p>
          <a:p>
            <a:endParaRPr lang="en-US" dirty="0">
              <a:latin typeface="+mn-lt"/>
            </a:endParaRPr>
          </a:p>
          <a:p>
            <a:endParaRPr lang="it-IT" dirty="0">
              <a:latin typeface="+mn-lt"/>
            </a:endParaRPr>
          </a:p>
        </p:txBody>
      </p:sp>
      <p:pic>
        <p:nvPicPr>
          <p:cNvPr id="8" name="Picture 7">
            <a:extLst>
              <a:ext uri="{FF2B5EF4-FFF2-40B4-BE49-F238E27FC236}">
                <a16:creationId xmlns:a16="http://schemas.microsoft.com/office/drawing/2014/main" id="{75279269-FFCA-FEB9-C025-5A6861C57BCC}"/>
              </a:ext>
            </a:extLst>
          </p:cNvPr>
          <p:cNvPicPr>
            <a:picLocks noChangeAspect="1"/>
          </p:cNvPicPr>
          <p:nvPr/>
        </p:nvPicPr>
        <p:blipFill>
          <a:blip r:embed="rId2"/>
          <a:stretch>
            <a:fillRect/>
          </a:stretch>
        </p:blipFill>
        <p:spPr>
          <a:xfrm>
            <a:off x="6339029" y="1566250"/>
            <a:ext cx="5226632" cy="3200252"/>
          </a:xfrm>
          <a:prstGeom prst="rect">
            <a:avLst/>
          </a:prstGeom>
        </p:spPr>
      </p:pic>
      <p:sp>
        <p:nvSpPr>
          <p:cNvPr id="9" name="TextBox 8">
            <a:extLst>
              <a:ext uri="{FF2B5EF4-FFF2-40B4-BE49-F238E27FC236}">
                <a16:creationId xmlns:a16="http://schemas.microsoft.com/office/drawing/2014/main" id="{22246243-192B-D841-2155-A0FF6520E0FA}"/>
              </a:ext>
            </a:extLst>
          </p:cNvPr>
          <p:cNvSpPr txBox="1"/>
          <p:nvPr/>
        </p:nvSpPr>
        <p:spPr>
          <a:xfrm>
            <a:off x="6504495" y="4892511"/>
            <a:ext cx="4916827" cy="307777"/>
          </a:xfrm>
          <a:prstGeom prst="rect">
            <a:avLst/>
          </a:prstGeom>
          <a:noFill/>
        </p:spPr>
        <p:txBody>
          <a:bodyPr wrap="square" rtlCol="0">
            <a:spAutoFit/>
          </a:bodyPr>
          <a:lstStyle/>
          <a:p>
            <a:r>
              <a:rPr lang="en-US" sz="1400" b="1" dirty="0"/>
              <a:t>Figure: </a:t>
            </a:r>
            <a:r>
              <a:rPr lang="it-IT" sz="1400" dirty="0" err="1"/>
              <a:t>XGBoost</a:t>
            </a:r>
            <a:r>
              <a:rPr lang="it-IT" sz="1400" dirty="0"/>
              <a:t> model </a:t>
            </a:r>
            <a:r>
              <a:rPr lang="it-IT" sz="1400" dirty="0" err="1"/>
              <a:t>schematics</a:t>
            </a:r>
            <a:r>
              <a:rPr lang="it-IT" sz="1400" dirty="0"/>
              <a:t> </a:t>
            </a:r>
            <a:r>
              <a:rPr lang="en-US" sz="1400" b="1" dirty="0"/>
              <a:t>[4] </a:t>
            </a:r>
            <a:endParaRPr lang="it-IT" sz="1400" b="1" dirty="0"/>
          </a:p>
        </p:txBody>
      </p:sp>
    </p:spTree>
    <p:extLst>
      <p:ext uri="{BB962C8B-B14F-4D97-AF65-F5344CB8AC3E}">
        <p14:creationId xmlns:p14="http://schemas.microsoft.com/office/powerpoint/2010/main" val="2781337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B52307-A85A-82C1-3AC1-43B238E3024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53ACC9-6513-7BAC-077B-A2D15ABF16D6}"/>
              </a:ext>
            </a:extLst>
          </p:cNvPr>
          <p:cNvSpPr>
            <a:spLocks noGrp="1"/>
          </p:cNvSpPr>
          <p:nvPr>
            <p:ph idx="1"/>
          </p:nvPr>
        </p:nvSpPr>
        <p:spPr>
          <a:xfrm>
            <a:off x="770678" y="320511"/>
            <a:ext cx="10650644" cy="5542961"/>
          </a:xfrm>
        </p:spPr>
        <p:txBody>
          <a:bodyPr>
            <a:normAutofit/>
          </a:bodyPr>
          <a:lstStyle/>
          <a:p>
            <a:pPr marL="342900" indent="-342900">
              <a:buFont typeface="Arial" panose="020B0604020202020204" pitchFamily="34" charset="0"/>
              <a:buChar char="•"/>
            </a:pPr>
            <a:r>
              <a:rPr lang="it-IT" b="1" dirty="0" err="1">
                <a:latin typeface="+mn-lt"/>
              </a:rPr>
              <a:t>Algorithm</a:t>
            </a:r>
            <a:r>
              <a:rPr lang="it-IT" b="1" dirty="0">
                <a:latin typeface="+mn-lt"/>
              </a:rPr>
              <a:t> steps:</a:t>
            </a:r>
            <a:endParaRPr lang="en-US" b="1" dirty="0">
              <a:latin typeface="+mn-lt"/>
            </a:endParaRPr>
          </a:p>
          <a:p>
            <a:pPr marL="1028700" lvl="1" indent="-342900">
              <a:buFont typeface="+mj-lt"/>
              <a:buAutoNum type="arabicPeriod"/>
            </a:pPr>
            <a:r>
              <a:rPr lang="en-US" sz="1600" dirty="0"/>
              <a:t>Initialize the model</a:t>
            </a:r>
          </a:p>
          <a:p>
            <a:pPr marL="1028700" lvl="1" indent="-342900">
              <a:buFont typeface="+mj-lt"/>
              <a:buAutoNum type="arabicPeriod"/>
            </a:pPr>
            <a:r>
              <a:rPr lang="it-IT" sz="1600" dirty="0" err="1"/>
              <a:t>Fit</a:t>
            </a:r>
            <a:r>
              <a:rPr lang="it-IT" sz="1600" dirty="0"/>
              <a:t> the first </a:t>
            </a:r>
            <a:r>
              <a:rPr lang="it-IT" sz="1600" dirty="0" err="1"/>
              <a:t>tree</a:t>
            </a:r>
            <a:endParaRPr lang="en-US" sz="1600" dirty="0"/>
          </a:p>
          <a:p>
            <a:pPr marL="1028700" lvl="1" indent="-342900">
              <a:buFont typeface="+mj-lt"/>
              <a:buAutoNum type="arabicPeriod"/>
            </a:pPr>
            <a:r>
              <a:rPr lang="it-IT" sz="1600" dirty="0"/>
              <a:t>Compute the </a:t>
            </a:r>
            <a:r>
              <a:rPr lang="it-IT" sz="1600" dirty="0" err="1"/>
              <a:t>loss</a:t>
            </a:r>
            <a:endParaRPr lang="en-US" sz="1600" dirty="0"/>
          </a:p>
          <a:p>
            <a:pPr marL="1028700" lvl="1" indent="-342900">
              <a:buFont typeface="+mj-lt"/>
              <a:buAutoNum type="arabicPeriod"/>
            </a:pPr>
            <a:r>
              <a:rPr lang="it-IT" sz="1600" dirty="0" err="1"/>
              <a:t>Fit</a:t>
            </a:r>
            <a:r>
              <a:rPr lang="it-IT" sz="1600" dirty="0"/>
              <a:t> the </a:t>
            </a:r>
            <a:r>
              <a:rPr lang="it-IT" sz="1600" dirty="0" err="1"/>
              <a:t>next</a:t>
            </a:r>
            <a:r>
              <a:rPr lang="it-IT" sz="1600" dirty="0"/>
              <a:t> </a:t>
            </a:r>
            <a:r>
              <a:rPr lang="it-IT" sz="1600" dirty="0" err="1"/>
              <a:t>tree</a:t>
            </a:r>
            <a:endParaRPr lang="en-US" sz="1600" dirty="0"/>
          </a:p>
          <a:p>
            <a:pPr marL="1028700" lvl="1" indent="-342900">
              <a:buFont typeface="+mj-lt"/>
              <a:buAutoNum type="arabicPeriod"/>
            </a:pPr>
            <a:r>
              <a:rPr lang="it-IT" sz="1600" dirty="0"/>
              <a:t>Make </a:t>
            </a:r>
            <a:r>
              <a:rPr lang="it-IT" sz="1600" dirty="0" err="1"/>
              <a:t>predictions</a:t>
            </a:r>
            <a:endParaRPr lang="it-IT" sz="1600" dirty="0"/>
          </a:p>
          <a:p>
            <a:pPr marL="342900" indent="-342900">
              <a:buFont typeface="Arial" panose="020B0604020202020204" pitchFamily="34" charset="0"/>
              <a:buChar char="•"/>
            </a:pPr>
            <a:r>
              <a:rPr lang="it-IT" b="1" dirty="0" err="1">
                <a:latin typeface="+mn-lt"/>
              </a:rPr>
              <a:t>Advantages</a:t>
            </a:r>
            <a:r>
              <a:rPr lang="it-IT" b="1" dirty="0">
                <a:latin typeface="+mn-lt"/>
              </a:rPr>
              <a:t> of </a:t>
            </a:r>
            <a:r>
              <a:rPr lang="it-IT" b="1" dirty="0" err="1">
                <a:latin typeface="+mn-lt"/>
              </a:rPr>
              <a:t>XGBoost</a:t>
            </a:r>
            <a:r>
              <a:rPr lang="it-IT" b="1" dirty="0">
                <a:latin typeface="+mn-lt"/>
              </a:rPr>
              <a:t>:</a:t>
            </a:r>
          </a:p>
          <a:p>
            <a:pPr marL="1028700" lvl="1" indent="-342900"/>
            <a:r>
              <a:rPr lang="it-IT" sz="1600" dirty="0"/>
              <a:t>Building </a:t>
            </a:r>
            <a:r>
              <a:rPr lang="it-IT" sz="1600" dirty="0" err="1"/>
              <a:t>decision</a:t>
            </a:r>
            <a:r>
              <a:rPr lang="it-IT" sz="1600" dirty="0"/>
              <a:t> </a:t>
            </a:r>
            <a:r>
              <a:rPr lang="it-IT" sz="1600" dirty="0" err="1"/>
              <a:t>trees</a:t>
            </a:r>
            <a:r>
              <a:rPr lang="it-IT" sz="1600" dirty="0"/>
              <a:t> </a:t>
            </a:r>
            <a:r>
              <a:rPr lang="it-IT" sz="1600" dirty="0" err="1"/>
              <a:t>as</a:t>
            </a:r>
            <a:r>
              <a:rPr lang="it-IT" sz="1600" dirty="0"/>
              <a:t> </a:t>
            </a:r>
            <a:r>
              <a:rPr lang="it-IT" sz="1600" dirty="0" err="1"/>
              <a:t>weak</a:t>
            </a:r>
            <a:r>
              <a:rPr lang="it-IT" sz="1600" dirty="0"/>
              <a:t> </a:t>
            </a:r>
            <a:r>
              <a:rPr lang="it-IT" sz="1600" dirty="0" err="1"/>
              <a:t>learners</a:t>
            </a:r>
            <a:r>
              <a:rPr lang="it-IT" sz="1600" dirty="0"/>
              <a:t> and </a:t>
            </a:r>
            <a:r>
              <a:rPr lang="it-IT" sz="1600" dirty="0" err="1"/>
              <a:t>performing</a:t>
            </a:r>
            <a:r>
              <a:rPr lang="it-IT" sz="1600" dirty="0"/>
              <a:t> </a:t>
            </a:r>
            <a:r>
              <a:rPr lang="it-IT" sz="1600" dirty="0" err="1"/>
              <a:t>tree</a:t>
            </a:r>
            <a:r>
              <a:rPr lang="it-IT" sz="1600" dirty="0"/>
              <a:t> </a:t>
            </a:r>
            <a:r>
              <a:rPr lang="it-IT" sz="1600" dirty="0" err="1"/>
              <a:t>pruning</a:t>
            </a:r>
            <a:r>
              <a:rPr lang="it-IT" sz="1600" dirty="0"/>
              <a:t> </a:t>
            </a:r>
          </a:p>
          <a:p>
            <a:pPr marL="1028700" lvl="1" indent="-342900"/>
            <a:r>
              <a:rPr lang="it-IT" sz="1600" dirty="0" err="1"/>
              <a:t>Implementing</a:t>
            </a:r>
            <a:r>
              <a:rPr lang="it-IT" sz="1600" dirty="0"/>
              <a:t> </a:t>
            </a:r>
            <a:r>
              <a:rPr lang="it-IT" sz="1600" dirty="0" err="1"/>
              <a:t>Shrinkage</a:t>
            </a:r>
            <a:r>
              <a:rPr lang="it-IT" sz="1600" dirty="0"/>
              <a:t> technique</a:t>
            </a:r>
          </a:p>
          <a:p>
            <a:pPr marL="1028700" lvl="1" indent="-342900"/>
            <a:r>
              <a:rPr lang="it-IT" sz="1600" dirty="0" err="1"/>
              <a:t>Gradient</a:t>
            </a:r>
            <a:r>
              <a:rPr lang="it-IT" sz="1600" dirty="0"/>
              <a:t> </a:t>
            </a:r>
            <a:r>
              <a:rPr lang="it-IT" sz="1600" dirty="0" err="1"/>
              <a:t>Descent</a:t>
            </a:r>
            <a:endParaRPr lang="it-IT" sz="1600" dirty="0"/>
          </a:p>
          <a:p>
            <a:pPr marL="1028700" lvl="1" indent="-342900"/>
            <a:r>
              <a:rPr lang="en-US" sz="1600" dirty="0"/>
              <a:t>Calculates feature importance by measuring its contribution to the loss reduction</a:t>
            </a:r>
          </a:p>
          <a:p>
            <a:pPr marL="1028700" lvl="1" indent="-342900"/>
            <a:r>
              <a:rPr lang="it-IT" sz="1600" dirty="0" err="1"/>
              <a:t>Implementing</a:t>
            </a:r>
            <a:r>
              <a:rPr lang="it-IT" sz="1600" dirty="0"/>
              <a:t> </a:t>
            </a:r>
            <a:r>
              <a:rPr lang="it-IT" sz="1600" dirty="0" err="1"/>
              <a:t>Early</a:t>
            </a:r>
            <a:r>
              <a:rPr lang="it-IT" sz="1600" dirty="0"/>
              <a:t> </a:t>
            </a:r>
            <a:r>
              <a:rPr lang="it-IT" sz="1600" dirty="0" err="1"/>
              <a:t>Stopping</a:t>
            </a:r>
            <a:r>
              <a:rPr lang="it-IT" sz="1600" dirty="0"/>
              <a:t> technique</a:t>
            </a:r>
          </a:p>
          <a:p>
            <a:pPr marL="1028700" lvl="1" indent="-342900"/>
            <a:r>
              <a:rPr lang="it-IT" sz="1600" dirty="0" err="1"/>
              <a:t>Scalibility</a:t>
            </a:r>
            <a:r>
              <a:rPr lang="it-IT" sz="1600" dirty="0"/>
              <a:t>, </a:t>
            </a:r>
            <a:r>
              <a:rPr lang="it-IT" sz="1600" dirty="0" err="1"/>
              <a:t>flexibility</a:t>
            </a:r>
            <a:r>
              <a:rPr lang="it-IT" sz="1600" dirty="0"/>
              <a:t>, </a:t>
            </a:r>
            <a:r>
              <a:rPr lang="it-IT" sz="1600" dirty="0" err="1"/>
              <a:t>regularization</a:t>
            </a:r>
            <a:r>
              <a:rPr lang="it-IT" sz="1600" dirty="0"/>
              <a:t> and speed</a:t>
            </a:r>
          </a:p>
          <a:p>
            <a:pPr marL="342900" indent="-342900">
              <a:buFont typeface="Arial" panose="020B0604020202020204" pitchFamily="34" charset="0"/>
              <a:buChar char="•"/>
            </a:pPr>
            <a:r>
              <a:rPr lang="it-IT" b="1" dirty="0" err="1">
                <a:latin typeface="+mn-lt"/>
              </a:rPr>
              <a:t>Disadvantages</a:t>
            </a:r>
            <a:endParaRPr lang="it-IT" b="1" dirty="0">
              <a:latin typeface="+mn-lt"/>
            </a:endParaRPr>
          </a:p>
          <a:p>
            <a:pPr marL="1028700" lvl="1" indent="-342900"/>
            <a:r>
              <a:rPr lang="it-IT" sz="1600" dirty="0" err="1"/>
              <a:t>Overfitting</a:t>
            </a:r>
            <a:r>
              <a:rPr lang="it-IT" sz="1600" dirty="0"/>
              <a:t> </a:t>
            </a:r>
            <a:r>
              <a:rPr lang="it-IT" sz="1600" dirty="0" err="1"/>
              <a:t>problems</a:t>
            </a:r>
            <a:endParaRPr lang="it-IT" sz="1600" dirty="0"/>
          </a:p>
          <a:p>
            <a:pPr marL="1028700" lvl="1" indent="-342900"/>
            <a:r>
              <a:rPr lang="it-IT" sz="1600" dirty="0" err="1"/>
              <a:t>Hyperparameter</a:t>
            </a:r>
            <a:r>
              <a:rPr lang="it-IT" sz="1600" dirty="0"/>
              <a:t> Tunings</a:t>
            </a:r>
          </a:p>
          <a:p>
            <a:pPr marL="1028700" lvl="1" indent="-342900"/>
            <a:r>
              <a:rPr lang="en-US" sz="1600" dirty="0"/>
              <a:t>Trees can be very non-robust</a:t>
            </a:r>
            <a:endParaRPr lang="it-IT" sz="1600" dirty="0"/>
          </a:p>
          <a:p>
            <a:pPr marL="1028700" lvl="1" indent="-342900"/>
            <a:endParaRPr lang="it-IT" dirty="0"/>
          </a:p>
        </p:txBody>
      </p:sp>
    </p:spTree>
    <p:extLst>
      <p:ext uri="{BB962C8B-B14F-4D97-AF65-F5344CB8AC3E}">
        <p14:creationId xmlns:p14="http://schemas.microsoft.com/office/powerpoint/2010/main" val="2883225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1DC636-1B16-1B47-93DC-DD5F15B0EC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569F1F-007F-D265-1488-750602803793}"/>
              </a:ext>
            </a:extLst>
          </p:cNvPr>
          <p:cNvSpPr>
            <a:spLocks noGrp="1"/>
          </p:cNvSpPr>
          <p:nvPr>
            <p:ph type="title"/>
          </p:nvPr>
        </p:nvSpPr>
        <p:spPr/>
        <p:txBody>
          <a:bodyPr>
            <a:normAutofit/>
          </a:bodyPr>
          <a:lstStyle/>
          <a:p>
            <a:r>
              <a:rPr lang="en-US" sz="6600" dirty="0">
                <a:latin typeface="+mj-lt"/>
              </a:rPr>
              <a:t>Prophet</a:t>
            </a:r>
            <a:endParaRPr lang="it-IT" sz="6600" dirty="0"/>
          </a:p>
        </p:txBody>
      </p:sp>
      <p:sp>
        <p:nvSpPr>
          <p:cNvPr id="3" name="Content Placeholder 2">
            <a:extLst>
              <a:ext uri="{FF2B5EF4-FFF2-40B4-BE49-F238E27FC236}">
                <a16:creationId xmlns:a16="http://schemas.microsoft.com/office/drawing/2014/main" id="{CC0C8711-A376-6784-7203-08B81E3ABF19}"/>
              </a:ext>
            </a:extLst>
          </p:cNvPr>
          <p:cNvSpPr>
            <a:spLocks noGrp="1"/>
          </p:cNvSpPr>
          <p:nvPr>
            <p:ph idx="1"/>
          </p:nvPr>
        </p:nvSpPr>
        <p:spPr>
          <a:xfrm>
            <a:off x="770677" y="1687398"/>
            <a:ext cx="6949875" cy="4101987"/>
          </a:xfrm>
        </p:spPr>
        <p:txBody>
          <a:bodyPr>
            <a:normAutofit/>
          </a:bodyPr>
          <a:lstStyle/>
          <a:p>
            <a:pPr marL="285750" indent="-285750">
              <a:buFont typeface="Arial" panose="020B0604020202020204" pitchFamily="34" charset="0"/>
              <a:buChar char="•"/>
            </a:pPr>
            <a:r>
              <a:rPr lang="en-US" dirty="0">
                <a:latin typeface="+mn-lt"/>
              </a:rPr>
              <a:t>Prophet is a model for forecasting time series data based on an </a:t>
            </a:r>
            <a:r>
              <a:rPr lang="en-US" b="1" dirty="0">
                <a:latin typeface="+mn-lt"/>
              </a:rPr>
              <a:t>additive regression model </a:t>
            </a:r>
            <a:r>
              <a:rPr lang="en-US" dirty="0">
                <a:latin typeface="+mn-lt"/>
              </a:rPr>
              <a:t>where non-linear trends are fit with yearly, weekly, and daily seasonality, plus holiday effects</a:t>
            </a:r>
          </a:p>
          <a:p>
            <a:pPr marL="285750" indent="-285750">
              <a:buFont typeface="Arial" panose="020B0604020202020204" pitchFamily="34" charset="0"/>
              <a:buChar char="•"/>
            </a:pPr>
            <a:r>
              <a:rPr lang="en-US" dirty="0">
                <a:latin typeface="+mn-lt"/>
              </a:rPr>
              <a:t>It works best with time series that have </a:t>
            </a:r>
            <a:r>
              <a:rPr lang="en-US" b="1" dirty="0">
                <a:latin typeface="+mn-lt"/>
              </a:rPr>
              <a:t>strong seasonal effects</a:t>
            </a:r>
            <a:r>
              <a:rPr lang="en-US" dirty="0">
                <a:latin typeface="+mn-lt"/>
              </a:rPr>
              <a:t> and several seasons of historical data</a:t>
            </a:r>
          </a:p>
          <a:p>
            <a:pPr marL="285750" indent="-285750">
              <a:buFont typeface="Arial" panose="020B0604020202020204" pitchFamily="34" charset="0"/>
              <a:buChar char="•"/>
            </a:pPr>
            <a:r>
              <a:rPr lang="en-US" dirty="0">
                <a:latin typeface="+mn-lt"/>
              </a:rPr>
              <a:t>Prophet is </a:t>
            </a:r>
            <a:r>
              <a:rPr lang="en-US" b="1" dirty="0">
                <a:latin typeface="+mn-lt"/>
              </a:rPr>
              <a:t>robust</a:t>
            </a:r>
            <a:r>
              <a:rPr lang="en-US" dirty="0">
                <a:latin typeface="+mn-lt"/>
              </a:rPr>
              <a:t> to missing data and shifts in the trend, and typically handles outliers well.</a:t>
            </a:r>
          </a:p>
          <a:p>
            <a:pPr marL="285750" indent="-285750">
              <a:buFont typeface="Arial" panose="020B0604020202020204" pitchFamily="34" charset="0"/>
              <a:buChar char="•"/>
            </a:pPr>
            <a:r>
              <a:rPr lang="en-US" dirty="0">
                <a:latin typeface="+mn-lt"/>
              </a:rPr>
              <a:t>Prophet </a:t>
            </a:r>
            <a:r>
              <a:rPr lang="en-US" b="1" dirty="0">
                <a:latin typeface="+mn-lt"/>
              </a:rPr>
              <a:t>automatically detects </a:t>
            </a:r>
            <a:r>
              <a:rPr lang="en-US" dirty="0">
                <a:latin typeface="+mn-lt"/>
              </a:rPr>
              <a:t>and models various components of time-series data including trend, seasonality, and holiday effects.</a:t>
            </a:r>
          </a:p>
          <a:p>
            <a:pPr marL="285750" indent="-285750">
              <a:buFont typeface="Arial" panose="020B0604020202020204" pitchFamily="34" charset="0"/>
              <a:buChar char="•"/>
            </a:pPr>
            <a:r>
              <a:rPr lang="en-US" dirty="0">
                <a:latin typeface="+mn-lt"/>
              </a:rPr>
              <a:t>Prophet automates much of the forecasting process and involves statistical techniques that may be complex to some users</a:t>
            </a:r>
          </a:p>
          <a:p>
            <a:pPr marL="285750" indent="-285750">
              <a:buFont typeface="Arial" panose="020B0604020202020204" pitchFamily="34" charset="0"/>
              <a:buChar char="•"/>
            </a:pPr>
            <a:endParaRPr lang="en-US" dirty="0">
              <a:latin typeface="+mn-lt"/>
            </a:endParaRPr>
          </a:p>
          <a:p>
            <a:endParaRPr lang="it-IT" dirty="0">
              <a:latin typeface="+mn-lt"/>
            </a:endParaRPr>
          </a:p>
        </p:txBody>
      </p:sp>
      <p:sp>
        <p:nvSpPr>
          <p:cNvPr id="9" name="TextBox 8">
            <a:extLst>
              <a:ext uri="{FF2B5EF4-FFF2-40B4-BE49-F238E27FC236}">
                <a16:creationId xmlns:a16="http://schemas.microsoft.com/office/drawing/2014/main" id="{6F636CEA-5428-E531-3F50-367EC1B7BF7A}"/>
              </a:ext>
            </a:extLst>
          </p:cNvPr>
          <p:cNvSpPr txBox="1"/>
          <p:nvPr/>
        </p:nvSpPr>
        <p:spPr>
          <a:xfrm>
            <a:off x="7884642" y="4558635"/>
            <a:ext cx="3813890" cy="307777"/>
          </a:xfrm>
          <a:prstGeom prst="rect">
            <a:avLst/>
          </a:prstGeom>
          <a:noFill/>
        </p:spPr>
        <p:txBody>
          <a:bodyPr wrap="square" rtlCol="0">
            <a:spAutoFit/>
          </a:bodyPr>
          <a:lstStyle/>
          <a:p>
            <a:r>
              <a:rPr lang="en-US" sz="1400" b="1" dirty="0"/>
              <a:t>Figure: </a:t>
            </a:r>
            <a:r>
              <a:rPr lang="it-IT" sz="1400" dirty="0" err="1"/>
              <a:t>Prophet</a:t>
            </a:r>
            <a:r>
              <a:rPr lang="it-IT" sz="1400" dirty="0"/>
              <a:t> model </a:t>
            </a:r>
            <a:r>
              <a:rPr lang="it-IT" sz="1400" dirty="0" err="1"/>
              <a:t>logic</a:t>
            </a:r>
            <a:r>
              <a:rPr lang="it-IT" sz="1400" dirty="0"/>
              <a:t> </a:t>
            </a:r>
            <a:r>
              <a:rPr lang="en-US" sz="1400" b="1" dirty="0"/>
              <a:t>[5] </a:t>
            </a:r>
            <a:endParaRPr lang="it-IT" sz="1400" b="1" dirty="0"/>
          </a:p>
        </p:txBody>
      </p:sp>
      <p:pic>
        <p:nvPicPr>
          <p:cNvPr id="6148" name="Picture 4">
            <a:extLst>
              <a:ext uri="{FF2B5EF4-FFF2-40B4-BE49-F238E27FC236}">
                <a16:creationId xmlns:a16="http://schemas.microsoft.com/office/drawing/2014/main" id="{F2A66C61-9D8F-0368-8AA7-8410CE1412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7314" y="1295160"/>
            <a:ext cx="3801218" cy="3193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765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3203CD-5557-FFB1-589D-41154B4A9BF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BA04D7-905E-D21C-FC69-E6DB8C26C9C4}"/>
              </a:ext>
            </a:extLst>
          </p:cNvPr>
          <p:cNvSpPr>
            <a:spLocks noGrp="1"/>
          </p:cNvSpPr>
          <p:nvPr>
            <p:ph idx="1"/>
          </p:nvPr>
        </p:nvSpPr>
        <p:spPr>
          <a:xfrm>
            <a:off x="770678" y="320511"/>
            <a:ext cx="10650644" cy="5542961"/>
          </a:xfrm>
        </p:spPr>
        <p:txBody>
          <a:bodyPr>
            <a:normAutofit/>
          </a:bodyPr>
          <a:lstStyle/>
          <a:p>
            <a:pPr marL="342900" indent="-342900">
              <a:buFont typeface="Arial" panose="020B0604020202020204" pitchFamily="34" charset="0"/>
              <a:buChar char="•"/>
            </a:pPr>
            <a:r>
              <a:rPr lang="en-US" b="1" dirty="0">
                <a:latin typeface="+mn-lt"/>
              </a:rPr>
              <a:t>Prophet procedure is an additive regression model with four main components:</a:t>
            </a:r>
          </a:p>
          <a:p>
            <a:pPr marL="1028700" lvl="1" indent="-342900">
              <a:buFont typeface="+mj-lt"/>
              <a:buAutoNum type="arabicPeriod"/>
            </a:pPr>
            <a:r>
              <a:rPr lang="en-US" sz="1600" dirty="0"/>
              <a:t>Trend component</a:t>
            </a:r>
          </a:p>
          <a:p>
            <a:pPr marL="1028700" lvl="1" indent="-342900">
              <a:buFont typeface="+mj-lt"/>
              <a:buAutoNum type="arabicPeriod"/>
            </a:pPr>
            <a:r>
              <a:rPr lang="en-US" sz="1600" dirty="0"/>
              <a:t>Seasonal seasonal component modeled using Fourier series/dummy variables.</a:t>
            </a:r>
          </a:p>
          <a:p>
            <a:pPr marL="1028700" lvl="1" indent="-342900">
              <a:buFont typeface="+mj-lt"/>
              <a:buAutoNum type="arabicPeriod"/>
            </a:pPr>
            <a:r>
              <a:rPr lang="en-US" sz="1600" dirty="0"/>
              <a:t>Holiday effect, user can provide list </a:t>
            </a:r>
          </a:p>
          <a:p>
            <a:pPr marL="1028700" lvl="1" indent="-342900">
              <a:buFont typeface="+mj-lt"/>
              <a:buAutoNum type="arabicPeriod"/>
            </a:pPr>
            <a:r>
              <a:rPr lang="en-US" sz="1600" dirty="0"/>
              <a:t>Random error</a:t>
            </a:r>
          </a:p>
          <a:p>
            <a:pPr marL="342900" indent="-342900">
              <a:buFont typeface="Arial" panose="020B0604020202020204" pitchFamily="34" charset="0"/>
              <a:buChar char="•"/>
            </a:pPr>
            <a:r>
              <a:rPr lang="it-IT" b="1" dirty="0" err="1">
                <a:latin typeface="+mn-lt"/>
              </a:rPr>
              <a:t>Advantages</a:t>
            </a:r>
            <a:r>
              <a:rPr lang="it-IT" b="1" dirty="0">
                <a:latin typeface="+mn-lt"/>
              </a:rPr>
              <a:t> of </a:t>
            </a:r>
            <a:r>
              <a:rPr lang="it-IT" b="1" dirty="0" err="1">
                <a:latin typeface="+mn-lt"/>
              </a:rPr>
              <a:t>Prophet</a:t>
            </a:r>
            <a:r>
              <a:rPr lang="it-IT" b="1" dirty="0">
                <a:latin typeface="+mn-lt"/>
              </a:rPr>
              <a:t>:</a:t>
            </a:r>
          </a:p>
          <a:p>
            <a:pPr marL="1028700" lvl="1" indent="-342900"/>
            <a:r>
              <a:rPr lang="en-US" sz="1600" dirty="0"/>
              <a:t>Prophet makes it much more straightforward to create a reasonable, accurate forecast</a:t>
            </a:r>
          </a:p>
          <a:p>
            <a:pPr marL="1028700" lvl="1" indent="-342900"/>
            <a:r>
              <a:rPr lang="it-IT" sz="1600" dirty="0" err="1"/>
              <a:t>Uncertainty</a:t>
            </a:r>
            <a:r>
              <a:rPr lang="it-IT" sz="1600" dirty="0"/>
              <a:t> </a:t>
            </a:r>
            <a:r>
              <a:rPr lang="it-IT" sz="1600" dirty="0" err="1"/>
              <a:t>Estimation</a:t>
            </a:r>
            <a:endParaRPr lang="it-IT" sz="1600" dirty="0"/>
          </a:p>
          <a:p>
            <a:pPr marL="342900" indent="-342900">
              <a:buFont typeface="Arial" panose="020B0604020202020204" pitchFamily="34" charset="0"/>
              <a:buChar char="•"/>
            </a:pPr>
            <a:r>
              <a:rPr lang="it-IT" b="1" dirty="0" err="1">
                <a:latin typeface="+mn-lt"/>
              </a:rPr>
              <a:t>Disadvantages</a:t>
            </a:r>
            <a:endParaRPr lang="it-IT" b="1" dirty="0">
              <a:latin typeface="+mn-lt"/>
            </a:endParaRPr>
          </a:p>
          <a:p>
            <a:pPr marL="1028700" lvl="1" indent="-342900"/>
            <a:r>
              <a:rPr lang="it-IT" sz="1600" dirty="0"/>
              <a:t>Limited </a:t>
            </a:r>
            <a:r>
              <a:rPr lang="it-IT" sz="1600" dirty="0" err="1"/>
              <a:t>Flexibility</a:t>
            </a:r>
            <a:r>
              <a:rPr lang="it-IT" sz="1600" dirty="0"/>
              <a:t> in the </a:t>
            </a:r>
            <a:r>
              <a:rPr lang="it-IT" sz="1600" dirty="0" err="1"/>
              <a:t>customization</a:t>
            </a:r>
            <a:r>
              <a:rPr lang="it-IT" sz="1600" dirty="0"/>
              <a:t> options</a:t>
            </a:r>
          </a:p>
          <a:p>
            <a:pPr marL="1028700" lvl="1" indent="-342900"/>
            <a:r>
              <a:rPr lang="en-US" sz="1600" dirty="0"/>
              <a:t>seasonal patterns are only additive</a:t>
            </a:r>
            <a:endParaRPr lang="it-IT" sz="1600" dirty="0"/>
          </a:p>
          <a:p>
            <a:pPr lvl="1" indent="0">
              <a:buNone/>
            </a:pPr>
            <a:endParaRPr lang="it-IT" dirty="0"/>
          </a:p>
        </p:txBody>
      </p:sp>
    </p:spTree>
    <p:extLst>
      <p:ext uri="{BB962C8B-B14F-4D97-AF65-F5344CB8AC3E}">
        <p14:creationId xmlns:p14="http://schemas.microsoft.com/office/powerpoint/2010/main" val="1669655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3636B0-2EB2-DC68-24E8-8DBC24B0FB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B7302A-C59D-E516-665A-6916260E55C3}"/>
              </a:ext>
            </a:extLst>
          </p:cNvPr>
          <p:cNvSpPr>
            <a:spLocks noGrp="1"/>
          </p:cNvSpPr>
          <p:nvPr>
            <p:ph type="title"/>
          </p:nvPr>
        </p:nvSpPr>
        <p:spPr/>
        <p:txBody>
          <a:bodyPr>
            <a:normAutofit/>
          </a:bodyPr>
          <a:lstStyle/>
          <a:p>
            <a:r>
              <a:rPr lang="en-US" sz="6600" b="1" dirty="0">
                <a:latin typeface="+mn-lt"/>
              </a:rPr>
              <a:t>LSTM</a:t>
            </a:r>
            <a:endParaRPr lang="it-IT" sz="6600" dirty="0"/>
          </a:p>
        </p:txBody>
      </p:sp>
      <p:sp>
        <p:nvSpPr>
          <p:cNvPr id="3" name="Content Placeholder 2">
            <a:extLst>
              <a:ext uri="{FF2B5EF4-FFF2-40B4-BE49-F238E27FC236}">
                <a16:creationId xmlns:a16="http://schemas.microsoft.com/office/drawing/2014/main" id="{25D99363-7981-E0EC-8BB0-D867EC9E6AE4}"/>
              </a:ext>
            </a:extLst>
          </p:cNvPr>
          <p:cNvSpPr>
            <a:spLocks noGrp="1"/>
          </p:cNvSpPr>
          <p:nvPr>
            <p:ph idx="1"/>
          </p:nvPr>
        </p:nvSpPr>
        <p:spPr>
          <a:xfrm>
            <a:off x="770678" y="1687398"/>
            <a:ext cx="6685924" cy="4101987"/>
          </a:xfrm>
        </p:spPr>
        <p:txBody>
          <a:bodyPr>
            <a:normAutofit/>
          </a:bodyPr>
          <a:lstStyle/>
          <a:p>
            <a:pPr marL="285750" indent="-285750">
              <a:buFont typeface="Arial" panose="020B0604020202020204" pitchFamily="34" charset="0"/>
              <a:buChar char="•"/>
            </a:pPr>
            <a:r>
              <a:rPr lang="en-US" dirty="0">
                <a:latin typeface="+mn-lt"/>
              </a:rPr>
              <a:t>A neural network is a collection of algorithms designed to learn the patterns in observed</a:t>
            </a:r>
          </a:p>
          <a:p>
            <a:pPr marL="285750" indent="-285750">
              <a:buFont typeface="Arial" panose="020B0604020202020204" pitchFamily="34" charset="0"/>
              <a:buChar char="•"/>
            </a:pPr>
            <a:r>
              <a:rPr lang="en-US" dirty="0">
                <a:latin typeface="+mn-lt"/>
              </a:rPr>
              <a:t>Training phase aims to adjust the weight between neurons</a:t>
            </a:r>
          </a:p>
          <a:p>
            <a:pPr marL="285750" indent="-285750">
              <a:buFont typeface="Arial" panose="020B0604020202020204" pitchFamily="34" charset="0"/>
              <a:buChar char="•"/>
            </a:pPr>
            <a:r>
              <a:rPr lang="en-US" b="1" dirty="0">
                <a:latin typeface="+mn-lt"/>
              </a:rPr>
              <a:t>Recurrent Neural Network (RNN) </a:t>
            </a:r>
            <a:r>
              <a:rPr lang="en-US" dirty="0">
                <a:latin typeface="+mn-lt"/>
              </a:rPr>
              <a:t>allows to propagate the information among nodes creates long-term dependencies therefore, to process sequences.</a:t>
            </a:r>
          </a:p>
          <a:p>
            <a:pPr marL="285750" indent="-285750">
              <a:buFont typeface="Arial" panose="020B0604020202020204" pitchFamily="34" charset="0"/>
              <a:buChar char="•"/>
            </a:pPr>
            <a:r>
              <a:rPr lang="en-US" dirty="0">
                <a:latin typeface="+mn-lt"/>
              </a:rPr>
              <a:t>Training the RNN with long term temporal dependencies leads to </a:t>
            </a:r>
            <a:r>
              <a:rPr lang="en-US" b="1" dirty="0">
                <a:latin typeface="+mn-lt"/>
              </a:rPr>
              <a:t>vanishing gradient problem</a:t>
            </a:r>
          </a:p>
          <a:p>
            <a:pPr marL="285750" indent="-285750">
              <a:buFont typeface="Arial" panose="020B0604020202020204" pitchFamily="34" charset="0"/>
              <a:buChar char="•"/>
            </a:pPr>
            <a:r>
              <a:rPr lang="en-US" b="1" dirty="0">
                <a:latin typeface="+mn-lt"/>
              </a:rPr>
              <a:t>LSTM (Long Short Term Memory network) </a:t>
            </a:r>
            <a:r>
              <a:rPr lang="en-US" dirty="0">
                <a:latin typeface="+mn-lt"/>
              </a:rPr>
              <a:t>networks fix the vanishing gradient problem, implementing a more complex structure </a:t>
            </a:r>
          </a:p>
          <a:p>
            <a:pPr marL="285750" indent="-285750">
              <a:buFont typeface="Arial" panose="020B0604020202020204" pitchFamily="34" charset="0"/>
              <a:buChar char="•"/>
            </a:pPr>
            <a:r>
              <a:rPr lang="en-US" dirty="0">
                <a:latin typeface="+mn-lt"/>
              </a:rPr>
              <a:t>LSTM networks has the same propagation logics as RNN, however the information is processed in a different way</a:t>
            </a:r>
          </a:p>
          <a:p>
            <a:endParaRPr lang="it-IT" dirty="0">
              <a:latin typeface="+mn-lt"/>
            </a:endParaRPr>
          </a:p>
        </p:txBody>
      </p:sp>
      <p:sp>
        <p:nvSpPr>
          <p:cNvPr id="9" name="TextBox 8">
            <a:extLst>
              <a:ext uri="{FF2B5EF4-FFF2-40B4-BE49-F238E27FC236}">
                <a16:creationId xmlns:a16="http://schemas.microsoft.com/office/drawing/2014/main" id="{9748F930-57F1-0069-0809-A0713768C7C2}"/>
              </a:ext>
            </a:extLst>
          </p:cNvPr>
          <p:cNvSpPr txBox="1"/>
          <p:nvPr/>
        </p:nvSpPr>
        <p:spPr>
          <a:xfrm>
            <a:off x="7884642" y="4476853"/>
            <a:ext cx="3813890" cy="307777"/>
          </a:xfrm>
          <a:prstGeom prst="rect">
            <a:avLst/>
          </a:prstGeom>
          <a:noFill/>
        </p:spPr>
        <p:txBody>
          <a:bodyPr wrap="square" rtlCol="0">
            <a:spAutoFit/>
          </a:bodyPr>
          <a:lstStyle/>
          <a:p>
            <a:r>
              <a:rPr lang="en-US" sz="1400" b="1" dirty="0"/>
              <a:t>Figure: </a:t>
            </a:r>
            <a:r>
              <a:rPr lang="en-US" sz="1400" dirty="0"/>
              <a:t>Example of a RNN architecture </a:t>
            </a:r>
            <a:r>
              <a:rPr lang="en-US" sz="1400" b="1" dirty="0"/>
              <a:t>[6] </a:t>
            </a:r>
            <a:endParaRPr lang="it-IT" sz="1400" b="1" dirty="0"/>
          </a:p>
        </p:txBody>
      </p:sp>
      <p:pic>
        <p:nvPicPr>
          <p:cNvPr id="7" name="Picture 6" descr="A diagram of a neural network&#10;&#10;Description automatically generated">
            <a:extLst>
              <a:ext uri="{FF2B5EF4-FFF2-40B4-BE49-F238E27FC236}">
                <a16:creationId xmlns:a16="http://schemas.microsoft.com/office/drawing/2014/main" id="{F8B17C7F-2B65-49B8-B6C3-14253F8498F2}"/>
              </a:ext>
            </a:extLst>
          </p:cNvPr>
          <p:cNvPicPr>
            <a:picLocks noChangeAspect="1"/>
          </p:cNvPicPr>
          <p:nvPr/>
        </p:nvPicPr>
        <p:blipFill>
          <a:blip r:embed="rId2"/>
          <a:stretch>
            <a:fillRect/>
          </a:stretch>
        </p:blipFill>
        <p:spPr>
          <a:xfrm>
            <a:off x="8001406" y="1773150"/>
            <a:ext cx="3207066" cy="2549815"/>
          </a:xfrm>
          <a:prstGeom prst="rect">
            <a:avLst/>
          </a:prstGeom>
        </p:spPr>
      </p:pic>
    </p:spTree>
    <p:extLst>
      <p:ext uri="{BB962C8B-B14F-4D97-AF65-F5344CB8AC3E}">
        <p14:creationId xmlns:p14="http://schemas.microsoft.com/office/powerpoint/2010/main" val="2268404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14F1B-61F0-9CB8-2D89-F7095D12EE5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BA5E02-43E6-54DC-3306-D1A17B2814E2}"/>
              </a:ext>
            </a:extLst>
          </p:cNvPr>
          <p:cNvSpPr>
            <a:spLocks noGrp="1"/>
          </p:cNvSpPr>
          <p:nvPr>
            <p:ph idx="1"/>
          </p:nvPr>
        </p:nvSpPr>
        <p:spPr>
          <a:xfrm>
            <a:off x="770678" y="348792"/>
            <a:ext cx="6685924" cy="5440593"/>
          </a:xfrm>
        </p:spPr>
        <p:txBody>
          <a:bodyPr>
            <a:normAutofit/>
          </a:bodyPr>
          <a:lstStyle/>
          <a:p>
            <a:pPr marL="285750" indent="-285750">
              <a:buFont typeface="Arial" panose="020B0604020202020204" pitchFamily="34" charset="0"/>
              <a:buChar char="•"/>
            </a:pPr>
            <a:r>
              <a:rPr lang="en-US" dirty="0">
                <a:latin typeface="+mn-lt"/>
              </a:rPr>
              <a:t>The module structure of the LSTM network is composed by:</a:t>
            </a:r>
          </a:p>
          <a:p>
            <a:pPr marL="971550" lvl="1" indent="-285750"/>
            <a:r>
              <a:rPr lang="it-IT" sz="1600" dirty="0"/>
              <a:t>Input gate</a:t>
            </a:r>
          </a:p>
          <a:p>
            <a:pPr marL="971550" lvl="1" indent="-285750"/>
            <a:r>
              <a:rPr lang="it-IT" sz="1600" dirty="0"/>
              <a:t>Forget gate</a:t>
            </a:r>
          </a:p>
          <a:p>
            <a:pPr marL="971550" lvl="1" indent="-285750"/>
            <a:r>
              <a:rPr lang="it-IT" sz="1600" dirty="0"/>
              <a:t>Output gate</a:t>
            </a:r>
          </a:p>
          <a:p>
            <a:pPr marL="285750" indent="-285750">
              <a:buFont typeface="Arial" panose="020B0604020202020204" pitchFamily="34" charset="0"/>
              <a:buChar char="•"/>
            </a:pPr>
            <a:r>
              <a:rPr lang="it-IT" dirty="0">
                <a:latin typeface="+mn-lt"/>
              </a:rPr>
              <a:t>The LSTM network </a:t>
            </a:r>
            <a:r>
              <a:rPr lang="it-IT" dirty="0" err="1">
                <a:latin typeface="+mn-lt"/>
              </a:rPr>
              <a:t>is</a:t>
            </a:r>
            <a:r>
              <a:rPr lang="it-IT" dirty="0">
                <a:latin typeface="+mn-lt"/>
              </a:rPr>
              <a:t> </a:t>
            </a:r>
            <a:r>
              <a:rPr lang="it-IT" dirty="0" err="1">
                <a:latin typeface="+mn-lt"/>
              </a:rPr>
              <a:t>composed</a:t>
            </a:r>
            <a:r>
              <a:rPr lang="it-IT" dirty="0">
                <a:latin typeface="+mn-lt"/>
              </a:rPr>
              <a:t> by chain </a:t>
            </a:r>
            <a:r>
              <a:rPr lang="it-IT" dirty="0" err="1">
                <a:latin typeface="+mn-lt"/>
              </a:rPr>
              <a:t>formed</a:t>
            </a:r>
            <a:r>
              <a:rPr lang="it-IT" dirty="0">
                <a:latin typeface="+mn-lt"/>
              </a:rPr>
              <a:t> by </a:t>
            </a:r>
            <a:r>
              <a:rPr lang="it-IT" dirty="0" err="1">
                <a:latin typeface="+mn-lt"/>
              </a:rPr>
              <a:t>repeating</a:t>
            </a:r>
            <a:r>
              <a:rPr lang="it-IT" dirty="0">
                <a:latin typeface="+mn-lt"/>
              </a:rPr>
              <a:t> the </a:t>
            </a:r>
            <a:r>
              <a:rPr lang="it-IT" dirty="0" err="1">
                <a:latin typeface="+mn-lt"/>
              </a:rPr>
              <a:t>same</a:t>
            </a:r>
            <a:r>
              <a:rPr lang="it-IT" dirty="0">
                <a:latin typeface="+mn-lt"/>
              </a:rPr>
              <a:t> </a:t>
            </a:r>
            <a:r>
              <a:rPr lang="it-IT" dirty="0" err="1">
                <a:latin typeface="+mn-lt"/>
              </a:rPr>
              <a:t>module</a:t>
            </a:r>
            <a:endParaRPr lang="it-IT" dirty="0">
              <a:latin typeface="+mn-lt"/>
            </a:endParaRPr>
          </a:p>
          <a:p>
            <a:pPr marL="285750" indent="-285750">
              <a:buFont typeface="Arial" panose="020B0604020202020204" pitchFamily="34" charset="0"/>
              <a:buChar char="•"/>
            </a:pPr>
            <a:r>
              <a:rPr lang="it-IT" dirty="0" err="1">
                <a:latin typeface="+mn-lt"/>
              </a:rPr>
              <a:t>Advantages</a:t>
            </a:r>
            <a:r>
              <a:rPr lang="it-IT" dirty="0">
                <a:latin typeface="+mn-lt"/>
              </a:rPr>
              <a:t>:</a:t>
            </a:r>
          </a:p>
          <a:p>
            <a:pPr marL="971550" lvl="1" indent="-285750"/>
            <a:r>
              <a:rPr lang="it-IT" sz="1600" dirty="0"/>
              <a:t>Long-</a:t>
            </a:r>
            <a:r>
              <a:rPr lang="it-IT" sz="1600" dirty="0" err="1"/>
              <a:t>term</a:t>
            </a:r>
            <a:r>
              <a:rPr lang="it-IT" sz="1600" dirty="0"/>
              <a:t> </a:t>
            </a:r>
            <a:r>
              <a:rPr lang="it-IT" sz="1600" dirty="0" err="1"/>
              <a:t>dependency</a:t>
            </a:r>
            <a:r>
              <a:rPr lang="it-IT" sz="1600" dirty="0"/>
              <a:t> </a:t>
            </a:r>
            <a:r>
              <a:rPr lang="it-IT" sz="1600" dirty="0" err="1"/>
              <a:t>modeling</a:t>
            </a:r>
            <a:endParaRPr lang="it-IT" sz="1600" dirty="0"/>
          </a:p>
          <a:p>
            <a:pPr marL="971550" lvl="1" indent="-285750"/>
            <a:r>
              <a:rPr lang="en-US" sz="1600" dirty="0"/>
              <a:t>Robustness to noise and irrelevant information</a:t>
            </a:r>
          </a:p>
          <a:p>
            <a:pPr marL="285750" indent="-285750">
              <a:buFont typeface="Arial" panose="020B0604020202020204" pitchFamily="34" charset="0"/>
              <a:buChar char="•"/>
            </a:pPr>
            <a:r>
              <a:rPr lang="en-US" dirty="0">
                <a:latin typeface="+mn-lt"/>
              </a:rPr>
              <a:t>Disadvantages:</a:t>
            </a:r>
          </a:p>
          <a:p>
            <a:pPr marL="971550" lvl="1" indent="-285750"/>
            <a:r>
              <a:rPr lang="it-IT" sz="1600" dirty="0" err="1"/>
              <a:t>Complexity</a:t>
            </a:r>
            <a:endParaRPr lang="it-IT" sz="1600" dirty="0"/>
          </a:p>
          <a:p>
            <a:pPr marL="971550" lvl="1" indent="-285750"/>
            <a:r>
              <a:rPr lang="it-IT" sz="1600" dirty="0" err="1"/>
              <a:t>Computationally</a:t>
            </a:r>
            <a:r>
              <a:rPr lang="it-IT" sz="1600" dirty="0"/>
              <a:t> intensive</a:t>
            </a:r>
          </a:p>
          <a:p>
            <a:pPr marL="971550" lvl="1" indent="-285750"/>
            <a:r>
              <a:rPr lang="it-IT" sz="1600" dirty="0" err="1"/>
              <a:t>Overfitting</a:t>
            </a:r>
            <a:endParaRPr lang="it-IT" sz="1600" dirty="0"/>
          </a:p>
        </p:txBody>
      </p:sp>
      <p:sp>
        <p:nvSpPr>
          <p:cNvPr id="9" name="TextBox 8">
            <a:extLst>
              <a:ext uri="{FF2B5EF4-FFF2-40B4-BE49-F238E27FC236}">
                <a16:creationId xmlns:a16="http://schemas.microsoft.com/office/drawing/2014/main" id="{173340C4-B571-2635-5D04-B5EDE40A2429}"/>
              </a:ext>
            </a:extLst>
          </p:cNvPr>
          <p:cNvSpPr txBox="1"/>
          <p:nvPr/>
        </p:nvSpPr>
        <p:spPr>
          <a:xfrm>
            <a:off x="7839551" y="2543478"/>
            <a:ext cx="3813890" cy="307777"/>
          </a:xfrm>
          <a:prstGeom prst="rect">
            <a:avLst/>
          </a:prstGeom>
          <a:noFill/>
        </p:spPr>
        <p:txBody>
          <a:bodyPr wrap="square" rtlCol="0">
            <a:spAutoFit/>
          </a:bodyPr>
          <a:lstStyle/>
          <a:p>
            <a:r>
              <a:rPr lang="en-US" sz="1400" b="1" dirty="0"/>
              <a:t>Figure: </a:t>
            </a:r>
            <a:r>
              <a:rPr lang="en-US" sz="1400" dirty="0"/>
              <a:t>One module of the LTSM network </a:t>
            </a:r>
            <a:r>
              <a:rPr lang="en-US" sz="1400" b="1" dirty="0"/>
              <a:t>[6] </a:t>
            </a:r>
            <a:endParaRPr lang="it-IT" sz="1400" b="1" dirty="0"/>
          </a:p>
        </p:txBody>
      </p:sp>
      <p:pic>
        <p:nvPicPr>
          <p:cNvPr id="8" name="Picture 7" descr="A diagram of a flowchart&#10;&#10;Description automatically generated">
            <a:extLst>
              <a:ext uri="{FF2B5EF4-FFF2-40B4-BE49-F238E27FC236}">
                <a16:creationId xmlns:a16="http://schemas.microsoft.com/office/drawing/2014/main" id="{9A709579-B092-4467-2391-4ADA58C935AA}"/>
              </a:ext>
            </a:extLst>
          </p:cNvPr>
          <p:cNvPicPr>
            <a:picLocks noChangeAspect="1"/>
          </p:cNvPicPr>
          <p:nvPr/>
        </p:nvPicPr>
        <p:blipFill>
          <a:blip r:embed="rId2"/>
          <a:stretch>
            <a:fillRect/>
          </a:stretch>
        </p:blipFill>
        <p:spPr>
          <a:xfrm>
            <a:off x="7990803" y="348792"/>
            <a:ext cx="3511387" cy="2130607"/>
          </a:xfrm>
          <a:prstGeom prst="rect">
            <a:avLst/>
          </a:prstGeom>
        </p:spPr>
      </p:pic>
      <p:pic>
        <p:nvPicPr>
          <p:cNvPr id="4" name="Picture 3" descr="A diagram of a gate&#10;&#10;Description automatically generated">
            <a:extLst>
              <a:ext uri="{FF2B5EF4-FFF2-40B4-BE49-F238E27FC236}">
                <a16:creationId xmlns:a16="http://schemas.microsoft.com/office/drawing/2014/main" id="{13418321-D425-1AB0-AA27-F0D1D110E76C}"/>
              </a:ext>
            </a:extLst>
          </p:cNvPr>
          <p:cNvPicPr>
            <a:picLocks noChangeAspect="1"/>
          </p:cNvPicPr>
          <p:nvPr/>
        </p:nvPicPr>
        <p:blipFill>
          <a:blip r:embed="rId3"/>
          <a:stretch>
            <a:fillRect/>
          </a:stretch>
        </p:blipFill>
        <p:spPr>
          <a:xfrm>
            <a:off x="7495760" y="2872933"/>
            <a:ext cx="4454447" cy="2839709"/>
          </a:xfrm>
          <a:prstGeom prst="rect">
            <a:avLst/>
          </a:prstGeom>
        </p:spPr>
      </p:pic>
      <p:sp>
        <p:nvSpPr>
          <p:cNvPr id="5" name="TextBox 4">
            <a:extLst>
              <a:ext uri="{FF2B5EF4-FFF2-40B4-BE49-F238E27FC236}">
                <a16:creationId xmlns:a16="http://schemas.microsoft.com/office/drawing/2014/main" id="{60F0F08B-2F48-5C3C-9F29-17BEE298634A}"/>
              </a:ext>
            </a:extLst>
          </p:cNvPr>
          <p:cNvSpPr txBox="1"/>
          <p:nvPr/>
        </p:nvSpPr>
        <p:spPr>
          <a:xfrm>
            <a:off x="7839551" y="5558753"/>
            <a:ext cx="3813890" cy="307777"/>
          </a:xfrm>
          <a:prstGeom prst="rect">
            <a:avLst/>
          </a:prstGeom>
          <a:noFill/>
        </p:spPr>
        <p:txBody>
          <a:bodyPr wrap="square" rtlCol="0">
            <a:spAutoFit/>
          </a:bodyPr>
          <a:lstStyle/>
          <a:p>
            <a:r>
              <a:rPr lang="en-US" sz="1400" b="1" dirty="0"/>
              <a:t>Figure: </a:t>
            </a:r>
            <a:r>
              <a:rPr lang="en-US" sz="1400" dirty="0"/>
              <a:t>repeating module in an LSTM </a:t>
            </a:r>
            <a:r>
              <a:rPr lang="en-US" sz="1400" b="1" dirty="0"/>
              <a:t>[6] </a:t>
            </a:r>
            <a:endParaRPr lang="it-IT" sz="1400" b="1" dirty="0"/>
          </a:p>
        </p:txBody>
      </p:sp>
    </p:spTree>
    <p:extLst>
      <p:ext uri="{BB962C8B-B14F-4D97-AF65-F5344CB8AC3E}">
        <p14:creationId xmlns:p14="http://schemas.microsoft.com/office/powerpoint/2010/main" val="471396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526A3-F95E-F406-837B-9EBD7793D88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F8E8C00-3DE7-2228-86A3-DAA6B3BF16BE}"/>
              </a:ext>
            </a:extLst>
          </p:cNvPr>
          <p:cNvSpPr txBox="1"/>
          <p:nvPr/>
        </p:nvSpPr>
        <p:spPr>
          <a:xfrm>
            <a:off x="152400" y="2321004"/>
            <a:ext cx="11887200" cy="1107996"/>
          </a:xfrm>
          <a:prstGeom prst="rect">
            <a:avLst/>
          </a:prstGeom>
          <a:noFill/>
        </p:spPr>
        <p:txBody>
          <a:bodyPr wrap="square" rtlCol="0">
            <a:spAutoFit/>
          </a:bodyPr>
          <a:lstStyle/>
          <a:p>
            <a:pPr algn="ctr"/>
            <a:r>
              <a:rPr lang="en-US" sz="6600" dirty="0">
                <a:latin typeface="+mj-lt"/>
              </a:rPr>
              <a:t>Case study</a:t>
            </a:r>
          </a:p>
        </p:txBody>
      </p:sp>
    </p:spTree>
    <p:extLst>
      <p:ext uri="{BB962C8B-B14F-4D97-AF65-F5344CB8AC3E}">
        <p14:creationId xmlns:p14="http://schemas.microsoft.com/office/powerpoint/2010/main" val="1945716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2E3D9-5BB0-9392-F0B9-08635DA8F5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A614C5-C550-9984-DA43-4B83F3C535D0}"/>
              </a:ext>
            </a:extLst>
          </p:cNvPr>
          <p:cNvSpPr>
            <a:spLocks noGrp="1"/>
          </p:cNvSpPr>
          <p:nvPr>
            <p:ph type="title"/>
          </p:nvPr>
        </p:nvSpPr>
        <p:spPr>
          <a:xfrm>
            <a:off x="774827" y="569535"/>
            <a:ext cx="10923705" cy="996715"/>
          </a:xfrm>
        </p:spPr>
        <p:txBody>
          <a:bodyPr>
            <a:noAutofit/>
          </a:bodyPr>
          <a:lstStyle/>
          <a:p>
            <a:r>
              <a:rPr lang="en-US" sz="6600" dirty="0" err="1">
                <a:latin typeface="+mj-lt"/>
              </a:rPr>
              <a:t>XGBoost</a:t>
            </a:r>
            <a:r>
              <a:rPr lang="en-US" sz="6600" dirty="0">
                <a:latin typeface="+mj-lt"/>
              </a:rPr>
              <a:t> implementation</a:t>
            </a:r>
            <a:endParaRPr lang="it-IT" sz="66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C91DC5D-580A-6276-5C81-14290DDDAE06}"/>
                  </a:ext>
                </a:extLst>
              </p:cNvPr>
              <p:cNvSpPr>
                <a:spLocks noGrp="1"/>
              </p:cNvSpPr>
              <p:nvPr>
                <p:ph idx="1"/>
              </p:nvPr>
            </p:nvSpPr>
            <p:spPr>
              <a:xfrm>
                <a:off x="770678" y="1687398"/>
                <a:ext cx="5865792" cy="4101987"/>
              </a:xfrm>
            </p:spPr>
            <p:txBody>
              <a:bodyPr>
                <a:normAutofit/>
              </a:bodyPr>
              <a:lstStyle/>
              <a:p>
                <a:pPr marL="285750" indent="-285750">
                  <a:buFont typeface="Arial" panose="020B0604020202020204" pitchFamily="34" charset="0"/>
                  <a:buChar char="•"/>
                </a:pPr>
                <a:r>
                  <a:rPr lang="en-US" dirty="0" err="1">
                    <a:latin typeface="+mn-lt"/>
                  </a:rPr>
                  <a:t>XGboost</a:t>
                </a:r>
                <a:r>
                  <a:rPr lang="en-US" dirty="0">
                    <a:latin typeface="+mn-lt"/>
                  </a:rPr>
                  <a:t> is widely used in classification or a regression problem</a:t>
                </a:r>
              </a:p>
              <a:p>
                <a:pPr marL="285750" indent="-285750">
                  <a:buFont typeface="Arial" panose="020B0604020202020204" pitchFamily="34" charset="0"/>
                  <a:buChar char="•"/>
                </a:pPr>
                <a:r>
                  <a:rPr lang="en-US" dirty="0">
                    <a:latin typeface="+mn-lt"/>
                  </a:rPr>
                  <a:t>Training 80% and validation 20% </a:t>
                </a:r>
              </a:p>
              <a:p>
                <a:pPr marL="285750" indent="-285750">
                  <a:buFont typeface="Arial" panose="020B0604020202020204" pitchFamily="34" charset="0"/>
                  <a:buChar char="•"/>
                </a:pPr>
                <a:r>
                  <a:rPr lang="en-US" dirty="0">
                    <a:latin typeface="+mn-lt"/>
                  </a:rPr>
                  <a:t>After 1000 iterations overfitting is detected, we set that as the max boundary of our iterations</a:t>
                </a:r>
              </a:p>
              <a:p>
                <a:pPr marL="285750" indent="-285750">
                  <a:buFont typeface="Arial" panose="020B0604020202020204" pitchFamily="34" charset="0"/>
                  <a:buChar char="•"/>
                </a:pPr>
                <a:r>
                  <a:rPr lang="en-US" dirty="0" err="1">
                    <a:latin typeface="+mn-lt"/>
                  </a:rPr>
                  <a:t>max_depth</a:t>
                </a:r>
                <a:r>
                  <a:rPr lang="en-US" dirty="0">
                    <a:latin typeface="+mn-lt"/>
                  </a:rPr>
                  <a:t> indicates the max number of splits per decision tree, higher value means low bias but high variance </a:t>
                </a:r>
              </a:p>
              <a:p>
                <a:pPr marL="285750" indent="-285750">
                  <a:buFont typeface="Arial" panose="020B0604020202020204" pitchFamily="34" charset="0"/>
                  <a:buChar char="•"/>
                </a:pPr>
                <a:r>
                  <a:rPr lang="en-US" dirty="0">
                    <a:latin typeface="+mn-lt"/>
                  </a:rPr>
                  <a:t>Tuning on the </a:t>
                </a:r>
                <a:r>
                  <a:rPr lang="en-US" dirty="0" err="1">
                    <a:latin typeface="+mn-lt"/>
                  </a:rPr>
                  <a:t>max_depth</a:t>
                </a:r>
                <a:r>
                  <a:rPr lang="en-US" dirty="0">
                    <a:latin typeface="+mn-lt"/>
                  </a:rPr>
                  <a:t> of the decision trees to pick up the best model </a:t>
                </a:r>
              </a:p>
              <a:p>
                <a:pPr marL="285750" indent="-285750">
                  <a:buFont typeface="Arial" panose="020B0604020202020204" pitchFamily="34" charset="0"/>
                  <a:buChar char="•"/>
                </a:pPr>
                <a:r>
                  <a:rPr lang="en-US" dirty="0">
                    <a:latin typeface="+mn-lt"/>
                  </a:rPr>
                  <a:t>The shrinkage parameter </a:t>
                </a:r>
                <a14:m>
                  <m:oMath xmlns:m="http://schemas.openxmlformats.org/officeDocument/2006/math">
                    <m:r>
                      <a:rPr lang="en-US" i="1" smtClean="0">
                        <a:latin typeface="Cambria Math" panose="02040503050406030204" pitchFamily="18" charset="0"/>
                        <a:ea typeface="Cambria Math" panose="02040503050406030204" pitchFamily="18" charset="0"/>
                      </a:rPr>
                      <m:t>𝜂</m:t>
                    </m:r>
                  </m:oMath>
                </a14:m>
                <a:r>
                  <a:rPr lang="en-US" dirty="0">
                    <a:latin typeface="+mn-lt"/>
                  </a:rPr>
                  <a:t> that controls the learning rate of the model is set as 0.01 to prevent overfitting</a:t>
                </a:r>
              </a:p>
            </p:txBody>
          </p:sp>
        </mc:Choice>
        <mc:Fallback>
          <p:sp>
            <p:nvSpPr>
              <p:cNvPr id="3" name="Content Placeholder 2">
                <a:extLst>
                  <a:ext uri="{FF2B5EF4-FFF2-40B4-BE49-F238E27FC236}">
                    <a16:creationId xmlns:a16="http://schemas.microsoft.com/office/drawing/2014/main" id="{6C91DC5D-580A-6276-5C81-14290DDDAE06}"/>
                  </a:ext>
                </a:extLst>
              </p:cNvPr>
              <p:cNvSpPr>
                <a:spLocks noGrp="1" noRot="1" noChangeAspect="1" noMove="1" noResize="1" noEditPoints="1" noAdjustHandles="1" noChangeArrowheads="1" noChangeShapeType="1" noTextEdit="1"/>
              </p:cNvSpPr>
              <p:nvPr>
                <p:ph idx="1"/>
              </p:nvPr>
            </p:nvSpPr>
            <p:spPr>
              <a:xfrm>
                <a:off x="770678" y="1687398"/>
                <a:ext cx="5865792" cy="4101987"/>
              </a:xfrm>
              <a:blipFill>
                <a:blip r:embed="rId2"/>
                <a:stretch>
                  <a:fillRect l="-623" t="-1634" r="-727"/>
                </a:stretch>
              </a:blipFill>
            </p:spPr>
            <p:txBody>
              <a:bodyPr/>
              <a:lstStyle/>
              <a:p>
                <a:r>
                  <a:rPr lang="it-IT">
                    <a:noFill/>
                  </a:rPr>
                  <a:t> </a:t>
                </a:r>
              </a:p>
            </p:txBody>
          </p:sp>
        </mc:Fallback>
      </mc:AlternateContent>
      <p:sp>
        <p:nvSpPr>
          <p:cNvPr id="10" name="TextBox 9">
            <a:extLst>
              <a:ext uri="{FF2B5EF4-FFF2-40B4-BE49-F238E27FC236}">
                <a16:creationId xmlns:a16="http://schemas.microsoft.com/office/drawing/2014/main" id="{916C7447-D2EA-9248-6D1E-C1951BB7DEDD}"/>
              </a:ext>
            </a:extLst>
          </p:cNvPr>
          <p:cNvSpPr txBox="1"/>
          <p:nvPr/>
        </p:nvSpPr>
        <p:spPr>
          <a:xfrm>
            <a:off x="7001529" y="4177106"/>
            <a:ext cx="5344175" cy="307777"/>
          </a:xfrm>
          <a:prstGeom prst="rect">
            <a:avLst/>
          </a:prstGeom>
          <a:noFill/>
        </p:spPr>
        <p:txBody>
          <a:bodyPr wrap="square" rtlCol="0">
            <a:spAutoFit/>
          </a:bodyPr>
          <a:lstStyle/>
          <a:p>
            <a:r>
              <a:rPr lang="en-US" sz="1400" b="1" dirty="0"/>
              <a:t>Figure: </a:t>
            </a:r>
            <a:r>
              <a:rPr lang="en-US" sz="1400" dirty="0"/>
              <a:t>Tuning on </a:t>
            </a:r>
            <a:r>
              <a:rPr lang="en-US" sz="1400" dirty="0" err="1">
                <a:latin typeface="Courier New" panose="02070309020205020404" pitchFamily="49" charset="0"/>
                <a:cs typeface="Courier New" panose="02070309020205020404" pitchFamily="49" charset="0"/>
              </a:rPr>
              <a:t>max_depth</a:t>
            </a:r>
            <a:r>
              <a:rPr lang="en-US" sz="1400" dirty="0">
                <a:latin typeface="Courier New" panose="02070309020205020404" pitchFamily="49" charset="0"/>
                <a:cs typeface="Courier New" panose="02070309020205020404" pitchFamily="49" charset="0"/>
              </a:rPr>
              <a:t> </a:t>
            </a:r>
            <a:r>
              <a:rPr lang="en-US" sz="1400" dirty="0"/>
              <a:t>parameter</a:t>
            </a:r>
            <a:endParaRPr lang="it-IT" sz="1400" b="1" dirty="0"/>
          </a:p>
        </p:txBody>
      </p:sp>
      <p:pic>
        <p:nvPicPr>
          <p:cNvPr id="12" name="Picture 11">
            <a:extLst>
              <a:ext uri="{FF2B5EF4-FFF2-40B4-BE49-F238E27FC236}">
                <a16:creationId xmlns:a16="http://schemas.microsoft.com/office/drawing/2014/main" id="{ED577B7D-EBD6-C325-E9DC-65775009B304}"/>
              </a:ext>
            </a:extLst>
          </p:cNvPr>
          <p:cNvPicPr>
            <a:picLocks noChangeAspect="1"/>
          </p:cNvPicPr>
          <p:nvPr/>
        </p:nvPicPr>
        <p:blipFill>
          <a:blip r:embed="rId3"/>
          <a:stretch>
            <a:fillRect/>
          </a:stretch>
        </p:blipFill>
        <p:spPr>
          <a:xfrm>
            <a:off x="7001529" y="2073370"/>
            <a:ext cx="4963179" cy="2079642"/>
          </a:xfrm>
          <a:prstGeom prst="rect">
            <a:avLst/>
          </a:prstGeom>
        </p:spPr>
      </p:pic>
    </p:spTree>
    <p:extLst>
      <p:ext uri="{BB962C8B-B14F-4D97-AF65-F5344CB8AC3E}">
        <p14:creationId xmlns:p14="http://schemas.microsoft.com/office/powerpoint/2010/main" val="25186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889F4-4CC9-779C-B62F-67C58E03990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B3B37DA-23A3-1220-F7D5-B29BE7EE153A}"/>
              </a:ext>
            </a:extLst>
          </p:cNvPr>
          <p:cNvSpPr txBox="1"/>
          <p:nvPr/>
        </p:nvSpPr>
        <p:spPr>
          <a:xfrm>
            <a:off x="1960784" y="5625446"/>
            <a:ext cx="5344175" cy="307777"/>
          </a:xfrm>
          <a:prstGeom prst="rect">
            <a:avLst/>
          </a:prstGeom>
          <a:noFill/>
        </p:spPr>
        <p:txBody>
          <a:bodyPr wrap="square" rtlCol="0">
            <a:spAutoFit/>
          </a:bodyPr>
          <a:lstStyle/>
          <a:p>
            <a:r>
              <a:rPr lang="en-US" sz="1400" b="1" dirty="0"/>
              <a:t>Figure: </a:t>
            </a:r>
            <a:r>
              <a:rPr lang="en-US" sz="1400" dirty="0"/>
              <a:t>Tuning plots of </a:t>
            </a:r>
            <a:r>
              <a:rPr lang="en-US" sz="1400" dirty="0" err="1">
                <a:latin typeface="Courier New" panose="02070309020205020404" pitchFamily="49" charset="0"/>
                <a:cs typeface="Courier New" panose="02070309020205020404" pitchFamily="49" charset="0"/>
              </a:rPr>
              <a:t>max_depth</a:t>
            </a:r>
            <a:r>
              <a:rPr lang="en-US" sz="1400" dirty="0">
                <a:latin typeface="Courier New" panose="02070309020205020404" pitchFamily="49" charset="0"/>
                <a:cs typeface="Courier New" panose="02070309020205020404" pitchFamily="49" charset="0"/>
              </a:rPr>
              <a:t> </a:t>
            </a:r>
            <a:r>
              <a:rPr lang="en-US" sz="1400" dirty="0"/>
              <a:t>parameter</a:t>
            </a:r>
            <a:endParaRPr lang="it-IT" sz="1400" b="1" dirty="0"/>
          </a:p>
        </p:txBody>
      </p:sp>
      <p:pic>
        <p:nvPicPr>
          <p:cNvPr id="9" name="Picture 8" descr="A group of graphs showing different levels of data&#10;&#10;Description automatically generated with medium confidence">
            <a:extLst>
              <a:ext uri="{FF2B5EF4-FFF2-40B4-BE49-F238E27FC236}">
                <a16:creationId xmlns:a16="http://schemas.microsoft.com/office/drawing/2014/main" id="{2B4568A2-42AA-1754-B215-A86FA9B066DE}"/>
              </a:ext>
            </a:extLst>
          </p:cNvPr>
          <p:cNvPicPr>
            <a:picLocks noChangeAspect="1"/>
          </p:cNvPicPr>
          <p:nvPr/>
        </p:nvPicPr>
        <p:blipFill>
          <a:blip r:embed="rId2"/>
          <a:stretch>
            <a:fillRect/>
          </a:stretch>
        </p:blipFill>
        <p:spPr>
          <a:xfrm>
            <a:off x="1960784" y="157900"/>
            <a:ext cx="7934620" cy="5326144"/>
          </a:xfrm>
          <a:prstGeom prst="rect">
            <a:avLst/>
          </a:prstGeom>
        </p:spPr>
      </p:pic>
    </p:spTree>
    <p:extLst>
      <p:ext uri="{BB962C8B-B14F-4D97-AF65-F5344CB8AC3E}">
        <p14:creationId xmlns:p14="http://schemas.microsoft.com/office/powerpoint/2010/main" val="3175057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23F738-AA86-B1A5-C544-61B593F4C4E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6430698-1822-4A82-D548-3BFF69405388}"/>
              </a:ext>
            </a:extLst>
          </p:cNvPr>
          <p:cNvSpPr txBox="1"/>
          <p:nvPr/>
        </p:nvSpPr>
        <p:spPr>
          <a:xfrm>
            <a:off x="1954109" y="5223769"/>
            <a:ext cx="5344175" cy="307777"/>
          </a:xfrm>
          <a:prstGeom prst="rect">
            <a:avLst/>
          </a:prstGeom>
          <a:noFill/>
        </p:spPr>
        <p:txBody>
          <a:bodyPr wrap="square" rtlCol="0">
            <a:spAutoFit/>
          </a:bodyPr>
          <a:lstStyle/>
          <a:p>
            <a:r>
              <a:rPr lang="en-US" sz="1400" b="1" dirty="0"/>
              <a:t>Figure</a:t>
            </a:r>
            <a:r>
              <a:rPr lang="en-US" sz="1400" dirty="0"/>
              <a:t>: comparing predicted vs observed of AQ_nh3</a:t>
            </a:r>
            <a:endParaRPr lang="it-IT" sz="1400" dirty="0"/>
          </a:p>
        </p:txBody>
      </p:sp>
      <p:pic>
        <p:nvPicPr>
          <p:cNvPr id="9" name="Picture 8" descr="A graph of a graph of a number of values&#10;&#10;Description automatically generated with medium confidence">
            <a:extLst>
              <a:ext uri="{FF2B5EF4-FFF2-40B4-BE49-F238E27FC236}">
                <a16:creationId xmlns:a16="http://schemas.microsoft.com/office/drawing/2014/main" id="{A52C0D17-BEC0-217F-3CB1-39D93C79FF4D}"/>
              </a:ext>
            </a:extLst>
          </p:cNvPr>
          <p:cNvPicPr>
            <a:picLocks noChangeAspect="1"/>
          </p:cNvPicPr>
          <p:nvPr/>
        </p:nvPicPr>
        <p:blipFill>
          <a:blip r:embed="rId2"/>
          <a:stretch>
            <a:fillRect/>
          </a:stretch>
        </p:blipFill>
        <p:spPr>
          <a:xfrm>
            <a:off x="1954109" y="271022"/>
            <a:ext cx="7604671" cy="4952747"/>
          </a:xfrm>
          <a:prstGeom prst="rect">
            <a:avLst/>
          </a:prstGeom>
        </p:spPr>
      </p:pic>
    </p:spTree>
    <p:extLst>
      <p:ext uri="{BB962C8B-B14F-4D97-AF65-F5344CB8AC3E}">
        <p14:creationId xmlns:p14="http://schemas.microsoft.com/office/powerpoint/2010/main" val="1617788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CCB6F-235D-3D87-9898-ADB788DA73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A0CCE3-3FF4-359B-F7EB-5263675BD41E}"/>
              </a:ext>
            </a:extLst>
          </p:cNvPr>
          <p:cNvSpPr>
            <a:spLocks noGrp="1"/>
          </p:cNvSpPr>
          <p:nvPr>
            <p:ph type="title"/>
          </p:nvPr>
        </p:nvSpPr>
        <p:spPr/>
        <p:txBody>
          <a:bodyPr>
            <a:normAutofit/>
          </a:bodyPr>
          <a:lstStyle/>
          <a:p>
            <a:r>
              <a:rPr lang="en-US" sz="6600" dirty="0">
                <a:latin typeface="+mj-lt"/>
              </a:rPr>
              <a:t>Outline</a:t>
            </a:r>
            <a:endParaRPr lang="it-IT" sz="6600" dirty="0"/>
          </a:p>
        </p:txBody>
      </p:sp>
      <p:sp>
        <p:nvSpPr>
          <p:cNvPr id="3" name="Content Placeholder 2">
            <a:extLst>
              <a:ext uri="{FF2B5EF4-FFF2-40B4-BE49-F238E27FC236}">
                <a16:creationId xmlns:a16="http://schemas.microsoft.com/office/drawing/2014/main" id="{117ABA5B-8A18-8CCF-299C-1598F31711EC}"/>
              </a:ext>
            </a:extLst>
          </p:cNvPr>
          <p:cNvSpPr>
            <a:spLocks noGrp="1"/>
          </p:cNvSpPr>
          <p:nvPr>
            <p:ph idx="1"/>
          </p:nvPr>
        </p:nvSpPr>
        <p:spPr>
          <a:xfrm>
            <a:off x="770677" y="1838226"/>
            <a:ext cx="10650645" cy="3951159"/>
          </a:xfrm>
        </p:spPr>
        <p:txBody>
          <a:bodyPr/>
          <a:lstStyle/>
          <a:p>
            <a:pPr marL="342900" indent="-342900">
              <a:buFont typeface="+mj-lt"/>
              <a:buAutoNum type="arabicPeriod"/>
            </a:pPr>
            <a:r>
              <a:rPr lang="en-US" sz="1800" dirty="0">
                <a:latin typeface="+mn-lt"/>
              </a:rPr>
              <a:t>Introduction</a:t>
            </a:r>
          </a:p>
          <a:p>
            <a:pPr marL="342900" indent="-342900">
              <a:buFont typeface="+mj-lt"/>
              <a:buAutoNum type="arabicPeriod"/>
            </a:pPr>
            <a:r>
              <a:rPr lang="en-US" sz="1800" dirty="0">
                <a:latin typeface="+mn-lt"/>
              </a:rPr>
              <a:t>Dataset description</a:t>
            </a:r>
          </a:p>
          <a:p>
            <a:pPr marL="342900" indent="-342900">
              <a:buFont typeface="+mj-lt"/>
              <a:buAutoNum type="arabicPeriod"/>
            </a:pPr>
            <a:r>
              <a:rPr lang="en-US" sz="1800" dirty="0">
                <a:latin typeface="+mn-lt"/>
              </a:rPr>
              <a:t>Methodology</a:t>
            </a:r>
          </a:p>
          <a:p>
            <a:pPr marL="342900" indent="-342900">
              <a:buFont typeface="+mj-lt"/>
              <a:buAutoNum type="arabicPeriod"/>
            </a:pPr>
            <a:r>
              <a:rPr lang="en-US" sz="1800" dirty="0">
                <a:latin typeface="+mn-lt"/>
              </a:rPr>
              <a:t>Case study: </a:t>
            </a:r>
            <a:r>
              <a:rPr lang="en-US" sz="1800" dirty="0">
                <a:latin typeface="Courier New" panose="02070309020205020404" pitchFamily="49" charset="0"/>
                <a:cs typeface="Courier New" panose="02070309020205020404" pitchFamily="49" charset="0"/>
              </a:rPr>
              <a:t>ammonia concentrations in </a:t>
            </a:r>
            <a:r>
              <a:rPr lang="en-US" sz="1800" dirty="0" err="1">
                <a:latin typeface="Courier New" panose="02070309020205020404" pitchFamily="49" charset="0"/>
                <a:cs typeface="Courier New" panose="02070309020205020404" pitchFamily="49" charset="0"/>
              </a:rPr>
              <a:t>Schivenoglia</a:t>
            </a:r>
            <a:endParaRPr lang="en-US" sz="1800" dirty="0">
              <a:latin typeface="Courier New" panose="02070309020205020404" pitchFamily="49" charset="0"/>
              <a:cs typeface="Courier New" panose="02070309020205020404" pitchFamily="49" charset="0"/>
            </a:endParaRPr>
          </a:p>
          <a:p>
            <a:pPr marL="1143000" lvl="1" indent="-457200">
              <a:buFont typeface="+mj-lt"/>
              <a:buAutoNum type="alphaLcParenR"/>
            </a:pPr>
            <a:r>
              <a:rPr lang="en-US" sz="1400" dirty="0">
                <a:cs typeface="Courier New" panose="02070309020205020404" pitchFamily="49" charset="0"/>
              </a:rPr>
              <a:t>Time series analysis</a:t>
            </a:r>
          </a:p>
          <a:p>
            <a:pPr marL="1143000" lvl="1" indent="-457200">
              <a:buFont typeface="+mj-lt"/>
              <a:buAutoNum type="alphaLcParenR"/>
            </a:pPr>
            <a:r>
              <a:rPr lang="en-US" sz="1400" dirty="0">
                <a:cs typeface="Courier New" panose="02070309020205020404" pitchFamily="49" charset="0"/>
              </a:rPr>
              <a:t>Machine learning analysis</a:t>
            </a:r>
          </a:p>
          <a:p>
            <a:pPr marL="342900" indent="-342900">
              <a:buFont typeface="+mj-lt"/>
              <a:buAutoNum type="arabicPeriod"/>
            </a:pPr>
            <a:r>
              <a:rPr lang="it-IT" sz="1800" dirty="0">
                <a:latin typeface="+mn-lt"/>
              </a:rPr>
              <a:t>Conclusions</a:t>
            </a:r>
          </a:p>
          <a:p>
            <a:pPr marL="342900" indent="-342900">
              <a:buFont typeface="+mj-lt"/>
              <a:buAutoNum type="arabicPeriod"/>
            </a:pPr>
            <a:r>
              <a:rPr lang="it-IT" sz="1800" dirty="0">
                <a:latin typeface="+mn-lt"/>
              </a:rPr>
              <a:t>Packages </a:t>
            </a:r>
          </a:p>
          <a:p>
            <a:pPr marL="342900" indent="-342900">
              <a:buFont typeface="+mj-lt"/>
              <a:buAutoNum type="arabicPeriod"/>
            </a:pPr>
            <a:r>
              <a:rPr lang="it-IT" dirty="0" err="1">
                <a:latin typeface="+mn-lt"/>
              </a:rPr>
              <a:t>References</a:t>
            </a:r>
            <a:endParaRPr lang="it-IT" sz="1800" dirty="0">
              <a:latin typeface="+mn-lt"/>
            </a:endParaRPr>
          </a:p>
          <a:p>
            <a:endParaRPr lang="it-IT" dirty="0"/>
          </a:p>
        </p:txBody>
      </p:sp>
    </p:spTree>
    <p:extLst>
      <p:ext uri="{BB962C8B-B14F-4D97-AF65-F5344CB8AC3E}">
        <p14:creationId xmlns:p14="http://schemas.microsoft.com/office/powerpoint/2010/main" val="1686627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4B870-4AD5-D724-E6AF-D93245394CD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9CB3B33-A3AA-4BD3-DD7E-7AF9E468D05B}"/>
              </a:ext>
            </a:extLst>
          </p:cNvPr>
          <p:cNvSpPr txBox="1"/>
          <p:nvPr/>
        </p:nvSpPr>
        <p:spPr>
          <a:xfrm>
            <a:off x="1840210" y="5231877"/>
            <a:ext cx="8122728" cy="307777"/>
          </a:xfrm>
          <a:prstGeom prst="rect">
            <a:avLst/>
          </a:prstGeom>
          <a:noFill/>
        </p:spPr>
        <p:txBody>
          <a:bodyPr wrap="square" rtlCol="0">
            <a:spAutoFit/>
          </a:bodyPr>
          <a:lstStyle/>
          <a:p>
            <a:r>
              <a:rPr lang="en-US" sz="1400" b="1" dirty="0"/>
              <a:t>Figure</a:t>
            </a:r>
            <a:r>
              <a:rPr lang="en-US" sz="1400" dirty="0"/>
              <a:t>: Gain of the 10 most important features used for splitting in the decision trees</a:t>
            </a:r>
            <a:endParaRPr lang="it-IT" sz="1400" dirty="0"/>
          </a:p>
        </p:txBody>
      </p:sp>
      <p:pic>
        <p:nvPicPr>
          <p:cNvPr id="6" name="Picture 5" descr="A graph with a bar graph&#10;&#10;Description automatically generated">
            <a:extLst>
              <a:ext uri="{FF2B5EF4-FFF2-40B4-BE49-F238E27FC236}">
                <a16:creationId xmlns:a16="http://schemas.microsoft.com/office/drawing/2014/main" id="{AAADC887-F0C7-2CCF-106D-CA6C0B711D0F}"/>
              </a:ext>
            </a:extLst>
          </p:cNvPr>
          <p:cNvPicPr>
            <a:picLocks noChangeAspect="1"/>
          </p:cNvPicPr>
          <p:nvPr/>
        </p:nvPicPr>
        <p:blipFill>
          <a:blip r:embed="rId2"/>
          <a:stretch>
            <a:fillRect/>
          </a:stretch>
        </p:blipFill>
        <p:spPr>
          <a:xfrm>
            <a:off x="1379072" y="162479"/>
            <a:ext cx="7783781" cy="5069398"/>
          </a:xfrm>
          <a:prstGeom prst="rect">
            <a:avLst/>
          </a:prstGeom>
        </p:spPr>
      </p:pic>
    </p:spTree>
    <p:extLst>
      <p:ext uri="{BB962C8B-B14F-4D97-AF65-F5344CB8AC3E}">
        <p14:creationId xmlns:p14="http://schemas.microsoft.com/office/powerpoint/2010/main" val="2528059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2C4C7-ACEC-F7A0-6985-FE3F763D22B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16F39419-333B-8A85-1E16-C486929A116D}"/>
              </a:ext>
            </a:extLst>
          </p:cNvPr>
          <p:cNvSpPr txBox="1"/>
          <p:nvPr/>
        </p:nvSpPr>
        <p:spPr>
          <a:xfrm>
            <a:off x="383356" y="4388178"/>
            <a:ext cx="8122728" cy="307777"/>
          </a:xfrm>
          <a:prstGeom prst="rect">
            <a:avLst/>
          </a:prstGeom>
          <a:noFill/>
        </p:spPr>
        <p:txBody>
          <a:bodyPr wrap="square" rtlCol="0">
            <a:spAutoFit/>
          </a:bodyPr>
          <a:lstStyle/>
          <a:p>
            <a:r>
              <a:rPr lang="en-US" sz="1400" b="1" dirty="0"/>
              <a:t>Figure</a:t>
            </a:r>
            <a:r>
              <a:rPr lang="en-US" sz="1400" dirty="0"/>
              <a:t>: Residual behavior in validation </a:t>
            </a:r>
            <a:endParaRPr lang="it-IT" sz="1400" dirty="0"/>
          </a:p>
        </p:txBody>
      </p:sp>
      <p:pic>
        <p:nvPicPr>
          <p:cNvPr id="7" name="Picture 6" descr="A diagram of a sample quantity&#10;&#10;Description automatically generated with medium confidence">
            <a:extLst>
              <a:ext uri="{FF2B5EF4-FFF2-40B4-BE49-F238E27FC236}">
                <a16:creationId xmlns:a16="http://schemas.microsoft.com/office/drawing/2014/main" id="{68B34D73-03A0-4E66-DC69-1C34812C68F3}"/>
              </a:ext>
            </a:extLst>
          </p:cNvPr>
          <p:cNvPicPr>
            <a:picLocks noChangeAspect="1"/>
          </p:cNvPicPr>
          <p:nvPr/>
        </p:nvPicPr>
        <p:blipFill>
          <a:blip r:embed="rId2"/>
          <a:stretch>
            <a:fillRect/>
          </a:stretch>
        </p:blipFill>
        <p:spPr>
          <a:xfrm>
            <a:off x="383356" y="1571534"/>
            <a:ext cx="11425287" cy="2739259"/>
          </a:xfrm>
          <a:prstGeom prst="rect">
            <a:avLst/>
          </a:prstGeom>
        </p:spPr>
      </p:pic>
    </p:spTree>
    <p:extLst>
      <p:ext uri="{BB962C8B-B14F-4D97-AF65-F5344CB8AC3E}">
        <p14:creationId xmlns:p14="http://schemas.microsoft.com/office/powerpoint/2010/main" val="783413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FAB516-DC75-0229-5657-3B87069755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D5AD67-9DBB-AD41-753A-EA7C57B180F6}"/>
              </a:ext>
            </a:extLst>
          </p:cNvPr>
          <p:cNvSpPr>
            <a:spLocks noGrp="1"/>
          </p:cNvSpPr>
          <p:nvPr>
            <p:ph type="title"/>
          </p:nvPr>
        </p:nvSpPr>
        <p:spPr>
          <a:xfrm>
            <a:off x="774827" y="569535"/>
            <a:ext cx="10923705" cy="996715"/>
          </a:xfrm>
        </p:spPr>
        <p:txBody>
          <a:bodyPr>
            <a:noAutofit/>
          </a:bodyPr>
          <a:lstStyle/>
          <a:p>
            <a:r>
              <a:rPr lang="en-US" sz="6600" dirty="0">
                <a:latin typeface="+mj-lt"/>
              </a:rPr>
              <a:t>Prophet implementation</a:t>
            </a:r>
            <a:endParaRPr lang="it-IT" sz="6600" dirty="0"/>
          </a:p>
        </p:txBody>
      </p:sp>
      <p:sp>
        <p:nvSpPr>
          <p:cNvPr id="3" name="Content Placeholder 2">
            <a:extLst>
              <a:ext uri="{FF2B5EF4-FFF2-40B4-BE49-F238E27FC236}">
                <a16:creationId xmlns:a16="http://schemas.microsoft.com/office/drawing/2014/main" id="{D142EB7F-248C-9636-04C5-AD2C2765830D}"/>
              </a:ext>
            </a:extLst>
          </p:cNvPr>
          <p:cNvSpPr>
            <a:spLocks noGrp="1"/>
          </p:cNvSpPr>
          <p:nvPr>
            <p:ph idx="1"/>
          </p:nvPr>
        </p:nvSpPr>
        <p:spPr>
          <a:xfrm>
            <a:off x="770678" y="1687398"/>
            <a:ext cx="5865792" cy="4101987"/>
          </a:xfrm>
        </p:spPr>
        <p:txBody>
          <a:bodyPr>
            <a:normAutofit/>
          </a:bodyPr>
          <a:lstStyle/>
          <a:p>
            <a:pPr marL="285750" indent="-285750">
              <a:buFont typeface="Arial" panose="020B0604020202020204" pitchFamily="34" charset="0"/>
              <a:buChar char="•"/>
            </a:pPr>
            <a:r>
              <a:rPr lang="en-US" dirty="0">
                <a:latin typeface="+mn-lt"/>
              </a:rPr>
              <a:t>Training 80% and validation 20%</a:t>
            </a:r>
          </a:p>
          <a:p>
            <a:pPr marL="285750" indent="-285750">
              <a:buFont typeface="Arial" panose="020B0604020202020204" pitchFamily="34" charset="0"/>
              <a:buChar char="•"/>
            </a:pPr>
            <a:r>
              <a:rPr lang="en-US" dirty="0">
                <a:latin typeface="+mn-lt"/>
              </a:rPr>
              <a:t>Add holidays component to the model as a list</a:t>
            </a:r>
          </a:p>
          <a:p>
            <a:pPr marL="285750" indent="-285750">
              <a:buFont typeface="Arial" panose="020B0604020202020204" pitchFamily="34" charset="0"/>
              <a:buChar char="•"/>
            </a:pPr>
            <a:r>
              <a:rPr lang="en-US" dirty="0">
                <a:latin typeface="+mn-lt"/>
              </a:rPr>
              <a:t>Add regressors to the model</a:t>
            </a:r>
          </a:p>
          <a:p>
            <a:pPr marL="285750" indent="-285750">
              <a:buFont typeface="Arial" panose="020B0604020202020204" pitchFamily="34" charset="0"/>
              <a:buChar char="•"/>
            </a:pPr>
            <a:r>
              <a:rPr lang="en-US" dirty="0">
                <a:latin typeface="+mn-lt"/>
              </a:rPr>
              <a:t>Automatic additive decomposition in the 4 components</a:t>
            </a:r>
          </a:p>
          <a:p>
            <a:pPr marL="285750" indent="-285750">
              <a:buFont typeface="Arial" panose="020B0604020202020204" pitchFamily="34" charset="0"/>
              <a:buChar char="•"/>
            </a:pPr>
            <a:r>
              <a:rPr lang="en-US" dirty="0">
                <a:latin typeface="+mn-lt"/>
              </a:rPr>
              <a:t>Customize plots offer by the library </a:t>
            </a:r>
          </a:p>
          <a:p>
            <a:pPr marL="285750" indent="-285750">
              <a:buFont typeface="Arial" panose="020B0604020202020204" pitchFamily="34" charset="0"/>
              <a:buChar char="•"/>
            </a:pPr>
            <a:r>
              <a:rPr lang="en-US" dirty="0">
                <a:latin typeface="+mn-lt"/>
              </a:rPr>
              <a:t>Residual analysis and testing  </a:t>
            </a:r>
          </a:p>
        </p:txBody>
      </p:sp>
      <p:sp>
        <p:nvSpPr>
          <p:cNvPr id="5" name="TextBox 4">
            <a:extLst>
              <a:ext uri="{FF2B5EF4-FFF2-40B4-BE49-F238E27FC236}">
                <a16:creationId xmlns:a16="http://schemas.microsoft.com/office/drawing/2014/main" id="{BAD680AA-1186-69C1-C5E2-965E2AC21018}"/>
              </a:ext>
            </a:extLst>
          </p:cNvPr>
          <p:cNvSpPr txBox="1"/>
          <p:nvPr/>
        </p:nvSpPr>
        <p:spPr>
          <a:xfrm>
            <a:off x="6839895" y="3333325"/>
            <a:ext cx="4707939" cy="954107"/>
          </a:xfrm>
          <a:prstGeom prst="rect">
            <a:avLst/>
          </a:prstGeom>
          <a:noFill/>
        </p:spPr>
        <p:txBody>
          <a:bodyPr wrap="square" rtlCol="0">
            <a:spAutoFit/>
          </a:bodyPr>
          <a:lstStyle/>
          <a:p>
            <a:r>
              <a:rPr lang="en-US" sz="1400" b="1" dirty="0"/>
              <a:t>Figure</a:t>
            </a:r>
            <a:r>
              <a:rPr lang="en-US" sz="1400" dirty="0"/>
              <a:t>: where, y(t) refers to the forecast g(t) refers to the trend s(t) refers to the seasonality h(t) refers to the holidays for the forecast e(t) refers to the error term while forecasting </a:t>
            </a:r>
            <a:r>
              <a:rPr lang="en-US" sz="1400" b="1" dirty="0"/>
              <a:t>[7]</a:t>
            </a:r>
            <a:endParaRPr lang="it-IT" sz="1400" b="1" dirty="0"/>
          </a:p>
        </p:txBody>
      </p:sp>
      <p:pic>
        <p:nvPicPr>
          <p:cNvPr id="7" name="Picture 6">
            <a:extLst>
              <a:ext uri="{FF2B5EF4-FFF2-40B4-BE49-F238E27FC236}">
                <a16:creationId xmlns:a16="http://schemas.microsoft.com/office/drawing/2014/main" id="{5FCC9F16-9F8B-E331-9576-A16AE6FB2FE9}"/>
              </a:ext>
            </a:extLst>
          </p:cNvPr>
          <p:cNvPicPr>
            <a:picLocks noChangeAspect="1"/>
          </p:cNvPicPr>
          <p:nvPr/>
        </p:nvPicPr>
        <p:blipFill>
          <a:blip r:embed="rId2"/>
          <a:stretch>
            <a:fillRect/>
          </a:stretch>
        </p:blipFill>
        <p:spPr>
          <a:xfrm>
            <a:off x="7308081" y="2326473"/>
            <a:ext cx="3514725" cy="847725"/>
          </a:xfrm>
          <a:prstGeom prst="rect">
            <a:avLst/>
          </a:prstGeom>
        </p:spPr>
      </p:pic>
    </p:spTree>
    <p:extLst>
      <p:ext uri="{BB962C8B-B14F-4D97-AF65-F5344CB8AC3E}">
        <p14:creationId xmlns:p14="http://schemas.microsoft.com/office/powerpoint/2010/main" val="1927144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46FEF-C456-D243-9437-7DEC887F5B5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8CDF3747-2FE6-595D-F2A1-31E93D35CFEB}"/>
              </a:ext>
            </a:extLst>
          </p:cNvPr>
          <p:cNvSpPr txBox="1"/>
          <p:nvPr/>
        </p:nvSpPr>
        <p:spPr>
          <a:xfrm>
            <a:off x="1628949" y="5505877"/>
            <a:ext cx="8122728" cy="307777"/>
          </a:xfrm>
          <a:prstGeom prst="rect">
            <a:avLst/>
          </a:prstGeom>
          <a:noFill/>
        </p:spPr>
        <p:txBody>
          <a:bodyPr wrap="square" rtlCol="0">
            <a:spAutoFit/>
          </a:bodyPr>
          <a:lstStyle/>
          <a:p>
            <a:r>
              <a:rPr lang="en-US" sz="1400" b="1" dirty="0"/>
              <a:t>Figure</a:t>
            </a:r>
            <a:r>
              <a:rPr lang="en-US" sz="1400" dirty="0"/>
              <a:t>: additive model decomposition over the validation set</a:t>
            </a:r>
            <a:endParaRPr lang="it-IT" sz="1400" dirty="0"/>
          </a:p>
        </p:txBody>
      </p:sp>
      <p:pic>
        <p:nvPicPr>
          <p:cNvPr id="3" name="Picture 2" descr="A screenshot of a graph&#10;&#10;Description automatically generated">
            <a:extLst>
              <a:ext uri="{FF2B5EF4-FFF2-40B4-BE49-F238E27FC236}">
                <a16:creationId xmlns:a16="http://schemas.microsoft.com/office/drawing/2014/main" id="{6A4F3A5E-0942-2242-F7F7-5063CB13B7A6}"/>
              </a:ext>
            </a:extLst>
          </p:cNvPr>
          <p:cNvPicPr>
            <a:picLocks noChangeAspect="1"/>
          </p:cNvPicPr>
          <p:nvPr/>
        </p:nvPicPr>
        <p:blipFill>
          <a:blip r:embed="rId2"/>
          <a:stretch>
            <a:fillRect/>
          </a:stretch>
        </p:blipFill>
        <p:spPr>
          <a:xfrm>
            <a:off x="1858535" y="333257"/>
            <a:ext cx="8474929" cy="5096584"/>
          </a:xfrm>
          <a:prstGeom prst="rect">
            <a:avLst/>
          </a:prstGeom>
        </p:spPr>
      </p:pic>
    </p:spTree>
    <p:extLst>
      <p:ext uri="{BB962C8B-B14F-4D97-AF65-F5344CB8AC3E}">
        <p14:creationId xmlns:p14="http://schemas.microsoft.com/office/powerpoint/2010/main" val="1266028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1FF4F-F40C-0461-F192-CB1ED73BD28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33D105C-2AF2-DFBE-A329-83F627690904}"/>
              </a:ext>
            </a:extLst>
          </p:cNvPr>
          <p:cNvSpPr txBox="1"/>
          <p:nvPr/>
        </p:nvSpPr>
        <p:spPr>
          <a:xfrm>
            <a:off x="752257" y="4864855"/>
            <a:ext cx="8122728" cy="307777"/>
          </a:xfrm>
          <a:prstGeom prst="rect">
            <a:avLst/>
          </a:prstGeom>
          <a:noFill/>
        </p:spPr>
        <p:txBody>
          <a:bodyPr wrap="square" rtlCol="0">
            <a:spAutoFit/>
          </a:bodyPr>
          <a:lstStyle/>
          <a:p>
            <a:r>
              <a:rPr lang="en-US" sz="1400" b="1" dirty="0"/>
              <a:t>Figure</a:t>
            </a:r>
            <a:r>
              <a:rPr lang="en-US" sz="1400" dirty="0"/>
              <a:t>: predicted AQ_nh3</a:t>
            </a:r>
            <a:endParaRPr lang="it-IT" sz="1400" dirty="0"/>
          </a:p>
        </p:txBody>
      </p:sp>
      <p:pic>
        <p:nvPicPr>
          <p:cNvPr id="4" name="Picture 3" descr="A graph showing the growth of a stock market&#10;&#10;Description automatically generated">
            <a:extLst>
              <a:ext uri="{FF2B5EF4-FFF2-40B4-BE49-F238E27FC236}">
                <a16:creationId xmlns:a16="http://schemas.microsoft.com/office/drawing/2014/main" id="{96630FD1-836D-A2EF-0953-C84FC69D19DF}"/>
              </a:ext>
            </a:extLst>
          </p:cNvPr>
          <p:cNvPicPr>
            <a:picLocks noChangeAspect="1"/>
          </p:cNvPicPr>
          <p:nvPr/>
        </p:nvPicPr>
        <p:blipFill>
          <a:blip r:embed="rId2"/>
          <a:stretch>
            <a:fillRect/>
          </a:stretch>
        </p:blipFill>
        <p:spPr>
          <a:xfrm>
            <a:off x="619027" y="1481683"/>
            <a:ext cx="10953946" cy="3295877"/>
          </a:xfrm>
          <a:prstGeom prst="rect">
            <a:avLst/>
          </a:prstGeom>
        </p:spPr>
      </p:pic>
    </p:spTree>
    <p:extLst>
      <p:ext uri="{BB962C8B-B14F-4D97-AF65-F5344CB8AC3E}">
        <p14:creationId xmlns:p14="http://schemas.microsoft.com/office/powerpoint/2010/main" val="22941638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0F8D6-4F86-9253-F3EE-963C63C88909}"/>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9C2AE44-FBC8-8659-5255-9FCB09D36384}"/>
              </a:ext>
            </a:extLst>
          </p:cNvPr>
          <p:cNvSpPr txBox="1"/>
          <p:nvPr/>
        </p:nvSpPr>
        <p:spPr>
          <a:xfrm>
            <a:off x="383356" y="4388178"/>
            <a:ext cx="8122728" cy="307777"/>
          </a:xfrm>
          <a:prstGeom prst="rect">
            <a:avLst/>
          </a:prstGeom>
          <a:noFill/>
        </p:spPr>
        <p:txBody>
          <a:bodyPr wrap="square" rtlCol="0">
            <a:spAutoFit/>
          </a:bodyPr>
          <a:lstStyle/>
          <a:p>
            <a:r>
              <a:rPr lang="en-US" sz="1400" b="1" dirty="0"/>
              <a:t>Figure</a:t>
            </a:r>
            <a:r>
              <a:rPr lang="en-US" sz="1400" dirty="0"/>
              <a:t>: Residual behavior in validation </a:t>
            </a:r>
            <a:endParaRPr lang="it-IT" sz="1400" dirty="0"/>
          </a:p>
        </p:txBody>
      </p:sp>
      <p:pic>
        <p:nvPicPr>
          <p:cNvPr id="3" name="Picture 2" descr="A diagram of a line chart&#10;&#10;Description automatically generated with medium confidence">
            <a:extLst>
              <a:ext uri="{FF2B5EF4-FFF2-40B4-BE49-F238E27FC236}">
                <a16:creationId xmlns:a16="http://schemas.microsoft.com/office/drawing/2014/main" id="{467E6AC1-4CAB-B594-1EDA-393DCB2D74F6}"/>
              </a:ext>
            </a:extLst>
          </p:cNvPr>
          <p:cNvPicPr>
            <a:picLocks noChangeAspect="1"/>
          </p:cNvPicPr>
          <p:nvPr/>
        </p:nvPicPr>
        <p:blipFill>
          <a:blip r:embed="rId2"/>
          <a:stretch>
            <a:fillRect/>
          </a:stretch>
        </p:blipFill>
        <p:spPr>
          <a:xfrm>
            <a:off x="273377" y="1304437"/>
            <a:ext cx="11274458" cy="3083741"/>
          </a:xfrm>
          <a:prstGeom prst="rect">
            <a:avLst/>
          </a:prstGeom>
        </p:spPr>
      </p:pic>
    </p:spTree>
    <p:extLst>
      <p:ext uri="{BB962C8B-B14F-4D97-AF65-F5344CB8AC3E}">
        <p14:creationId xmlns:p14="http://schemas.microsoft.com/office/powerpoint/2010/main" val="2886002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EBB51-0DF0-DEAA-7CAC-B0035A8015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B1F7FD-F909-C799-A985-6F9923896188}"/>
              </a:ext>
            </a:extLst>
          </p:cNvPr>
          <p:cNvSpPr>
            <a:spLocks noGrp="1"/>
          </p:cNvSpPr>
          <p:nvPr>
            <p:ph type="title"/>
          </p:nvPr>
        </p:nvSpPr>
        <p:spPr>
          <a:xfrm>
            <a:off x="774827" y="569535"/>
            <a:ext cx="10923705" cy="996715"/>
          </a:xfrm>
        </p:spPr>
        <p:txBody>
          <a:bodyPr>
            <a:noAutofit/>
          </a:bodyPr>
          <a:lstStyle/>
          <a:p>
            <a:r>
              <a:rPr lang="en-US" sz="6600" dirty="0">
                <a:latin typeface="+mj-lt"/>
              </a:rPr>
              <a:t>LSTM implementation</a:t>
            </a:r>
            <a:endParaRPr lang="it-IT" sz="6600" dirty="0"/>
          </a:p>
        </p:txBody>
      </p:sp>
      <p:sp>
        <p:nvSpPr>
          <p:cNvPr id="3" name="Content Placeholder 2">
            <a:extLst>
              <a:ext uri="{FF2B5EF4-FFF2-40B4-BE49-F238E27FC236}">
                <a16:creationId xmlns:a16="http://schemas.microsoft.com/office/drawing/2014/main" id="{3E60174F-03BA-CEF2-86B6-AEF4EC277D53}"/>
              </a:ext>
            </a:extLst>
          </p:cNvPr>
          <p:cNvSpPr>
            <a:spLocks noGrp="1"/>
          </p:cNvSpPr>
          <p:nvPr>
            <p:ph idx="1"/>
          </p:nvPr>
        </p:nvSpPr>
        <p:spPr>
          <a:xfrm>
            <a:off x="770678" y="1687398"/>
            <a:ext cx="5865792" cy="4101987"/>
          </a:xfrm>
        </p:spPr>
        <p:txBody>
          <a:bodyPr>
            <a:normAutofit/>
          </a:bodyPr>
          <a:lstStyle/>
          <a:p>
            <a:pPr marL="285750" indent="-285750">
              <a:buFont typeface="Arial" panose="020B0604020202020204" pitchFamily="34" charset="0"/>
              <a:buChar char="•"/>
            </a:pPr>
            <a:r>
              <a:rPr lang="en-US" dirty="0">
                <a:latin typeface="+mn-lt"/>
              </a:rPr>
              <a:t>Training 80% and validation 20%</a:t>
            </a:r>
          </a:p>
          <a:p>
            <a:pPr marL="285750" indent="-285750">
              <a:buFont typeface="Arial" panose="020B0604020202020204" pitchFamily="34" charset="0"/>
              <a:buChar char="•"/>
            </a:pPr>
            <a:r>
              <a:rPr lang="en-US" dirty="0">
                <a:latin typeface="+mn-lt"/>
              </a:rPr>
              <a:t>Minimizing a loss function in the training phase: </a:t>
            </a:r>
            <a:r>
              <a:rPr lang="en-US" b="1" dirty="0">
                <a:latin typeface="+mn-lt"/>
              </a:rPr>
              <a:t>MSE</a:t>
            </a:r>
          </a:p>
          <a:p>
            <a:pPr marL="285750" indent="-285750">
              <a:buFont typeface="Arial" panose="020B0604020202020204" pitchFamily="34" charset="0"/>
              <a:buChar char="•"/>
            </a:pPr>
            <a:r>
              <a:rPr lang="en-US" dirty="0">
                <a:latin typeface="+mn-lt"/>
              </a:rPr>
              <a:t>Optimizer used to update the weights of the parameters involved: </a:t>
            </a:r>
            <a:r>
              <a:rPr lang="en-US" b="1" dirty="0">
                <a:latin typeface="+mn-lt"/>
              </a:rPr>
              <a:t>Adam optimizer</a:t>
            </a:r>
          </a:p>
          <a:p>
            <a:pPr marL="971550" lvl="1" indent="-285750"/>
            <a:r>
              <a:rPr lang="en-US" sz="1600" dirty="0">
                <a:latin typeface="+mn-lt"/>
              </a:rPr>
              <a:t>Adaptive Learning Rate</a:t>
            </a:r>
          </a:p>
          <a:p>
            <a:pPr marL="971550" lvl="1" indent="-285750"/>
            <a:r>
              <a:rPr lang="en-US" sz="1600" dirty="0">
                <a:latin typeface="+mn-lt"/>
              </a:rPr>
              <a:t>Bias Correction</a:t>
            </a:r>
          </a:p>
          <a:p>
            <a:pPr marL="971550" lvl="1" indent="-285750"/>
            <a:r>
              <a:rPr lang="en-US" sz="1600" dirty="0">
                <a:latin typeface="+mn-lt"/>
              </a:rPr>
              <a:t>robustness and effectiveness in training</a:t>
            </a:r>
          </a:p>
          <a:p>
            <a:pPr marL="971550" lvl="1" indent="-285750"/>
            <a:r>
              <a:rPr lang="en-US" sz="1600" dirty="0">
                <a:latin typeface="+mn-lt"/>
              </a:rPr>
              <a:t>Computationally efficient</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srgbClr val="182642"/>
                </a:solidFill>
                <a:effectLst/>
                <a:uLnTx/>
                <a:uFillTx/>
                <a:latin typeface="Courier New" panose="02070309020205020404" pitchFamily="49" charset="0"/>
                <a:cs typeface="Courier New" panose="02070309020205020404" pitchFamily="49" charset="0"/>
              </a:rPr>
              <a:t>num_epochs</a:t>
            </a:r>
            <a:r>
              <a:rPr kumimoji="0" lang="en-US" sz="1800" b="0" i="0" u="none" strike="noStrike" kern="1200" cap="none" spc="0" normalizeH="0" baseline="0" noProof="0" dirty="0">
                <a:ln>
                  <a:noFill/>
                </a:ln>
                <a:solidFill>
                  <a:srgbClr val="182642"/>
                </a:solidFill>
                <a:effectLst/>
                <a:uLnTx/>
                <a:uFillTx/>
                <a:latin typeface="+mn-lt"/>
                <a:cs typeface="Courier New" panose="02070309020205020404" pitchFamily="49" charset="0"/>
              </a:rPr>
              <a:t>, </a:t>
            </a:r>
            <a:r>
              <a:rPr lang="en-US" dirty="0"/>
              <a:t>the number of times the entire dataset will be passed forward and backward through the network during the training process</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Tuning on to </a:t>
            </a:r>
            <a:r>
              <a:rPr kumimoji="0" lang="en-US" sz="1800" b="0" i="0" u="none" strike="noStrike" kern="1200" cap="none" spc="0" normalizeH="0" baseline="0" noProof="0" dirty="0" err="1">
                <a:ln>
                  <a:noFill/>
                </a:ln>
                <a:solidFill>
                  <a:srgbClr val="182642"/>
                </a:solidFill>
                <a:effectLst/>
                <a:uLnTx/>
                <a:uFillTx/>
                <a:latin typeface="Courier New" panose="02070309020205020404" pitchFamily="49" charset="0"/>
                <a:cs typeface="Courier New" panose="02070309020205020404" pitchFamily="49" charset="0"/>
              </a:rPr>
              <a:t>num_epochs</a:t>
            </a:r>
            <a:r>
              <a:rPr kumimoji="0" lang="en-US" sz="1800" b="0" i="0" u="none" strike="noStrike" kern="1200" cap="none" spc="0" normalizeH="0" baseline="0" noProof="0" dirty="0">
                <a:ln>
                  <a:noFill/>
                </a:ln>
                <a:solidFill>
                  <a:srgbClr val="182642"/>
                </a:solidFill>
                <a:effectLst/>
                <a:uLnTx/>
                <a:uFillTx/>
                <a:latin typeface="Courier New" panose="02070309020205020404" pitchFamily="49" charset="0"/>
                <a:cs typeface="Courier New" panose="02070309020205020404" pitchFamily="49" charset="0"/>
              </a:rPr>
              <a:t> </a:t>
            </a:r>
            <a:r>
              <a:rPr lang="en-US" dirty="0"/>
              <a:t>avoid overfitting </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Residual analysis and testing </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182642"/>
              </a:solidFill>
              <a:effectLst/>
              <a:uLnTx/>
              <a:uFillTx/>
              <a:latin typeface="+mn-lt"/>
              <a:cs typeface="Courier New" panose="02070309020205020404" pitchFamily="49" charset="0"/>
            </a:endParaRPr>
          </a:p>
          <a:p>
            <a:pPr marL="285750" indent="-285750">
              <a:buFont typeface="Arial" panose="020B0604020202020204" pitchFamily="34" charset="0"/>
              <a:buChar char="•"/>
            </a:pPr>
            <a:endParaRPr lang="en-US" sz="1000" dirty="0">
              <a:latin typeface="+mn-lt"/>
            </a:endParaRPr>
          </a:p>
        </p:txBody>
      </p:sp>
      <p:sp>
        <p:nvSpPr>
          <p:cNvPr id="5" name="TextBox 4">
            <a:extLst>
              <a:ext uri="{FF2B5EF4-FFF2-40B4-BE49-F238E27FC236}">
                <a16:creationId xmlns:a16="http://schemas.microsoft.com/office/drawing/2014/main" id="{2819BA8D-A6F0-3330-38B8-9C4C3644834B}"/>
              </a:ext>
            </a:extLst>
          </p:cNvPr>
          <p:cNvSpPr txBox="1"/>
          <p:nvPr/>
        </p:nvSpPr>
        <p:spPr>
          <a:xfrm>
            <a:off x="6990593" y="5050721"/>
            <a:ext cx="5028582" cy="738664"/>
          </a:xfrm>
          <a:prstGeom prst="rect">
            <a:avLst/>
          </a:prstGeom>
          <a:noFill/>
        </p:spPr>
        <p:txBody>
          <a:bodyPr wrap="square" rtlCol="0">
            <a:spAutoFit/>
          </a:bodyPr>
          <a:lstStyle/>
          <a:p>
            <a:r>
              <a:rPr lang="en-US" sz="1400" b="1" dirty="0"/>
              <a:t>Figure</a:t>
            </a:r>
            <a:r>
              <a:rPr lang="en-US" sz="1400" dirty="0"/>
              <a:t>: In “An overview of gradient descent optimization algorithms” Sebastian Ruder says: “Adam might be the best overall choice”  </a:t>
            </a:r>
            <a:r>
              <a:rPr lang="en-US" sz="1400" b="1" dirty="0"/>
              <a:t>[8]</a:t>
            </a:r>
            <a:endParaRPr lang="it-IT" sz="1400" b="1" dirty="0"/>
          </a:p>
        </p:txBody>
      </p:sp>
      <p:pic>
        <p:nvPicPr>
          <p:cNvPr id="7" name="Picture 6" descr="A graph of a graph&#10;&#10;Description automatically generated with medium confidence">
            <a:extLst>
              <a:ext uri="{FF2B5EF4-FFF2-40B4-BE49-F238E27FC236}">
                <a16:creationId xmlns:a16="http://schemas.microsoft.com/office/drawing/2014/main" id="{C291E3C3-15AA-C3FB-CDBC-17C22152F9BE}"/>
              </a:ext>
            </a:extLst>
          </p:cNvPr>
          <p:cNvPicPr>
            <a:picLocks noChangeAspect="1"/>
          </p:cNvPicPr>
          <p:nvPr/>
        </p:nvPicPr>
        <p:blipFill>
          <a:blip r:embed="rId2"/>
          <a:stretch>
            <a:fillRect/>
          </a:stretch>
        </p:blipFill>
        <p:spPr>
          <a:xfrm>
            <a:off x="7749125" y="1566250"/>
            <a:ext cx="3497052" cy="3392662"/>
          </a:xfrm>
          <a:prstGeom prst="rect">
            <a:avLst/>
          </a:prstGeom>
        </p:spPr>
      </p:pic>
    </p:spTree>
    <p:extLst>
      <p:ext uri="{BB962C8B-B14F-4D97-AF65-F5344CB8AC3E}">
        <p14:creationId xmlns:p14="http://schemas.microsoft.com/office/powerpoint/2010/main" val="29230882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19957A-6E68-33FF-EA70-005D73929019}"/>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20DE61EE-E3E7-0181-E66C-51D3FE8D1815}"/>
              </a:ext>
            </a:extLst>
          </p:cNvPr>
          <p:cNvSpPr txBox="1"/>
          <p:nvPr/>
        </p:nvSpPr>
        <p:spPr>
          <a:xfrm>
            <a:off x="1714848" y="2422546"/>
            <a:ext cx="8122728" cy="307777"/>
          </a:xfrm>
          <a:prstGeom prst="rect">
            <a:avLst/>
          </a:prstGeom>
          <a:noFill/>
        </p:spPr>
        <p:txBody>
          <a:bodyPr wrap="square" rtlCol="0">
            <a:spAutoFit/>
          </a:bodyPr>
          <a:lstStyle/>
          <a:p>
            <a:r>
              <a:rPr lang="en-US" sz="1400" b="1" dirty="0"/>
              <a:t>Figure</a:t>
            </a:r>
            <a:r>
              <a:rPr lang="en-US" sz="1400" dirty="0"/>
              <a:t>: tuning on </a:t>
            </a:r>
            <a:r>
              <a:rPr lang="en-US" sz="1400" dirty="0" err="1">
                <a:latin typeface="Courier New" panose="02070309020205020404" pitchFamily="49" charset="0"/>
                <a:cs typeface="Courier New" panose="02070309020205020404" pitchFamily="49" charset="0"/>
              </a:rPr>
              <a:t>num_epochs</a:t>
            </a:r>
            <a:r>
              <a:rPr lang="en-US" sz="1400" dirty="0">
                <a:latin typeface="Courier New" panose="02070309020205020404" pitchFamily="49" charset="0"/>
                <a:cs typeface="Courier New" panose="02070309020205020404" pitchFamily="49" charset="0"/>
              </a:rPr>
              <a:t> </a:t>
            </a:r>
            <a:r>
              <a:rPr lang="en-US" sz="1400" dirty="0">
                <a:cs typeface="Courier New" panose="02070309020205020404" pitchFamily="49" charset="0"/>
              </a:rPr>
              <a:t>and results</a:t>
            </a:r>
            <a:endParaRPr lang="it-IT" sz="1400" dirty="0">
              <a:latin typeface="Courier New" panose="02070309020205020404" pitchFamily="49" charset="0"/>
              <a:cs typeface="Courier New" panose="02070309020205020404" pitchFamily="49" charset="0"/>
            </a:endParaRPr>
          </a:p>
        </p:txBody>
      </p:sp>
      <p:pic>
        <p:nvPicPr>
          <p:cNvPr id="3" name="Picture 2">
            <a:extLst>
              <a:ext uri="{FF2B5EF4-FFF2-40B4-BE49-F238E27FC236}">
                <a16:creationId xmlns:a16="http://schemas.microsoft.com/office/drawing/2014/main" id="{BDD3E55A-8B69-CE7A-6441-154A3D7314DF}"/>
              </a:ext>
            </a:extLst>
          </p:cNvPr>
          <p:cNvPicPr>
            <a:picLocks noChangeAspect="1"/>
          </p:cNvPicPr>
          <p:nvPr/>
        </p:nvPicPr>
        <p:blipFill>
          <a:blip r:embed="rId2"/>
          <a:stretch>
            <a:fillRect/>
          </a:stretch>
        </p:blipFill>
        <p:spPr>
          <a:xfrm>
            <a:off x="3869395" y="2730323"/>
            <a:ext cx="4453209" cy="2091973"/>
          </a:xfrm>
          <a:prstGeom prst="rect">
            <a:avLst/>
          </a:prstGeom>
        </p:spPr>
      </p:pic>
      <p:pic>
        <p:nvPicPr>
          <p:cNvPr id="7" name="Picture 6">
            <a:extLst>
              <a:ext uri="{FF2B5EF4-FFF2-40B4-BE49-F238E27FC236}">
                <a16:creationId xmlns:a16="http://schemas.microsoft.com/office/drawing/2014/main" id="{CF6D20A7-DEDA-FDDE-DA58-7272C246A2DD}"/>
              </a:ext>
            </a:extLst>
          </p:cNvPr>
          <p:cNvPicPr>
            <a:picLocks noChangeAspect="1"/>
          </p:cNvPicPr>
          <p:nvPr/>
        </p:nvPicPr>
        <p:blipFill>
          <a:blip r:embed="rId3"/>
          <a:stretch>
            <a:fillRect/>
          </a:stretch>
        </p:blipFill>
        <p:spPr>
          <a:xfrm>
            <a:off x="1532101" y="291647"/>
            <a:ext cx="8945051" cy="2197030"/>
          </a:xfrm>
          <a:prstGeom prst="rect">
            <a:avLst/>
          </a:prstGeom>
        </p:spPr>
      </p:pic>
      <p:sp>
        <p:nvSpPr>
          <p:cNvPr id="8" name="TextBox 7">
            <a:extLst>
              <a:ext uri="{FF2B5EF4-FFF2-40B4-BE49-F238E27FC236}">
                <a16:creationId xmlns:a16="http://schemas.microsoft.com/office/drawing/2014/main" id="{838DE315-C742-7730-0A52-5396CFDBB2C5}"/>
              </a:ext>
            </a:extLst>
          </p:cNvPr>
          <p:cNvSpPr txBox="1"/>
          <p:nvPr/>
        </p:nvSpPr>
        <p:spPr>
          <a:xfrm>
            <a:off x="1714847" y="4822295"/>
            <a:ext cx="9832987" cy="307777"/>
          </a:xfrm>
          <a:prstGeom prst="rect">
            <a:avLst/>
          </a:prstGeom>
          <a:noFill/>
        </p:spPr>
        <p:txBody>
          <a:bodyPr wrap="square" rtlCol="0">
            <a:spAutoFit/>
          </a:bodyPr>
          <a:lstStyle/>
          <a:p>
            <a:r>
              <a:rPr lang="en-US" sz="1400" b="1" dirty="0"/>
              <a:t>Figure</a:t>
            </a:r>
            <a:r>
              <a:rPr lang="en-US" sz="1400" dirty="0"/>
              <a:t>: </a:t>
            </a:r>
            <a:r>
              <a:rPr lang="en-US" sz="1400" dirty="0" err="1">
                <a:cs typeface="Courier New" panose="02070309020205020404" pitchFamily="49" charset="0"/>
              </a:rPr>
              <a:t>Ljung</a:t>
            </a:r>
            <a:r>
              <a:rPr lang="en-US" sz="1400" dirty="0">
                <a:cs typeface="Courier New" panose="02070309020205020404" pitchFamily="49" charset="0"/>
              </a:rPr>
              <a:t>-Box tests executed to see any weekly, monthly or annual correlation between residuals</a:t>
            </a:r>
            <a:endParaRPr lang="it-IT"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309543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20801-77B7-4D9C-1EFC-95380364CEB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D913562-5FA7-A62E-5934-32FDAF0A8D1B}"/>
              </a:ext>
            </a:extLst>
          </p:cNvPr>
          <p:cNvSpPr txBox="1"/>
          <p:nvPr/>
        </p:nvSpPr>
        <p:spPr>
          <a:xfrm>
            <a:off x="526655" y="5110204"/>
            <a:ext cx="8122728" cy="307777"/>
          </a:xfrm>
          <a:prstGeom prst="rect">
            <a:avLst/>
          </a:prstGeom>
          <a:noFill/>
        </p:spPr>
        <p:txBody>
          <a:bodyPr wrap="square" rtlCol="0">
            <a:spAutoFit/>
          </a:bodyPr>
          <a:lstStyle/>
          <a:p>
            <a:r>
              <a:rPr lang="en-US" sz="1400" b="1" dirty="0"/>
              <a:t>Figure</a:t>
            </a:r>
            <a:r>
              <a:rPr lang="en-US" sz="1400" dirty="0"/>
              <a:t>: training LSTM network minimizing the loss function</a:t>
            </a:r>
            <a:endParaRPr lang="it-IT" sz="1400" dirty="0"/>
          </a:p>
        </p:txBody>
      </p:sp>
      <p:pic>
        <p:nvPicPr>
          <p:cNvPr id="7" name="Picture 6" descr="A graph and graph with red and green lines&#10;&#10;Description automatically generated">
            <a:extLst>
              <a:ext uri="{FF2B5EF4-FFF2-40B4-BE49-F238E27FC236}">
                <a16:creationId xmlns:a16="http://schemas.microsoft.com/office/drawing/2014/main" id="{6A1F3E7D-CC58-BCE4-A83E-A07CFFC932A0}"/>
              </a:ext>
            </a:extLst>
          </p:cNvPr>
          <p:cNvPicPr>
            <a:picLocks noChangeAspect="1"/>
          </p:cNvPicPr>
          <p:nvPr/>
        </p:nvPicPr>
        <p:blipFill>
          <a:blip r:embed="rId2"/>
          <a:stretch>
            <a:fillRect/>
          </a:stretch>
        </p:blipFill>
        <p:spPr>
          <a:xfrm>
            <a:off x="602069" y="528326"/>
            <a:ext cx="10987862" cy="4581878"/>
          </a:xfrm>
          <a:prstGeom prst="rect">
            <a:avLst/>
          </a:prstGeom>
        </p:spPr>
      </p:pic>
    </p:spTree>
    <p:extLst>
      <p:ext uri="{BB962C8B-B14F-4D97-AF65-F5344CB8AC3E}">
        <p14:creationId xmlns:p14="http://schemas.microsoft.com/office/powerpoint/2010/main" val="1367636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3903B1-112E-7AD5-8B2F-AAB222EE439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145E23F3-61A5-F51D-E3D2-28C88AA05684}"/>
              </a:ext>
            </a:extLst>
          </p:cNvPr>
          <p:cNvSpPr txBox="1"/>
          <p:nvPr/>
        </p:nvSpPr>
        <p:spPr>
          <a:xfrm>
            <a:off x="609599" y="5098848"/>
            <a:ext cx="8122728" cy="307777"/>
          </a:xfrm>
          <a:prstGeom prst="rect">
            <a:avLst/>
          </a:prstGeom>
          <a:noFill/>
        </p:spPr>
        <p:txBody>
          <a:bodyPr wrap="square" rtlCol="0">
            <a:spAutoFit/>
          </a:bodyPr>
          <a:lstStyle/>
          <a:p>
            <a:r>
              <a:rPr lang="en-US" sz="1400" b="1" dirty="0"/>
              <a:t>Figure</a:t>
            </a:r>
            <a:r>
              <a:rPr lang="en-US" sz="1400" dirty="0"/>
              <a:t>: predicted AQ_nh3 by the LSTM model</a:t>
            </a:r>
            <a:endParaRPr lang="it-IT" sz="1400" dirty="0"/>
          </a:p>
        </p:txBody>
      </p:sp>
      <p:pic>
        <p:nvPicPr>
          <p:cNvPr id="7" name="Picture 6" descr="A blue and green graph&#10;&#10;Description automatically generated">
            <a:extLst>
              <a:ext uri="{FF2B5EF4-FFF2-40B4-BE49-F238E27FC236}">
                <a16:creationId xmlns:a16="http://schemas.microsoft.com/office/drawing/2014/main" id="{9631471B-FA38-3AAA-1597-937C98EA63DC}"/>
              </a:ext>
            </a:extLst>
          </p:cNvPr>
          <p:cNvPicPr>
            <a:picLocks noChangeAspect="1"/>
          </p:cNvPicPr>
          <p:nvPr/>
        </p:nvPicPr>
        <p:blipFill>
          <a:blip r:embed="rId2"/>
          <a:stretch>
            <a:fillRect/>
          </a:stretch>
        </p:blipFill>
        <p:spPr>
          <a:xfrm>
            <a:off x="609599" y="584012"/>
            <a:ext cx="10827088" cy="4514836"/>
          </a:xfrm>
          <a:prstGeom prst="rect">
            <a:avLst/>
          </a:prstGeom>
        </p:spPr>
      </p:pic>
    </p:spTree>
    <p:extLst>
      <p:ext uri="{BB962C8B-B14F-4D97-AF65-F5344CB8AC3E}">
        <p14:creationId xmlns:p14="http://schemas.microsoft.com/office/powerpoint/2010/main" val="185761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E717F5-C1BB-BA66-C43B-D13B6C51C13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B758C29-1C59-BAF3-7786-ED796243D2DD}"/>
              </a:ext>
            </a:extLst>
          </p:cNvPr>
          <p:cNvSpPr txBox="1"/>
          <p:nvPr/>
        </p:nvSpPr>
        <p:spPr>
          <a:xfrm>
            <a:off x="152400" y="2321004"/>
            <a:ext cx="11887200" cy="1107996"/>
          </a:xfrm>
          <a:prstGeom prst="rect">
            <a:avLst/>
          </a:prstGeom>
          <a:noFill/>
        </p:spPr>
        <p:txBody>
          <a:bodyPr wrap="square" rtlCol="0">
            <a:spAutoFit/>
          </a:bodyPr>
          <a:lstStyle/>
          <a:p>
            <a:pPr algn="ctr"/>
            <a:r>
              <a:rPr lang="en-US" sz="6600" dirty="0">
                <a:latin typeface="+mj-lt"/>
              </a:rPr>
              <a:t>Introduction</a:t>
            </a:r>
          </a:p>
        </p:txBody>
      </p:sp>
    </p:spTree>
    <p:extLst>
      <p:ext uri="{BB962C8B-B14F-4D97-AF65-F5344CB8AC3E}">
        <p14:creationId xmlns:p14="http://schemas.microsoft.com/office/powerpoint/2010/main" val="15403701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F1ABA-1BA9-6BE6-FFD4-0612C81C63C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AAE92F4-81A4-1288-04C9-BEF17060177E}"/>
              </a:ext>
            </a:extLst>
          </p:cNvPr>
          <p:cNvSpPr txBox="1"/>
          <p:nvPr/>
        </p:nvSpPr>
        <p:spPr>
          <a:xfrm>
            <a:off x="383356" y="4388178"/>
            <a:ext cx="8122728" cy="307777"/>
          </a:xfrm>
          <a:prstGeom prst="rect">
            <a:avLst/>
          </a:prstGeom>
          <a:noFill/>
        </p:spPr>
        <p:txBody>
          <a:bodyPr wrap="square" rtlCol="0">
            <a:spAutoFit/>
          </a:bodyPr>
          <a:lstStyle/>
          <a:p>
            <a:r>
              <a:rPr lang="en-US" sz="1400" b="1" dirty="0"/>
              <a:t>Figure</a:t>
            </a:r>
            <a:r>
              <a:rPr lang="en-US" sz="1400" dirty="0"/>
              <a:t>: Residual behavior in validation </a:t>
            </a:r>
            <a:endParaRPr lang="it-IT" sz="1400" dirty="0"/>
          </a:p>
        </p:txBody>
      </p:sp>
      <p:pic>
        <p:nvPicPr>
          <p:cNvPr id="4" name="Picture 3" descr="A diagram of a graph&#10;&#10;Description automatically generated with medium confidence">
            <a:extLst>
              <a:ext uri="{FF2B5EF4-FFF2-40B4-BE49-F238E27FC236}">
                <a16:creationId xmlns:a16="http://schemas.microsoft.com/office/drawing/2014/main" id="{EBF9A142-7F11-EB18-D4E6-39F066B3E3F1}"/>
              </a:ext>
            </a:extLst>
          </p:cNvPr>
          <p:cNvPicPr>
            <a:picLocks noChangeAspect="1"/>
          </p:cNvPicPr>
          <p:nvPr/>
        </p:nvPicPr>
        <p:blipFill>
          <a:blip r:embed="rId2"/>
          <a:stretch>
            <a:fillRect/>
          </a:stretch>
        </p:blipFill>
        <p:spPr>
          <a:xfrm>
            <a:off x="383356" y="1246511"/>
            <a:ext cx="10897386" cy="3083163"/>
          </a:xfrm>
          <a:prstGeom prst="rect">
            <a:avLst/>
          </a:prstGeom>
        </p:spPr>
      </p:pic>
    </p:spTree>
    <p:extLst>
      <p:ext uri="{BB962C8B-B14F-4D97-AF65-F5344CB8AC3E}">
        <p14:creationId xmlns:p14="http://schemas.microsoft.com/office/powerpoint/2010/main" val="293081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546ACE-1DF4-F4A0-E3F3-0196DD9C8C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EF9D11-193C-7297-7735-AC974D0BB79A}"/>
              </a:ext>
            </a:extLst>
          </p:cNvPr>
          <p:cNvSpPr>
            <a:spLocks noGrp="1"/>
          </p:cNvSpPr>
          <p:nvPr>
            <p:ph type="title"/>
          </p:nvPr>
        </p:nvSpPr>
        <p:spPr>
          <a:xfrm>
            <a:off x="774828" y="569535"/>
            <a:ext cx="11234920" cy="996715"/>
          </a:xfrm>
        </p:spPr>
        <p:txBody>
          <a:bodyPr>
            <a:normAutofit fontScale="90000"/>
          </a:bodyPr>
          <a:lstStyle/>
          <a:p>
            <a:r>
              <a:rPr lang="en-US" sz="6600"/>
              <a:t>Machine learning conclusions</a:t>
            </a:r>
            <a:endParaRPr lang="it-IT" sz="6600" dirty="0"/>
          </a:p>
        </p:txBody>
      </p:sp>
      <p:pic>
        <p:nvPicPr>
          <p:cNvPr id="9" name="Picture 8">
            <a:extLst>
              <a:ext uri="{FF2B5EF4-FFF2-40B4-BE49-F238E27FC236}">
                <a16:creationId xmlns:a16="http://schemas.microsoft.com/office/drawing/2014/main" id="{ECA5B515-2AF3-11D0-12BF-661D3FA6B7FD}"/>
              </a:ext>
            </a:extLst>
          </p:cNvPr>
          <p:cNvPicPr>
            <a:picLocks noChangeAspect="1"/>
          </p:cNvPicPr>
          <p:nvPr/>
        </p:nvPicPr>
        <p:blipFill>
          <a:blip r:embed="rId3"/>
          <a:stretch>
            <a:fillRect/>
          </a:stretch>
        </p:blipFill>
        <p:spPr>
          <a:xfrm>
            <a:off x="4052022" y="3817222"/>
            <a:ext cx="4087955" cy="1625891"/>
          </a:xfrm>
          <a:prstGeom prst="rect">
            <a:avLst/>
          </a:prstGeom>
        </p:spPr>
      </p:pic>
      <p:sp>
        <p:nvSpPr>
          <p:cNvPr id="10" name="TextBox 9">
            <a:extLst>
              <a:ext uri="{FF2B5EF4-FFF2-40B4-BE49-F238E27FC236}">
                <a16:creationId xmlns:a16="http://schemas.microsoft.com/office/drawing/2014/main" id="{8481E985-A02D-D6B7-1F51-A79B9744A255}"/>
              </a:ext>
            </a:extLst>
          </p:cNvPr>
          <p:cNvSpPr txBox="1"/>
          <p:nvPr/>
        </p:nvSpPr>
        <p:spPr>
          <a:xfrm>
            <a:off x="2371722" y="3429000"/>
            <a:ext cx="8122728" cy="307777"/>
          </a:xfrm>
          <a:prstGeom prst="rect">
            <a:avLst/>
          </a:prstGeom>
          <a:noFill/>
        </p:spPr>
        <p:txBody>
          <a:bodyPr wrap="square" rtlCol="0">
            <a:spAutoFit/>
          </a:bodyPr>
          <a:lstStyle/>
          <a:p>
            <a:r>
              <a:rPr lang="en-US" sz="1400" b="1"/>
              <a:t>Figure</a:t>
            </a:r>
            <a:r>
              <a:rPr lang="en-US" sz="1400"/>
              <a:t>: model statistics</a:t>
            </a:r>
            <a:endParaRPr lang="it-IT" sz="1400" dirty="0"/>
          </a:p>
        </p:txBody>
      </p:sp>
      <p:sp>
        <p:nvSpPr>
          <p:cNvPr id="11" name="TextBox 10">
            <a:extLst>
              <a:ext uri="{FF2B5EF4-FFF2-40B4-BE49-F238E27FC236}">
                <a16:creationId xmlns:a16="http://schemas.microsoft.com/office/drawing/2014/main" id="{4C8E07DB-A19C-9296-019C-A1672E46A287}"/>
              </a:ext>
            </a:extLst>
          </p:cNvPr>
          <p:cNvSpPr txBox="1"/>
          <p:nvPr/>
        </p:nvSpPr>
        <p:spPr>
          <a:xfrm>
            <a:off x="2371722" y="5428273"/>
            <a:ext cx="8122728" cy="307777"/>
          </a:xfrm>
          <a:prstGeom prst="rect">
            <a:avLst/>
          </a:prstGeom>
          <a:noFill/>
        </p:spPr>
        <p:txBody>
          <a:bodyPr wrap="square" rtlCol="0">
            <a:spAutoFit/>
          </a:bodyPr>
          <a:lstStyle/>
          <a:p>
            <a:r>
              <a:rPr lang="en-US" sz="1400" b="1"/>
              <a:t>Figure</a:t>
            </a:r>
            <a:r>
              <a:rPr lang="en-US" sz="1400"/>
              <a:t>: Ljung-Box results</a:t>
            </a:r>
            <a:endParaRPr lang="it-IT" sz="1400" dirty="0"/>
          </a:p>
        </p:txBody>
      </p:sp>
      <p:pic>
        <p:nvPicPr>
          <p:cNvPr id="4" name="Picture 3">
            <a:extLst>
              <a:ext uri="{FF2B5EF4-FFF2-40B4-BE49-F238E27FC236}">
                <a16:creationId xmlns:a16="http://schemas.microsoft.com/office/drawing/2014/main" id="{B0E50FBE-D7A4-BB7D-D42F-8D33F41FFCDE}"/>
              </a:ext>
            </a:extLst>
          </p:cNvPr>
          <p:cNvPicPr>
            <a:picLocks noChangeAspect="1"/>
          </p:cNvPicPr>
          <p:nvPr/>
        </p:nvPicPr>
        <p:blipFill>
          <a:blip r:embed="rId4"/>
          <a:stretch>
            <a:fillRect/>
          </a:stretch>
        </p:blipFill>
        <p:spPr>
          <a:xfrm>
            <a:off x="2371722" y="1783242"/>
            <a:ext cx="8041131" cy="1600021"/>
          </a:xfrm>
          <a:prstGeom prst="rect">
            <a:avLst/>
          </a:prstGeom>
        </p:spPr>
      </p:pic>
    </p:spTree>
    <p:extLst>
      <p:ext uri="{BB962C8B-B14F-4D97-AF65-F5344CB8AC3E}">
        <p14:creationId xmlns:p14="http://schemas.microsoft.com/office/powerpoint/2010/main" val="466757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01710C-8522-C034-113D-C7AF35E730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C7F9D5-C921-93D8-576E-AF7274F12FE1}"/>
              </a:ext>
            </a:extLst>
          </p:cNvPr>
          <p:cNvSpPr>
            <a:spLocks noGrp="1"/>
          </p:cNvSpPr>
          <p:nvPr>
            <p:ph type="title"/>
          </p:nvPr>
        </p:nvSpPr>
        <p:spPr/>
        <p:txBody>
          <a:bodyPr>
            <a:normAutofit/>
          </a:bodyPr>
          <a:lstStyle/>
          <a:p>
            <a:r>
              <a:rPr lang="en-US" sz="6600" dirty="0"/>
              <a:t>Packages</a:t>
            </a:r>
            <a:endParaRPr lang="it-IT" sz="6600" dirty="0"/>
          </a:p>
        </p:txBody>
      </p:sp>
      <p:sp>
        <p:nvSpPr>
          <p:cNvPr id="3" name="Content Placeholder 2">
            <a:extLst>
              <a:ext uri="{FF2B5EF4-FFF2-40B4-BE49-F238E27FC236}">
                <a16:creationId xmlns:a16="http://schemas.microsoft.com/office/drawing/2014/main" id="{9836F5BD-09E0-8D1A-2E9B-E22689D812F0}"/>
              </a:ext>
            </a:extLst>
          </p:cNvPr>
          <p:cNvSpPr>
            <a:spLocks noGrp="1"/>
          </p:cNvSpPr>
          <p:nvPr>
            <p:ph idx="1"/>
          </p:nvPr>
        </p:nvSpPr>
        <p:spPr>
          <a:xfrm>
            <a:off x="770677" y="1838226"/>
            <a:ext cx="10650645" cy="3951159"/>
          </a:xfrm>
        </p:spPr>
        <p:txBody>
          <a:body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solidFill>
                  <a:srgbClr val="182642"/>
                </a:solidFill>
                <a:latin typeface="Trebuchet MS" panose="020B0603020202020204"/>
                <a:hlinkClick r:id="rId2"/>
              </a:rPr>
              <a:t>library(</a:t>
            </a:r>
            <a:r>
              <a:rPr lang="en-US" dirty="0" err="1">
                <a:solidFill>
                  <a:srgbClr val="182642"/>
                </a:solidFill>
                <a:latin typeface="Trebuchet MS" panose="020B0603020202020204"/>
                <a:hlinkClick r:id="rId2"/>
              </a:rPr>
              <a:t>xgboost</a:t>
            </a:r>
            <a:r>
              <a:rPr lang="en-US" dirty="0">
                <a:solidFill>
                  <a:srgbClr val="182642"/>
                </a:solidFill>
                <a:latin typeface="Trebuchet MS" panose="020B0603020202020204"/>
                <a:hlinkClick r:id="rId2"/>
              </a:rPr>
              <a:t>)</a:t>
            </a:r>
            <a:r>
              <a:rPr lang="en-US" dirty="0">
                <a:solidFill>
                  <a:srgbClr val="182642"/>
                </a:solidFill>
                <a:latin typeface="Trebuchet MS" panose="020B0603020202020204"/>
              </a:rPr>
              <a:t> </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solidFill>
                  <a:srgbClr val="182642"/>
                </a:solidFill>
                <a:latin typeface="Trebuchet MS" panose="020B0603020202020204"/>
                <a:hlinkClick r:id="rId3"/>
              </a:rPr>
              <a:t>l</a:t>
            </a:r>
            <a:r>
              <a:rPr lang="en-US" b="0" i="0" dirty="0">
                <a:solidFill>
                  <a:srgbClr val="182642"/>
                </a:solidFill>
                <a:effectLst/>
                <a:latin typeface="Trebuchet MS" panose="020B0603020202020204"/>
                <a:hlinkClick r:id="rId3"/>
              </a:rPr>
              <a:t>ibrary(prophet)</a:t>
            </a:r>
            <a:endParaRPr lang="en-US" b="0" i="0" dirty="0">
              <a:solidFill>
                <a:srgbClr val="182642"/>
              </a:solidFill>
              <a:effectLst/>
              <a:latin typeface="Trebuchet MS" panose="020B0603020202020204"/>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solidFill>
                  <a:srgbClr val="182642"/>
                </a:solidFill>
                <a:latin typeface="Trebuchet MS" panose="020B0603020202020204"/>
                <a:hlinkClick r:id="rId4"/>
              </a:rPr>
              <a:t>library(</a:t>
            </a:r>
            <a:r>
              <a:rPr lang="en-US" dirty="0" err="1">
                <a:solidFill>
                  <a:srgbClr val="182642"/>
                </a:solidFill>
                <a:latin typeface="Trebuchet MS" panose="020B0603020202020204"/>
                <a:hlinkClick r:id="rId4"/>
              </a:rPr>
              <a:t>keras</a:t>
            </a:r>
            <a:r>
              <a:rPr lang="en-US" dirty="0">
                <a:solidFill>
                  <a:srgbClr val="182642"/>
                </a:solidFill>
                <a:latin typeface="Trebuchet MS" panose="020B0603020202020204"/>
                <a:hlinkClick r:id="rId4"/>
              </a:rPr>
              <a:t>)</a:t>
            </a:r>
            <a:endParaRPr lang="en-US" b="0" i="0" dirty="0">
              <a:solidFill>
                <a:srgbClr val="000000"/>
              </a:solidFill>
              <a:effectLst/>
              <a:latin typeface="Proxima Nova"/>
            </a:endParaRPr>
          </a:p>
          <a:p>
            <a:pPr marL="285750" indent="-285750">
              <a:buFont typeface="Arial" panose="020B0604020202020204" pitchFamily="34" charset="0"/>
              <a:buChar char="•"/>
            </a:pPr>
            <a:endParaRPr lang="it-IT" dirty="0"/>
          </a:p>
        </p:txBody>
      </p:sp>
    </p:spTree>
    <p:extLst>
      <p:ext uri="{BB962C8B-B14F-4D97-AF65-F5344CB8AC3E}">
        <p14:creationId xmlns:p14="http://schemas.microsoft.com/office/powerpoint/2010/main" val="11909930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D7688-777B-453E-D964-7F1A656405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F099D6-3BC4-2901-C79D-B395AF6ADD78}"/>
              </a:ext>
            </a:extLst>
          </p:cNvPr>
          <p:cNvSpPr>
            <a:spLocks noGrp="1"/>
          </p:cNvSpPr>
          <p:nvPr>
            <p:ph type="title"/>
          </p:nvPr>
        </p:nvSpPr>
        <p:spPr/>
        <p:txBody>
          <a:bodyPr>
            <a:normAutofit/>
          </a:bodyPr>
          <a:lstStyle/>
          <a:p>
            <a:r>
              <a:rPr lang="en-US" sz="6600" dirty="0"/>
              <a:t>References</a:t>
            </a:r>
            <a:endParaRPr lang="it-IT" sz="6600" dirty="0"/>
          </a:p>
        </p:txBody>
      </p:sp>
      <p:sp>
        <p:nvSpPr>
          <p:cNvPr id="3" name="Content Placeholder 2">
            <a:extLst>
              <a:ext uri="{FF2B5EF4-FFF2-40B4-BE49-F238E27FC236}">
                <a16:creationId xmlns:a16="http://schemas.microsoft.com/office/drawing/2014/main" id="{96071CB1-417D-B3F1-A3F5-C598C57AFAE9}"/>
              </a:ext>
            </a:extLst>
          </p:cNvPr>
          <p:cNvSpPr>
            <a:spLocks noGrp="1"/>
          </p:cNvSpPr>
          <p:nvPr>
            <p:ph idx="1"/>
          </p:nvPr>
        </p:nvSpPr>
        <p:spPr>
          <a:xfrm>
            <a:off x="770677" y="1838226"/>
            <a:ext cx="10880853" cy="4289197"/>
          </a:xfrm>
        </p:spPr>
        <p:txBody>
          <a:bodyPr>
            <a:normAutofit/>
          </a:bodyPr>
          <a:lstStyle/>
          <a:p>
            <a:pPr marL="285750" indent="-285750">
              <a:buFont typeface="Arial" panose="020B0604020202020204" pitchFamily="34" charset="0"/>
              <a:buChar char="•"/>
            </a:pPr>
            <a:r>
              <a:rPr lang="en-US" b="1" dirty="0"/>
              <a:t>[1] </a:t>
            </a:r>
            <a:r>
              <a:rPr lang="en-US" dirty="0" err="1"/>
              <a:t>Fassò</a:t>
            </a:r>
            <a:r>
              <a:rPr lang="en-US" dirty="0"/>
              <a:t>, Alessandro, et al. "Agrimonia: a dataset on livestock, meteorology and air quality in the Lombardy region, Italy." Scientific Data 10.1 (2023): 143</a:t>
            </a:r>
            <a:r>
              <a:rPr lang="en-US" b="1" dirty="0"/>
              <a:t>.</a:t>
            </a:r>
          </a:p>
          <a:p>
            <a:pPr marL="285750" indent="-285750">
              <a:buFont typeface="Arial" panose="020B0604020202020204" pitchFamily="34" charset="0"/>
              <a:buChar char="•"/>
            </a:pPr>
            <a:r>
              <a:rPr lang="en-US" b="1" dirty="0"/>
              <a:t>[2] </a:t>
            </a:r>
            <a:r>
              <a:rPr lang="it-IT" dirty="0"/>
              <a:t>Gilbert P, </a:t>
            </a:r>
            <a:r>
              <a:rPr lang="it-IT" dirty="0" err="1"/>
              <a:t>Thornley</a:t>
            </a:r>
            <a:r>
              <a:rPr lang="it-IT" dirty="0"/>
              <a:t> P, Alexander S, </a:t>
            </a:r>
            <a:r>
              <a:rPr lang="it-IT" dirty="0" err="1"/>
              <a:t>Brammer</a:t>
            </a:r>
            <a:r>
              <a:rPr lang="it-IT" dirty="0"/>
              <a:t> J. </a:t>
            </a:r>
            <a:r>
              <a:rPr lang="it-IT" dirty="0" err="1"/>
              <a:t>Biomass</a:t>
            </a:r>
            <a:r>
              <a:rPr lang="it-IT" dirty="0"/>
              <a:t> </a:t>
            </a:r>
            <a:r>
              <a:rPr lang="it-IT" dirty="0" err="1"/>
              <a:t>gasification</a:t>
            </a:r>
            <a:r>
              <a:rPr lang="it-IT" dirty="0"/>
              <a:t> for </a:t>
            </a:r>
            <a:r>
              <a:rPr lang="it-IT" dirty="0" err="1"/>
              <a:t>ammonia</a:t>
            </a:r>
            <a:r>
              <a:rPr lang="it-IT" dirty="0"/>
              <a:t> production. International conference on </a:t>
            </a:r>
            <a:r>
              <a:rPr lang="it-IT" dirty="0" err="1"/>
              <a:t>polygeneration</a:t>
            </a:r>
            <a:r>
              <a:rPr lang="it-IT" dirty="0"/>
              <a:t> strategies; Sep 2009; Vienna. 2009</a:t>
            </a:r>
          </a:p>
          <a:p>
            <a:pPr marL="285750" indent="-285750">
              <a:buFont typeface="Arial" panose="020B0604020202020204" pitchFamily="34" charset="0"/>
              <a:buChar char="•"/>
            </a:pPr>
            <a:r>
              <a:rPr lang="it-IT" b="1" dirty="0"/>
              <a:t>[3]</a:t>
            </a:r>
            <a:r>
              <a:rPr lang="it-IT" dirty="0"/>
              <a:t> A. </a:t>
            </a:r>
            <a:r>
              <a:rPr lang="it-IT" dirty="0" err="1"/>
              <a:t>Fassò</a:t>
            </a:r>
            <a:r>
              <a:rPr lang="it-IT" dirty="0"/>
              <a:t>, «</a:t>
            </a:r>
            <a:r>
              <a:rPr lang="it-IT" dirty="0" err="1"/>
              <a:t>AgrImOnIA</a:t>
            </a:r>
            <a:r>
              <a:rPr lang="it-IT" dirty="0"/>
              <a:t>: Open Access dataset </a:t>
            </a:r>
            <a:r>
              <a:rPr lang="it-IT" dirty="0" err="1"/>
              <a:t>correlating</a:t>
            </a:r>
            <a:r>
              <a:rPr lang="it-IT" dirty="0"/>
              <a:t> </a:t>
            </a:r>
            <a:r>
              <a:rPr lang="it-IT" dirty="0" err="1"/>
              <a:t>livestock</a:t>
            </a:r>
            <a:r>
              <a:rPr lang="it-IT" dirty="0"/>
              <a:t> and air </a:t>
            </a:r>
            <a:r>
              <a:rPr lang="it-IT" dirty="0" err="1"/>
              <a:t>quality</a:t>
            </a:r>
            <a:r>
              <a:rPr lang="it-IT" dirty="0"/>
              <a:t> in the </a:t>
            </a:r>
            <a:r>
              <a:rPr lang="it-IT" dirty="0" err="1"/>
              <a:t>Lombardy</a:t>
            </a:r>
            <a:r>
              <a:rPr lang="it-IT" dirty="0"/>
              <a:t> </a:t>
            </a:r>
            <a:r>
              <a:rPr lang="it-IT" dirty="0" err="1"/>
              <a:t>region</a:t>
            </a:r>
            <a:r>
              <a:rPr lang="it-IT" dirty="0"/>
              <a:t>, </a:t>
            </a:r>
            <a:r>
              <a:rPr lang="it-IT" dirty="0" err="1"/>
              <a:t>Italy</a:t>
            </a:r>
            <a:r>
              <a:rPr lang="it-IT" dirty="0"/>
              <a:t>». </a:t>
            </a:r>
            <a:r>
              <a:rPr lang="it-IT" dirty="0" err="1"/>
              <a:t>Zenodo</a:t>
            </a:r>
            <a:r>
              <a:rPr lang="it-IT" dirty="0"/>
              <a:t>, mag. 31, 2023. </a:t>
            </a:r>
            <a:r>
              <a:rPr lang="it-IT" dirty="0" err="1"/>
              <a:t>doi</a:t>
            </a:r>
            <a:r>
              <a:rPr lang="it-IT" dirty="0"/>
              <a:t>: 10.5281/zenodo.7956006.</a:t>
            </a:r>
          </a:p>
          <a:p>
            <a:pPr marL="285750" indent="-285750">
              <a:buFont typeface="Arial" panose="020B0604020202020204" pitchFamily="34" charset="0"/>
              <a:buChar char="•"/>
            </a:pPr>
            <a:r>
              <a:rPr lang="en-US" b="1" dirty="0"/>
              <a:t>[4]</a:t>
            </a:r>
            <a:r>
              <a:rPr lang="en-US" dirty="0"/>
              <a:t> Guo, Rui, et al. "Degradation state recognition of piston pump based on ICEEMDAN and </a:t>
            </a:r>
            <a:r>
              <a:rPr lang="en-US" dirty="0" err="1"/>
              <a:t>XGBoost</a:t>
            </a:r>
            <a:r>
              <a:rPr lang="en-US" dirty="0"/>
              <a:t>.“ Applied Sciences 10.18 (2020): 6593</a:t>
            </a:r>
          </a:p>
          <a:p>
            <a:pPr marL="285750" indent="-285750">
              <a:buFont typeface="Arial" panose="020B0604020202020204" pitchFamily="34" charset="0"/>
              <a:buChar char="•"/>
            </a:pPr>
            <a:r>
              <a:rPr lang="en-US" b="1" dirty="0"/>
              <a:t>[5] </a:t>
            </a:r>
            <a:r>
              <a:rPr lang="en-US" dirty="0"/>
              <a:t>Prophet: forecasting at scale, By: Sean J. Taylor, Ben Letham, February 23, 2017</a:t>
            </a:r>
          </a:p>
          <a:p>
            <a:pPr marL="285750" indent="-285750">
              <a:buFont typeface="Arial" panose="020B0604020202020204" pitchFamily="34" charset="0"/>
              <a:buChar char="•"/>
            </a:pPr>
            <a:r>
              <a:rPr lang="en-US" b="1" dirty="0"/>
              <a:t>[6] </a:t>
            </a:r>
            <a:r>
              <a:rPr lang="en-US" dirty="0" err="1"/>
              <a:t>Loza</a:t>
            </a:r>
            <a:r>
              <a:rPr lang="en-US" dirty="0"/>
              <a:t>, J. M. S. (2019). Shape sensing of deformable objects for robot manipulation (Doctoral dissertation, Université Clermont Auvergne [2017-2020]).</a:t>
            </a:r>
          </a:p>
          <a:p>
            <a:pPr marL="285750" indent="-285750">
              <a:buFont typeface="Arial" panose="020B0604020202020204" pitchFamily="34" charset="0"/>
              <a:buChar char="•"/>
            </a:pPr>
            <a:r>
              <a:rPr lang="en-US" b="1" dirty="0"/>
              <a:t>[7] </a:t>
            </a:r>
            <a:r>
              <a:rPr lang="en-US" dirty="0"/>
              <a:t>Time Series Analysis using Facebook Prophet in R Programming, geeksforgeeks.org,  22 Jul, 2020</a:t>
            </a:r>
            <a:endParaRPr lang="it-IT" dirty="0"/>
          </a:p>
          <a:p>
            <a:pPr marL="285750" indent="-285750">
              <a:buFont typeface="Arial" panose="020B0604020202020204" pitchFamily="34" charset="0"/>
              <a:buChar char="•"/>
            </a:pPr>
            <a:endParaRPr lang="en-US" b="0" i="0" dirty="0">
              <a:solidFill>
                <a:srgbClr val="000000"/>
              </a:solidFill>
              <a:effectLst/>
              <a:latin typeface="Proxima Nova"/>
            </a:endParaRPr>
          </a:p>
          <a:p>
            <a:pPr marL="285750" indent="-285750">
              <a:buFont typeface="Arial" panose="020B0604020202020204" pitchFamily="34" charset="0"/>
              <a:buChar char="•"/>
            </a:pPr>
            <a:endParaRPr lang="it-IT" dirty="0"/>
          </a:p>
        </p:txBody>
      </p:sp>
    </p:spTree>
    <p:extLst>
      <p:ext uri="{BB962C8B-B14F-4D97-AF65-F5344CB8AC3E}">
        <p14:creationId xmlns:p14="http://schemas.microsoft.com/office/powerpoint/2010/main" val="28558327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5142D2-6B5B-7E6E-685E-EA0D9D05A53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30DA3E-701C-8B3E-2806-A969F71A646F}"/>
              </a:ext>
            </a:extLst>
          </p:cNvPr>
          <p:cNvSpPr>
            <a:spLocks noGrp="1"/>
          </p:cNvSpPr>
          <p:nvPr>
            <p:ph idx="1"/>
          </p:nvPr>
        </p:nvSpPr>
        <p:spPr>
          <a:xfrm>
            <a:off x="770677" y="339366"/>
            <a:ext cx="10880853" cy="5788058"/>
          </a:xfrm>
        </p:spPr>
        <p:txBody>
          <a:bodyPr>
            <a:normAutofit/>
          </a:bodyPr>
          <a:lstStyle/>
          <a:p>
            <a:pPr marL="285750" indent="-285750">
              <a:buFont typeface="Arial" panose="020B0604020202020204" pitchFamily="34" charset="0"/>
              <a:buChar char="•"/>
            </a:pPr>
            <a:r>
              <a:rPr lang="en-US" b="1" dirty="0"/>
              <a:t>[8] </a:t>
            </a:r>
            <a:r>
              <a:rPr lang="en-US" dirty="0"/>
              <a:t>Sebastian Ruder. An overview of gradient descent optimization algorithms, 2017.</a:t>
            </a:r>
            <a:endParaRPr lang="en-US" i="0" dirty="0">
              <a:solidFill>
                <a:srgbClr val="000000"/>
              </a:solidFill>
              <a:effectLst/>
              <a:latin typeface="Proxima Nova"/>
            </a:endParaRPr>
          </a:p>
          <a:p>
            <a:pPr marL="285750" indent="-285750">
              <a:buFont typeface="Arial" panose="020B0604020202020204" pitchFamily="34" charset="0"/>
              <a:buChar char="•"/>
            </a:pPr>
            <a:endParaRPr lang="it-IT" dirty="0"/>
          </a:p>
        </p:txBody>
      </p:sp>
    </p:spTree>
    <p:extLst>
      <p:ext uri="{BB962C8B-B14F-4D97-AF65-F5344CB8AC3E}">
        <p14:creationId xmlns:p14="http://schemas.microsoft.com/office/powerpoint/2010/main" val="817260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5CE13-FA01-5251-34C6-CDDEC5B9CBA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439F50-1C08-B2EC-4B22-03A519597A5E}"/>
              </a:ext>
            </a:extLst>
          </p:cNvPr>
          <p:cNvSpPr>
            <a:spLocks noGrp="1"/>
          </p:cNvSpPr>
          <p:nvPr>
            <p:ph idx="1"/>
          </p:nvPr>
        </p:nvSpPr>
        <p:spPr>
          <a:xfrm>
            <a:off x="770677" y="2318994"/>
            <a:ext cx="10650645" cy="1866508"/>
          </a:xfrm>
        </p:spPr>
        <p:txBody>
          <a:bodyPr>
            <a:normAutofit/>
          </a:bodyPr>
          <a:lstStyle/>
          <a:p>
            <a:pPr algn="just"/>
            <a:r>
              <a:rPr lang="en-US" dirty="0">
                <a:latin typeface="+mn-lt"/>
              </a:rPr>
              <a:t>Air pollution, stemming from various sources including industrial activities, transportation, and agriculture, contributes to the degradation of air quality through the emission of primary pollutants and volatile organic compounds (VOCs). These emissions represents a serious threat to public health and the environment, necessitating a comprehensive understanding of its sources, dynamics, and impacts to formulate effective mitigation strategies. Our research purpose is to investigate Ammonia (NH3) compound using the daily observations in the Agrimonia dataset. We will apply a time series analysis approach and a machine learning one to see the differences between the 2 methods.</a:t>
            </a:r>
          </a:p>
        </p:txBody>
      </p:sp>
    </p:spTree>
    <p:extLst>
      <p:ext uri="{BB962C8B-B14F-4D97-AF65-F5344CB8AC3E}">
        <p14:creationId xmlns:p14="http://schemas.microsoft.com/office/powerpoint/2010/main" val="2354730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3BA87-A42A-D16D-FFAB-B42BB2BABD50}"/>
              </a:ext>
            </a:extLst>
          </p:cNvPr>
          <p:cNvSpPr>
            <a:spLocks noGrp="1"/>
          </p:cNvSpPr>
          <p:nvPr>
            <p:ph type="title"/>
          </p:nvPr>
        </p:nvSpPr>
        <p:spPr/>
        <p:txBody>
          <a:bodyPr>
            <a:normAutofit/>
          </a:bodyPr>
          <a:lstStyle/>
          <a:p>
            <a:r>
              <a:rPr lang="en-US" sz="6600" dirty="0">
                <a:latin typeface="+mj-lt"/>
              </a:rPr>
              <a:t>Ammonia facts</a:t>
            </a:r>
            <a:endParaRPr lang="it-IT" sz="6600" dirty="0">
              <a:latin typeface="+mj-lt"/>
            </a:endParaRPr>
          </a:p>
        </p:txBody>
      </p:sp>
      <p:sp>
        <p:nvSpPr>
          <p:cNvPr id="3" name="Content Placeholder 2">
            <a:extLst>
              <a:ext uri="{FF2B5EF4-FFF2-40B4-BE49-F238E27FC236}">
                <a16:creationId xmlns:a16="http://schemas.microsoft.com/office/drawing/2014/main" id="{1E7CDF91-F8F7-1865-E933-04547C282C07}"/>
              </a:ext>
            </a:extLst>
          </p:cNvPr>
          <p:cNvSpPr>
            <a:spLocks noGrp="1"/>
          </p:cNvSpPr>
          <p:nvPr>
            <p:ph idx="1"/>
          </p:nvPr>
        </p:nvSpPr>
        <p:spPr>
          <a:xfrm>
            <a:off x="770677" y="1838226"/>
            <a:ext cx="10650645" cy="3951159"/>
          </a:xfrm>
        </p:spPr>
        <p:txBody>
          <a:bodyPr>
            <a:normAutofit lnSpcReduction="10000"/>
          </a:bodyPr>
          <a:lstStyle/>
          <a:p>
            <a:pPr marL="285750" indent="-285750">
              <a:buFont typeface="Arial" panose="020B0604020202020204" pitchFamily="34" charset="0"/>
              <a:buChar char="•"/>
            </a:pPr>
            <a:r>
              <a:rPr lang="en-US" dirty="0">
                <a:latin typeface="+mn-lt"/>
              </a:rPr>
              <a:t>Ammonia (NH3) is one of the most produced inorganic chemicals worldwide, with a total global production of 109 million metric tons (Mt) in 2009 </a:t>
            </a:r>
            <a:r>
              <a:rPr lang="en-US" b="1" dirty="0">
                <a:latin typeface="+mn-lt"/>
              </a:rPr>
              <a:t>[2]</a:t>
            </a:r>
          </a:p>
          <a:p>
            <a:pPr marL="285750" indent="-285750">
              <a:buFont typeface="Arial" panose="020B0604020202020204" pitchFamily="34" charset="0"/>
              <a:buChar char="•"/>
            </a:pPr>
            <a:r>
              <a:rPr lang="en-US" dirty="0">
                <a:latin typeface="+mn-lt"/>
              </a:rPr>
              <a:t>Ammonia is a widely used chemical with various industrial and agricultural applications. About 80% of the ammonia produced in industry is used in agriculture as fertilizer. Ammonia is also used as a refrigerant gas, to purify water supplies, and in the manufacture of plastics, explosives, fabrics, pesticides, dyes and other chemicals. </a:t>
            </a:r>
          </a:p>
          <a:p>
            <a:pPr marL="285750" indent="-285750">
              <a:buFont typeface="Arial" panose="020B0604020202020204" pitchFamily="34" charset="0"/>
              <a:buChar char="•"/>
            </a:pPr>
            <a:r>
              <a:rPr lang="en-US" dirty="0">
                <a:latin typeface="+mn-lt"/>
              </a:rPr>
              <a:t>When NH3 enters the body because of breathing, swallowing or skin contact, it reacts with water to produce ammonium hydroxide. This chemical is very corrosive and damages cells in the body on contact.</a:t>
            </a:r>
          </a:p>
          <a:p>
            <a:pPr marL="285750" indent="-285750">
              <a:buFont typeface="Arial" panose="020B0604020202020204" pitchFamily="34" charset="0"/>
              <a:buChar char="•"/>
            </a:pPr>
            <a:r>
              <a:rPr lang="en-US" dirty="0">
                <a:latin typeface="+mn-lt"/>
              </a:rPr>
              <a:t>Ammonia (NH3) serves as a key precursor gas for secondary particulate matter (PM), including both PM10 and PM2.5. </a:t>
            </a:r>
            <a:r>
              <a:rPr lang="en-US" b="1" dirty="0">
                <a:latin typeface="+mn-lt"/>
              </a:rPr>
              <a:t>[1]</a:t>
            </a:r>
          </a:p>
          <a:p>
            <a:pPr marL="285750" indent="-285750">
              <a:buFont typeface="Arial" panose="020B0604020202020204" pitchFamily="34" charset="0"/>
              <a:buChar char="•"/>
            </a:pPr>
            <a:r>
              <a:rPr lang="en-US" dirty="0">
                <a:latin typeface="+mn-lt"/>
              </a:rPr>
              <a:t>The agricultural sector, particularly livestock and fertilizers, is widely recognized as a significant source of ammonia emissions, with up to 90% originating from this sector in Europe and an impressive 97% in the Lombardy region, Italy. </a:t>
            </a:r>
            <a:r>
              <a:rPr lang="en-US" b="1" dirty="0">
                <a:latin typeface="+mn-lt"/>
              </a:rPr>
              <a:t>[1]</a:t>
            </a:r>
          </a:p>
          <a:p>
            <a:pPr marL="285750" indent="-285750">
              <a:buFont typeface="Arial" panose="020B0604020202020204" pitchFamily="34" charset="0"/>
              <a:buChar char="•"/>
            </a:pPr>
            <a:endParaRPr lang="it-IT" dirty="0">
              <a:latin typeface="+mn-lt"/>
            </a:endParaRPr>
          </a:p>
        </p:txBody>
      </p:sp>
    </p:spTree>
    <p:extLst>
      <p:ext uri="{BB962C8B-B14F-4D97-AF65-F5344CB8AC3E}">
        <p14:creationId xmlns:p14="http://schemas.microsoft.com/office/powerpoint/2010/main" val="454079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8F1E6D-CD8F-1A24-7500-7CAD13AE248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D2240EF-B95F-9A41-0E31-70F406087FD0}"/>
              </a:ext>
            </a:extLst>
          </p:cNvPr>
          <p:cNvSpPr txBox="1"/>
          <p:nvPr/>
        </p:nvSpPr>
        <p:spPr>
          <a:xfrm>
            <a:off x="152400" y="2321004"/>
            <a:ext cx="11887200" cy="1107996"/>
          </a:xfrm>
          <a:prstGeom prst="rect">
            <a:avLst/>
          </a:prstGeom>
          <a:noFill/>
        </p:spPr>
        <p:txBody>
          <a:bodyPr wrap="square" rtlCol="0">
            <a:spAutoFit/>
          </a:bodyPr>
          <a:lstStyle/>
          <a:p>
            <a:pPr algn="ctr"/>
            <a:r>
              <a:rPr lang="en-US" sz="6600" dirty="0">
                <a:latin typeface="+mj-lt"/>
              </a:rPr>
              <a:t>Dataset description</a:t>
            </a:r>
          </a:p>
        </p:txBody>
      </p:sp>
    </p:spTree>
    <p:extLst>
      <p:ext uri="{BB962C8B-B14F-4D97-AF65-F5344CB8AC3E}">
        <p14:creationId xmlns:p14="http://schemas.microsoft.com/office/powerpoint/2010/main" val="1669025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3E89DF-086E-C534-8262-3AECD1EBA6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D5E452-605F-0AC9-6028-21D7B4F3CF7D}"/>
              </a:ext>
            </a:extLst>
          </p:cNvPr>
          <p:cNvSpPr>
            <a:spLocks noGrp="1"/>
          </p:cNvSpPr>
          <p:nvPr>
            <p:ph type="title"/>
          </p:nvPr>
        </p:nvSpPr>
        <p:spPr/>
        <p:txBody>
          <a:bodyPr>
            <a:noAutofit/>
          </a:bodyPr>
          <a:lstStyle/>
          <a:p>
            <a:r>
              <a:rPr lang="en-US" sz="6600" dirty="0">
                <a:latin typeface="+mj-lt"/>
              </a:rPr>
              <a:t>Agrimonia overview</a:t>
            </a:r>
            <a:endParaRPr lang="it-IT" sz="6600" dirty="0">
              <a:latin typeface="+mj-lt"/>
            </a:endParaRPr>
          </a:p>
        </p:txBody>
      </p:sp>
      <p:sp>
        <p:nvSpPr>
          <p:cNvPr id="3" name="Content Placeholder 2">
            <a:extLst>
              <a:ext uri="{FF2B5EF4-FFF2-40B4-BE49-F238E27FC236}">
                <a16:creationId xmlns:a16="http://schemas.microsoft.com/office/drawing/2014/main" id="{A01F4DDB-261B-EDE3-EC56-E325DB227EA8}"/>
              </a:ext>
            </a:extLst>
          </p:cNvPr>
          <p:cNvSpPr>
            <a:spLocks noGrp="1"/>
          </p:cNvSpPr>
          <p:nvPr>
            <p:ph idx="1"/>
          </p:nvPr>
        </p:nvSpPr>
        <p:spPr>
          <a:xfrm>
            <a:off x="770677" y="1838225"/>
            <a:ext cx="10650645" cy="4242063"/>
          </a:xfrm>
        </p:spPr>
        <p:txBody>
          <a:bodyPr>
            <a:normAutofit/>
          </a:bodyPr>
          <a:lstStyle/>
          <a:p>
            <a:pPr marL="285750" indent="-285750">
              <a:buFont typeface="Arial" panose="020B0604020202020204" pitchFamily="34" charset="0"/>
              <a:buChar char="•"/>
            </a:pPr>
            <a:r>
              <a:rPr lang="en-US" dirty="0">
                <a:latin typeface="+mn-lt"/>
              </a:rPr>
              <a:t>The Lombardy region, Italy, stands out as one of Europe's most polluted areas, primarily due to limited air circulation and elevated emission levels.</a:t>
            </a:r>
          </a:p>
          <a:p>
            <a:pPr marL="285750" indent="-285750">
              <a:buFont typeface="Arial" panose="020B0604020202020204" pitchFamily="34" charset="0"/>
              <a:buChar char="•"/>
            </a:pPr>
            <a:r>
              <a:rPr lang="en-US" dirty="0">
                <a:latin typeface="+mn-lt"/>
              </a:rPr>
              <a:t>There exists a substantial scientific consensus attributing the agricultural sector as a significant contributor to the region's air quality issues.</a:t>
            </a:r>
          </a:p>
          <a:p>
            <a:pPr marL="285750" indent="-285750">
              <a:buFont typeface="Arial" panose="020B0604020202020204" pitchFamily="34" charset="0"/>
              <a:buChar char="•"/>
            </a:pPr>
            <a:r>
              <a:rPr lang="en-US" dirty="0">
                <a:latin typeface="+mn-lt"/>
              </a:rPr>
              <a:t>The dataset includes daily observations from 2016 to 2021</a:t>
            </a:r>
          </a:p>
          <a:p>
            <a:pPr marL="285750" indent="-285750">
              <a:buFont typeface="Arial" panose="020B0604020202020204" pitchFamily="34" charset="0"/>
              <a:buChar char="•"/>
            </a:pPr>
            <a:r>
              <a:rPr lang="en-US" dirty="0">
                <a:latin typeface="+mn-lt"/>
              </a:rPr>
              <a:t>The daily metrics includes air quality, weather patterns, emissions, livestock statistics, land and soil characteristics, providing a comprehensive view of environmental Lombardy’s dynamics.</a:t>
            </a:r>
          </a:p>
          <a:p>
            <a:pPr marL="285750" indent="-285750">
              <a:buFont typeface="Arial" panose="020B0604020202020204" pitchFamily="34" charset="0"/>
              <a:buChar char="•"/>
            </a:pPr>
            <a:r>
              <a:rPr lang="en-US" dirty="0">
                <a:latin typeface="+mn-lt"/>
              </a:rPr>
              <a:t>The dataset is constructed by the </a:t>
            </a:r>
            <a:r>
              <a:rPr lang="en-US" dirty="0" err="1">
                <a:latin typeface="+mn-lt"/>
              </a:rPr>
              <a:t>AgrImOnIA</a:t>
            </a:r>
            <a:r>
              <a:rPr lang="en-US" dirty="0">
                <a:latin typeface="+mn-lt"/>
              </a:rPr>
              <a:t>  project and contains 43 variables. NH3 will be used as response variable and the others as covariates in the further analysis </a:t>
            </a:r>
            <a:r>
              <a:rPr lang="en-US" b="1" dirty="0">
                <a:latin typeface="+mn-lt"/>
              </a:rPr>
              <a:t>[3]</a:t>
            </a:r>
          </a:p>
          <a:p>
            <a:pPr marL="285750" indent="-285750">
              <a:buFont typeface="Arial" panose="020B0604020202020204" pitchFamily="34" charset="0"/>
              <a:buChar char="•"/>
            </a:pPr>
            <a:r>
              <a:rPr lang="en-US" dirty="0">
                <a:latin typeface="+mn-lt"/>
              </a:rPr>
              <a:t>We will take into the account only the data related to “</a:t>
            </a:r>
            <a:r>
              <a:rPr lang="en-US" dirty="0" err="1">
                <a:latin typeface="+mn-lt"/>
              </a:rPr>
              <a:t>Schivenoglia</a:t>
            </a:r>
            <a:r>
              <a:rPr lang="en-US" dirty="0">
                <a:latin typeface="+mn-lt"/>
              </a:rPr>
              <a:t>”, which comprehend 2192 observations from 1</a:t>
            </a:r>
            <a:r>
              <a:rPr lang="en-US" baseline="30000" dirty="0">
                <a:latin typeface="+mn-lt"/>
              </a:rPr>
              <a:t>st</a:t>
            </a:r>
            <a:r>
              <a:rPr lang="en-US" dirty="0">
                <a:latin typeface="+mn-lt"/>
              </a:rPr>
              <a:t> January 2016 to 31</a:t>
            </a:r>
            <a:r>
              <a:rPr lang="en-US" baseline="30000" dirty="0">
                <a:latin typeface="+mn-lt"/>
              </a:rPr>
              <a:t>st</a:t>
            </a:r>
            <a:r>
              <a:rPr lang="en-US" dirty="0">
                <a:latin typeface="+mn-lt"/>
              </a:rPr>
              <a:t> December 2021</a:t>
            </a:r>
          </a:p>
          <a:p>
            <a:pPr marL="285750" indent="-285750">
              <a:buFont typeface="Arial" panose="020B0604020202020204" pitchFamily="34" charset="0"/>
              <a:buChar char="•"/>
            </a:pPr>
            <a:endParaRPr lang="en-US" dirty="0">
              <a:latin typeface="+mn-lt"/>
            </a:endParaRPr>
          </a:p>
        </p:txBody>
      </p:sp>
    </p:spTree>
    <p:extLst>
      <p:ext uri="{BB962C8B-B14F-4D97-AF65-F5344CB8AC3E}">
        <p14:creationId xmlns:p14="http://schemas.microsoft.com/office/powerpoint/2010/main" val="734545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EC7E92-825C-CD2C-33E9-B80F732A93E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013CAB1-98C2-E234-72FA-1CC09E7DACA1}"/>
              </a:ext>
            </a:extLst>
          </p:cNvPr>
          <p:cNvSpPr txBox="1"/>
          <p:nvPr/>
        </p:nvSpPr>
        <p:spPr>
          <a:xfrm>
            <a:off x="152400" y="2321004"/>
            <a:ext cx="11887200" cy="1107996"/>
          </a:xfrm>
          <a:prstGeom prst="rect">
            <a:avLst/>
          </a:prstGeom>
          <a:noFill/>
        </p:spPr>
        <p:txBody>
          <a:bodyPr wrap="square" rtlCol="0">
            <a:spAutoFit/>
          </a:bodyPr>
          <a:lstStyle/>
          <a:p>
            <a:pPr algn="ctr"/>
            <a:r>
              <a:rPr lang="en-US" sz="6600" dirty="0">
                <a:latin typeface="+mj-lt"/>
              </a:rPr>
              <a:t>Methodology</a:t>
            </a:r>
          </a:p>
        </p:txBody>
      </p:sp>
    </p:spTree>
    <p:extLst>
      <p:ext uri="{BB962C8B-B14F-4D97-AF65-F5344CB8AC3E}">
        <p14:creationId xmlns:p14="http://schemas.microsoft.com/office/powerpoint/2010/main" val="1949622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2D6174-5A12-BB70-2559-9892641C5F2E}"/>
              </a:ext>
            </a:extLst>
          </p:cNvPr>
          <p:cNvSpPr>
            <a:spLocks noGrp="1"/>
          </p:cNvSpPr>
          <p:nvPr>
            <p:ph sz="half" idx="2"/>
          </p:nvPr>
        </p:nvSpPr>
        <p:spPr/>
        <p:txBody>
          <a:bodyPr>
            <a:normAutofit/>
          </a:bodyPr>
          <a:lstStyle/>
          <a:p>
            <a:r>
              <a:rPr lang="en-US" sz="1600" b="0" dirty="0">
                <a:latin typeface="+mn-lt"/>
              </a:rPr>
              <a:t>Implementing imputation robust techniques as well as the uncertainty to fill missing data within the variables’ time series</a:t>
            </a:r>
          </a:p>
          <a:p>
            <a:pPr lvl="1"/>
            <a:r>
              <a:rPr lang="en-US" dirty="0">
                <a:latin typeface="+mn-lt"/>
              </a:rPr>
              <a:t>A) </a:t>
            </a:r>
            <a:r>
              <a:rPr lang="it-IT" b="1" i="0" dirty="0">
                <a:effectLst/>
                <a:latin typeface="+mn-lt"/>
              </a:rPr>
              <a:t>Block bootstrap</a:t>
            </a:r>
            <a:endParaRPr lang="en-US" b="1" dirty="0">
              <a:latin typeface="+mn-lt"/>
            </a:endParaRPr>
          </a:p>
          <a:p>
            <a:pPr lvl="1"/>
            <a:r>
              <a:rPr lang="en-US" dirty="0">
                <a:latin typeface="+mn-lt"/>
              </a:rPr>
              <a:t>B) Kalman filter </a:t>
            </a:r>
          </a:p>
          <a:p>
            <a:pPr lvl="1"/>
            <a:r>
              <a:rPr lang="en-US" dirty="0">
                <a:latin typeface="+mn-lt"/>
              </a:rPr>
              <a:t>C) </a:t>
            </a:r>
          </a:p>
          <a:p>
            <a:r>
              <a:rPr lang="en-US" b="0" dirty="0">
                <a:latin typeface="+mn-lt"/>
              </a:rPr>
              <a:t>Outlier’s detection and cleaning </a:t>
            </a:r>
          </a:p>
          <a:p>
            <a:r>
              <a:rPr lang="en-US" sz="1600" dirty="0">
                <a:latin typeface="+mn-lt"/>
              </a:rPr>
              <a:t>Objective: </a:t>
            </a:r>
            <a:r>
              <a:rPr lang="en-US" sz="1600" b="0" dirty="0">
                <a:latin typeface="+mn-lt"/>
              </a:rPr>
              <a:t>analyze the Ammonia phenomenon using a time series and a machine learning approach. Also understand which are the most significant covariates that influence Ammonia concentrations in the </a:t>
            </a:r>
            <a:r>
              <a:rPr lang="en-US" sz="1600" b="0" dirty="0" err="1">
                <a:latin typeface="+mn-lt"/>
              </a:rPr>
              <a:t>Schivenoglia</a:t>
            </a:r>
            <a:r>
              <a:rPr lang="en-US" sz="1600" b="0" dirty="0">
                <a:latin typeface="+mn-lt"/>
              </a:rPr>
              <a:t> location </a:t>
            </a:r>
          </a:p>
          <a:p>
            <a:r>
              <a:rPr lang="en-US" sz="1600" dirty="0">
                <a:latin typeface="+mn-lt"/>
              </a:rPr>
              <a:t>Splitting the dataset </a:t>
            </a:r>
            <a:r>
              <a:rPr lang="en-US" sz="1600" b="0" dirty="0">
                <a:latin typeface="+mn-lt"/>
              </a:rPr>
              <a:t>into training (80%) and validation (20%)</a:t>
            </a:r>
          </a:p>
          <a:p>
            <a:r>
              <a:rPr lang="en-US" sz="1600" b="0" dirty="0">
                <a:latin typeface="+mn-lt"/>
              </a:rPr>
              <a:t>Evaluate model dynamics by plots</a:t>
            </a:r>
          </a:p>
          <a:p>
            <a:r>
              <a:rPr lang="en-US" sz="1600" b="0" dirty="0">
                <a:latin typeface="+mn-lt"/>
              </a:rPr>
              <a:t>Employing </a:t>
            </a:r>
            <a:r>
              <a:rPr lang="en-US" sz="1600" dirty="0">
                <a:latin typeface="+mn-lt"/>
              </a:rPr>
              <a:t>tuning processes </a:t>
            </a:r>
            <a:r>
              <a:rPr lang="en-US" sz="1600" b="0" dirty="0">
                <a:latin typeface="+mn-lt"/>
              </a:rPr>
              <a:t>and </a:t>
            </a:r>
            <a:r>
              <a:rPr lang="en-US" sz="1600" dirty="0">
                <a:latin typeface="+mn-lt"/>
              </a:rPr>
              <a:t>model selection techniques </a:t>
            </a:r>
            <a:r>
              <a:rPr lang="en-US" sz="1600" b="0" dirty="0">
                <a:latin typeface="+mn-lt"/>
              </a:rPr>
              <a:t>in the training phase to get the best model possible </a:t>
            </a:r>
          </a:p>
          <a:p>
            <a:r>
              <a:rPr lang="en-US" sz="1600" b="0" dirty="0">
                <a:latin typeface="+mn-lt"/>
              </a:rPr>
              <a:t>Implement the best model and check the forecast performances and validation statistics: </a:t>
            </a:r>
            <a:r>
              <a:rPr lang="en-US" sz="1600" dirty="0">
                <a:latin typeface="+mn-lt"/>
              </a:rPr>
              <a:t>RMSE</a:t>
            </a:r>
          </a:p>
          <a:p>
            <a:r>
              <a:rPr lang="en-US" sz="1600" b="0" dirty="0">
                <a:latin typeface="+mn-lt"/>
              </a:rPr>
              <a:t>Residual analysis and testing phase </a:t>
            </a:r>
          </a:p>
          <a:p>
            <a:pPr lvl="1"/>
            <a:r>
              <a:rPr lang="en-US" sz="1400" b="1" dirty="0">
                <a:latin typeface="+mn-lt"/>
              </a:rPr>
              <a:t>Shapiro and Wilk test</a:t>
            </a:r>
            <a:r>
              <a:rPr lang="en-US" sz="1400" dirty="0">
                <a:latin typeface="+mn-lt"/>
              </a:rPr>
              <a:t> – H0: normality distribution</a:t>
            </a:r>
          </a:p>
          <a:p>
            <a:pPr lvl="1"/>
            <a:r>
              <a:rPr lang="en-US" sz="1400" b="1" dirty="0">
                <a:latin typeface="+mn-lt"/>
              </a:rPr>
              <a:t>Breusch-Pagan Test</a:t>
            </a:r>
            <a:r>
              <a:rPr lang="en-US" sz="1400" b="0" dirty="0">
                <a:latin typeface="+mn-lt"/>
              </a:rPr>
              <a:t> – H0: homoscedasticity</a:t>
            </a:r>
          </a:p>
          <a:p>
            <a:pPr lvl="1"/>
            <a:r>
              <a:rPr lang="en-US" sz="1400" b="1" dirty="0" err="1">
                <a:latin typeface="+mn-lt"/>
              </a:rPr>
              <a:t>Ljung</a:t>
            </a:r>
            <a:r>
              <a:rPr lang="en-US" sz="1400" b="1" dirty="0">
                <a:latin typeface="+mn-lt"/>
              </a:rPr>
              <a:t>-Box test</a:t>
            </a:r>
            <a:r>
              <a:rPr lang="en-US" sz="1400" b="0" dirty="0">
                <a:latin typeface="+mn-lt"/>
              </a:rPr>
              <a:t> – H0: no correlation</a:t>
            </a:r>
          </a:p>
          <a:p>
            <a:r>
              <a:rPr lang="en-US" sz="1600" b="0" dirty="0">
                <a:latin typeface="+mn-lt"/>
              </a:rPr>
              <a:t>Time series Analysis:</a:t>
            </a:r>
          </a:p>
          <a:p>
            <a:pPr lvl="1"/>
            <a:r>
              <a:rPr lang="en-US" sz="1200" dirty="0">
                <a:latin typeface="+mn-lt"/>
              </a:rPr>
              <a:t>A</a:t>
            </a:r>
          </a:p>
          <a:p>
            <a:pPr lvl="1"/>
            <a:r>
              <a:rPr lang="en-US" sz="1200" b="0" dirty="0">
                <a:latin typeface="+mn-lt"/>
              </a:rPr>
              <a:t>B</a:t>
            </a:r>
          </a:p>
          <a:p>
            <a:r>
              <a:rPr lang="en-US" sz="1600" b="0" dirty="0">
                <a:latin typeface="+mn-lt"/>
              </a:rPr>
              <a:t>In the machine learning analysis multiple models will be developed and compared with the others to see which one fits the best to the current case study. We will see:</a:t>
            </a:r>
          </a:p>
          <a:p>
            <a:pPr lvl="1"/>
            <a:r>
              <a:rPr lang="en-US" sz="1400" b="0" dirty="0" err="1">
                <a:latin typeface="+mn-lt"/>
              </a:rPr>
              <a:t>XG</a:t>
            </a:r>
            <a:r>
              <a:rPr lang="en-US" sz="1400" dirty="0" err="1">
                <a:latin typeface="+mn-lt"/>
              </a:rPr>
              <a:t>Boost</a:t>
            </a:r>
            <a:endParaRPr lang="en-US" sz="1400" dirty="0">
              <a:latin typeface="+mn-lt"/>
            </a:endParaRPr>
          </a:p>
          <a:p>
            <a:pPr lvl="1"/>
            <a:r>
              <a:rPr lang="en-US" sz="1400" b="0" dirty="0">
                <a:latin typeface="+mn-lt"/>
              </a:rPr>
              <a:t>Prophet, </a:t>
            </a:r>
            <a:r>
              <a:rPr lang="en-US" sz="1400" b="0" dirty="0" err="1">
                <a:latin typeface="+mn-lt"/>
              </a:rPr>
              <a:t>facebook's</a:t>
            </a:r>
            <a:r>
              <a:rPr lang="en-US" sz="1400" b="0" dirty="0">
                <a:latin typeface="+mn-lt"/>
              </a:rPr>
              <a:t> model</a:t>
            </a:r>
          </a:p>
          <a:p>
            <a:pPr lvl="1"/>
            <a:r>
              <a:rPr lang="en-US" sz="1400" dirty="0">
                <a:latin typeface="+mn-lt"/>
              </a:rPr>
              <a:t>LSTM (Long short-term memory)</a:t>
            </a:r>
            <a:endParaRPr lang="en-US" sz="1400" b="0" dirty="0">
              <a:latin typeface="+mn-lt"/>
            </a:endParaRPr>
          </a:p>
          <a:p>
            <a:pPr lvl="1"/>
            <a:endParaRPr lang="en-US" sz="1400" b="0" dirty="0">
              <a:latin typeface="+mn-lt"/>
            </a:endParaRPr>
          </a:p>
          <a:p>
            <a:pPr marL="0" indent="0">
              <a:buNone/>
            </a:pPr>
            <a:endParaRPr lang="en-US" sz="1600" b="0" dirty="0">
              <a:latin typeface="+mn-lt"/>
            </a:endParaRPr>
          </a:p>
        </p:txBody>
      </p:sp>
    </p:spTree>
    <p:extLst>
      <p:ext uri="{BB962C8B-B14F-4D97-AF65-F5344CB8AC3E}">
        <p14:creationId xmlns:p14="http://schemas.microsoft.com/office/powerpoint/2010/main" val="2432300451"/>
      </p:ext>
    </p:extLst>
  </p:cSld>
  <p:clrMapOvr>
    <a:masterClrMapping/>
  </p:clrMapOvr>
</p:sld>
</file>

<file path=ppt/theme/theme1.xml><?xml version="1.0" encoding="utf-8"?>
<a:theme xmlns:a="http://schemas.openxmlformats.org/drawingml/2006/main" name="Tema di Office">
  <a:themeElements>
    <a:clrScheme name="UniBg_Theme">
      <a:dk1>
        <a:srgbClr val="182642"/>
      </a:dk1>
      <a:lt1>
        <a:srgbClr val="FFFFFF"/>
      </a:lt1>
      <a:dk2>
        <a:srgbClr val="1B345C"/>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A92114A3471B4D8F75B1A14ABF07B0" ma:contentTypeVersion="3" ma:contentTypeDescription="Create a new document." ma:contentTypeScope="" ma:versionID="dc5e32ad0b5863b816b4167c8922ade9">
  <xsd:schema xmlns:xsd="http://www.w3.org/2001/XMLSchema" xmlns:xs="http://www.w3.org/2001/XMLSchema" xmlns:p="http://schemas.microsoft.com/office/2006/metadata/properties" xmlns:ns2="809c6131-60c3-40ed-bebd-38afa601eb8e" targetNamespace="http://schemas.microsoft.com/office/2006/metadata/properties" ma:root="true" ma:fieldsID="9f7d7087c3f04ca7f4b17243e3c04ba3" ns2:_="">
    <xsd:import namespace="809c6131-60c3-40ed-bebd-38afa601eb8e"/>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9c6131-60c3-40ed-bebd-38afa601eb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D5420AD-F65E-45FC-8478-AAEBB23A9A58}">
  <ds:schemaRefs>
    <ds:schemaRef ds:uri="http://schemas.microsoft.com/sharepoint/v3/contenttype/forms"/>
  </ds:schemaRefs>
</ds:datastoreItem>
</file>

<file path=customXml/itemProps2.xml><?xml version="1.0" encoding="utf-8"?>
<ds:datastoreItem xmlns:ds="http://schemas.openxmlformats.org/officeDocument/2006/customXml" ds:itemID="{3CE8F801-4AED-4DBC-B5D8-CBB684A211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09c6131-60c3-40ed-bebd-38afa601eb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170CEDD-4D03-4752-A3C8-E0F0233490F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1668</TotalTime>
  <Words>1930</Words>
  <Application>Microsoft Office PowerPoint</Application>
  <PresentationFormat>Widescreen</PresentationFormat>
  <Paragraphs>176</Paragraphs>
  <Slides>34</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Calibri</vt:lpstr>
      <vt:lpstr>Cambria Math</vt:lpstr>
      <vt:lpstr>Courier New</vt:lpstr>
      <vt:lpstr>Proxima Nova</vt:lpstr>
      <vt:lpstr>Rubik</vt:lpstr>
      <vt:lpstr>Rubik Light</vt:lpstr>
      <vt:lpstr>Trebuchet MS</vt:lpstr>
      <vt:lpstr>Tema di Office</vt:lpstr>
      <vt:lpstr>Air quality forecasting using time series and machine learning models</vt:lpstr>
      <vt:lpstr>Outline</vt:lpstr>
      <vt:lpstr>PowerPoint Presentation</vt:lpstr>
      <vt:lpstr>PowerPoint Presentation</vt:lpstr>
      <vt:lpstr>Ammonia facts</vt:lpstr>
      <vt:lpstr>PowerPoint Presentation</vt:lpstr>
      <vt:lpstr>Agrimonia overview</vt:lpstr>
      <vt:lpstr>PowerPoint Presentation</vt:lpstr>
      <vt:lpstr>PowerPoint Presentation</vt:lpstr>
      <vt:lpstr>XGBoost</vt:lpstr>
      <vt:lpstr>PowerPoint Presentation</vt:lpstr>
      <vt:lpstr>Prophet</vt:lpstr>
      <vt:lpstr>PowerPoint Presentation</vt:lpstr>
      <vt:lpstr>LSTM</vt:lpstr>
      <vt:lpstr>PowerPoint Presentation</vt:lpstr>
      <vt:lpstr>PowerPoint Presentation</vt:lpstr>
      <vt:lpstr>XGBoost implementation</vt:lpstr>
      <vt:lpstr>PowerPoint Presentation</vt:lpstr>
      <vt:lpstr>PowerPoint Presentation</vt:lpstr>
      <vt:lpstr>PowerPoint Presentation</vt:lpstr>
      <vt:lpstr>PowerPoint Presentation</vt:lpstr>
      <vt:lpstr>Prophet implementation</vt:lpstr>
      <vt:lpstr>PowerPoint Presentation</vt:lpstr>
      <vt:lpstr>PowerPoint Presentation</vt:lpstr>
      <vt:lpstr>PowerPoint Presentation</vt:lpstr>
      <vt:lpstr>LSTM implementation</vt:lpstr>
      <vt:lpstr>PowerPoint Presentation</vt:lpstr>
      <vt:lpstr>PowerPoint Presentation</vt:lpstr>
      <vt:lpstr>PowerPoint Presentation</vt:lpstr>
      <vt:lpstr>PowerPoint Presentation</vt:lpstr>
      <vt:lpstr>Machine learning conclusions</vt:lpstr>
      <vt:lpstr>Packages</vt:lpstr>
      <vt:lpstr>References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subject/>
  <dc:creator>Utente di Microsoft Office</dc:creator>
  <cp:keywords/>
  <dc:description/>
  <cp:lastModifiedBy>Silviu filote</cp:lastModifiedBy>
  <cp:revision>201</cp:revision>
  <dcterms:created xsi:type="dcterms:W3CDTF">2018-11-28T11:02:36Z</dcterms:created>
  <dcterms:modified xsi:type="dcterms:W3CDTF">2024-02-18T16:02:04Z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0x0101007FA92114A3471B4D8F75B1A14ABF07B0</vt:lpwstr>
  </property>
</Properties>
</file>