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70" y="547405"/>
            <a:ext cx="12002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Recomand</a:t>
            </a:r>
            <a:r>
              <a:rPr lang="ro-RO" sz="4400" dirty="0" smtClean="0"/>
              <a:t>ări de repertorii GitHub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232453" y="1977246"/>
            <a:ext cx="738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i="1" dirty="0" smtClean="0"/>
              <a:t>Gabor Silviu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944126" y="3632886"/>
            <a:ext cx="818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Sesiunea: iulie, 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5803" y="4670856"/>
            <a:ext cx="8715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 smtClean="0"/>
              <a:t>Coordonator științific</a:t>
            </a:r>
          </a:p>
          <a:p>
            <a:pPr algn="ctr"/>
            <a:r>
              <a:rPr lang="ro-RO" sz="2000" i="1" dirty="0" smtClean="0"/>
              <a:t>Conf. Dr. Adrian Iftene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581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Caz de utilizare nefavorabil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37" y="1356794"/>
            <a:ext cx="7620001" cy="54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Analiza erorilor și limitări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8714" y="1746422"/>
            <a:ext cx="98689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i="1" u="sng" dirty="0" smtClean="0"/>
              <a:t>Erori: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Repository-urile nu respectă o schemă de descriere a proiectului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Nu există instanțe de repertorii cu descrieri de funcționalitate asemănătoare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Varietatea domeniilor mică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/>
          </a:p>
          <a:p>
            <a:endParaRPr lang="ro-RO" dirty="0" smtClean="0"/>
          </a:p>
          <a:p>
            <a:r>
              <a:rPr lang="ro-RO" sz="2400" i="1" u="sng" dirty="0" smtClean="0"/>
              <a:t>Limitări: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Diagramele UML se generează greu pentru proiecte de dimensiuni mari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Diagramele UML nu pot fi generate decât pentru proiecte Java</a:t>
            </a:r>
            <a:endParaRPr lang="ro-RO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48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Contribuții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8714" y="1746422"/>
            <a:ext cx="9868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Analiză asupra corectitudinii modelului matematic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Îmbinarea și implementarea transformărilor, utilizând câteva unelte din Spark MLlib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Crawler de repository-uri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Generarea signaturii metodelor și a declarațiilor de variable pentru diagrame UML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Expunerea unui API pentru servicii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Arhitectura aplicației, împreună cu îmbinarea tehnologiilor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b="1" i="1" dirty="0" smtClean="0"/>
              <a:t>Rezultat:</a:t>
            </a:r>
            <a:r>
              <a:rPr lang="ro-RO" dirty="0" smtClean="0"/>
              <a:t> aplicație business modulară ce oferă funcționalitatea în cauză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108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de viitor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8714" y="1746422"/>
            <a:ext cx="9868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Conceperea și impunerea unei scheme pentru repository-uri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Adăugarea de extensii pentru generarea de diagrame UML în alte limbaje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Diversificarea funcționalităților prin împărțirea utilizatorilor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Utilizarea unui cluster Spark extern (YARN) pentru operații consumatoare de timp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Managementul facil al utilizatorilor și al repertoriilor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Reactualizarea modelului construit în urma aplicării algoritmului de clusterizare</a:t>
            </a:r>
          </a:p>
        </p:txBody>
      </p:sp>
    </p:spTree>
    <p:extLst>
      <p:ext uri="{BB962C8B-B14F-4D97-AF65-F5344CB8AC3E}">
        <p14:creationId xmlns:p14="http://schemas.microsoft.com/office/powerpoint/2010/main" val="1928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6949" y="642551"/>
            <a:ext cx="98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i="1" dirty="0" smtClean="0"/>
              <a:t>Problema firmelor IT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290119" y="1902944"/>
            <a:ext cx="9382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dirty="0" smtClean="0"/>
              <a:t>Se dorește implementarea unor funcționalități despre care nu există o cunoștință vastă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dirty="0" smtClean="0"/>
              <a:t>Necesitatea unui punct de start în acest sens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o-RO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o-RO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o-RO" dirty="0"/>
          </a:p>
          <a:p>
            <a:endParaRPr lang="ro-RO" dirty="0"/>
          </a:p>
          <a:p>
            <a:pPr algn="ctr"/>
            <a:r>
              <a:rPr lang="ro-RO" i="1" dirty="0" smtClean="0"/>
              <a:t>Soluții posibile</a:t>
            </a:r>
          </a:p>
          <a:p>
            <a:pPr algn="ctr"/>
            <a:endParaRPr lang="ro-RO" i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dirty="0" smtClean="0"/>
              <a:t>Recomandări de proiecte care au deja implementată funcționalitatea cerută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dirty="0" smtClean="0"/>
              <a:t>Propunerile să poată veni cu o diagramă care să constituie un adjuvant în înțelegerea arhitecturii</a:t>
            </a:r>
          </a:p>
          <a:p>
            <a:endParaRPr lang="ro-RO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matematic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6422" y="1680519"/>
            <a:ext cx="9391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i="1" u="sng" dirty="0" smtClean="0"/>
              <a:t>Preprocesarea instanțelor: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ByteArray To String Conversion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Cleansing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Tokenization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Stop Words Removal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Stemming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TF-IDF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dirty="0" smtClean="0"/>
              <a:t>Euclidean Normalization</a:t>
            </a:r>
            <a:endParaRPr lang="ro-RO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/>
          </a:p>
        </p:txBody>
      </p:sp>
      <p:pic>
        <p:nvPicPr>
          <p:cNvPr id="3074" name="Picture 2" descr="https://lh5.googleusercontent.com/XWiZE-7iPyOoTwxqbUB-7teSygzHFCCiHctXyX2CGt2RfpKwNXU1JtqPwQeRXClEX3XxLeTQLKtWUSu54mgtqASvYvWKy6bZEjrUW9gOprNz8CCcHTKVpxspdyViVKE5KCC2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02" y="1484870"/>
            <a:ext cx="5113809" cy="31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TF-IDF &amp; L2 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58314" y="1795849"/>
                <a:ext cx="9407610" cy="425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ro-RO" dirty="0" smtClean="0"/>
                  <a:t>TF-IDF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Term Frequency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Inverse Document Frequency</a:t>
                </a:r>
                <a:r>
                  <a:rPr lang="ro-RO" dirty="0"/>
                  <a:t>	</a:t>
                </a:r>
                <a:endParaRPr lang="ro-RO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ro-RO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Term Frequency – Inverse Document Frequency</a:t>
                </a:r>
                <a:endParaRPr lang="ro-RO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o-RO" dirty="0" smtClean="0">
                  <a:ea typeface="Cambria Math" panose="02040503050406030204" pitchFamily="18" charset="0"/>
                </a:endParaRPr>
              </a:p>
              <a:p>
                <a:pPr lvl="1" algn="ctr"/>
                <a:endParaRPr lang="ro-RO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ro-RO" dirty="0" smtClean="0"/>
                  <a:t>L2 Normalization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ro-R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𝑁𝑜𝑟𝑚𝑎𝑙𝑖𝑧𝑎𝑡𝑖𝑜𝑛</m:t>
                          </m:r>
                        </m:e>
                      </m:groupCh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- </a:t>
                </a:r>
                <a:r>
                  <a:rPr lang="en-US" dirty="0" err="1" smtClean="0"/>
                  <a:t>norma</a:t>
                </a:r>
                <a:r>
                  <a:rPr lang="en-US" dirty="0" smtClean="0"/>
                  <a:t> Euclidian</a:t>
                </a:r>
                <a:r>
                  <a:rPr lang="ro-RO" dirty="0" smtClean="0"/>
                  <a:t>ă</a:t>
                </a:r>
              </a:p>
              <a:p>
                <a:pPr algn="ctr"/>
                <a:endParaRPr lang="ro-RO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14" y="1795849"/>
                <a:ext cx="9407610" cy="4251485"/>
              </a:xfrm>
              <a:prstGeom prst="rect">
                <a:avLst/>
              </a:prstGeom>
              <a:blipFill rotWithShape="0">
                <a:blip r:embed="rId2"/>
                <a:stretch>
                  <a:fillRect l="-389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0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Bisecting K-means</a:t>
            </a:r>
            <a:endParaRPr lang="en-US" dirty="0"/>
          </a:p>
        </p:txBody>
      </p:sp>
      <p:pic>
        <p:nvPicPr>
          <p:cNvPr id="1026" name="Picture 2" descr="https://docs.google.com/drawings/d/soYjTsa-ModDIBzYty8uLmg/image?w=627&amp;h=467&amp;rev=1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89" y="1769076"/>
            <a:ext cx="7077933" cy="486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40692" y="1688757"/>
                <a:ext cx="9263919" cy="216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𝑢𝑛𝑑𝑒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ș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𝑠𝑢𝑛𝑡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𝑣𝑒𝑐𝑡𝑜𝑟𝑖𝑖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𝑛𝑜𝑟𝑚𝑎𝑙𝑖𝑧𝑎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ț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î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i="1" dirty="0" smtClean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i="1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i="1" dirty="0" smtClean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i="1" dirty="0" smtClean="0"/>
                  <a:t>Euclidean squared distance</a:t>
                </a:r>
                <a:r>
                  <a:rPr lang="en-US" dirty="0" smtClean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=2−2∙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=2−2∙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ro-RO" dirty="0" smtClean="0"/>
                  <a:t>unde </a:t>
                </a:r>
                <a:r>
                  <a:rPr lang="en-US" dirty="0" smtClean="0"/>
                  <a:t>u </a:t>
                </a:r>
                <a:r>
                  <a:rPr lang="ro-RO" dirty="0" smtClean="0"/>
                  <a:t>și v sunt vectori L2-normalizați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o-RO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2" y="1688757"/>
                <a:ext cx="9263919" cy="2161489"/>
              </a:xfrm>
              <a:prstGeom prst="rect">
                <a:avLst/>
              </a:prstGeom>
              <a:blipFill rotWithShape="0">
                <a:blip r:embed="rId2"/>
                <a:stretch>
                  <a:fillRect b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16" y="4103989"/>
            <a:ext cx="2657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Generarea de diagrame UML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449" y="1631092"/>
            <a:ext cx="8592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Reverse engineering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i="1" dirty="0" smtClean="0"/>
              <a:t>Regular expressions with pattern matching on Java syntax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i="1" dirty="0" smtClean="0"/>
              <a:t>Result: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" y="3612207"/>
            <a:ext cx="11895438" cy="31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Arhitectura aplicației</a:t>
            </a:r>
            <a:endParaRPr lang="en-US" dirty="0"/>
          </a:p>
        </p:txBody>
      </p:sp>
      <p:pic>
        <p:nvPicPr>
          <p:cNvPr id="2050" name="Picture 2" descr="https://lh6.googleusercontent.com/mfQyMqNbI5V1EG6HIc04LPToaCapO7w4qMVQKo2lmzvMRwQXbAJA2rMrIdMQdirjY2O4XB2yK9Tc3sTk1oj5hHwpn50MqPCG_XqSlCgr91KMAiPzB6-mjtj5u8v6D6tsuCVi2L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95" y="1264555"/>
            <a:ext cx="6930017" cy="55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2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Caz de utilizare favorabil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49585"/>
            <a:ext cx="8463675" cy="52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2213</TotalTime>
  <Words>283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Modelul matematic</vt:lpstr>
      <vt:lpstr>TF-IDF &amp; L2 Normalization</vt:lpstr>
      <vt:lpstr>Bisecting K-means</vt:lpstr>
      <vt:lpstr>Cosine similarity</vt:lpstr>
      <vt:lpstr>Generarea de diagrame UML</vt:lpstr>
      <vt:lpstr>Arhitectura aplicației</vt:lpstr>
      <vt:lpstr>Caz de utilizare favorabil</vt:lpstr>
      <vt:lpstr>Caz de utilizare nefavorabil</vt:lpstr>
      <vt:lpstr>Analiza erorilor și limitări</vt:lpstr>
      <vt:lpstr>Contribuții</vt:lpstr>
      <vt:lpstr>Direcții de viitor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SilviuG</dc:creator>
  <cp:lastModifiedBy>SilviuG</cp:lastModifiedBy>
  <cp:revision>14</cp:revision>
  <dcterms:created xsi:type="dcterms:W3CDTF">2017-07-01T11:30:01Z</dcterms:created>
  <dcterms:modified xsi:type="dcterms:W3CDTF">2017-07-03T00:23:29Z</dcterms:modified>
</cp:coreProperties>
</file>