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E5CCE-9A9E-4CBE-92EA-05F62C0C5B0F}" v="31" dt="2022-04-11T07:11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9BE5CCE-9A9E-4CBE-92EA-05F62C0C5B0F}"/>
    <pc:docChg chg="modSld">
      <pc:chgData name="" userId="" providerId="" clId="Web-{59BE5CCE-9A9E-4CBE-92EA-05F62C0C5B0F}" dt="2022-04-11T07:10:51.146" v="2" actId="20577"/>
      <pc:docMkLst>
        <pc:docMk/>
      </pc:docMkLst>
      <pc:sldChg chg="modSp">
        <pc:chgData name="" userId="" providerId="" clId="Web-{59BE5CCE-9A9E-4CBE-92EA-05F62C0C5B0F}" dt="2022-04-11T07:10:51.146" v="2" actId="20577"/>
        <pc:sldMkLst>
          <pc:docMk/>
          <pc:sldMk cId="0" sldId="256"/>
        </pc:sldMkLst>
        <pc:spChg chg="mod">
          <ac:chgData name="" userId="" providerId="" clId="Web-{59BE5CCE-9A9E-4CBE-92EA-05F62C0C5B0F}" dt="2022-04-11T07:10:51.14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  <pc:docChgLst>
    <pc:chgData name="ADRIAN CLAUDIU BALICA" userId="S::adrian.balica@s.unibuc.ro::bcc5819d-218b-4dfd-8294-8fb5349051b6" providerId="AD" clId="Web-{59BE5CCE-9A9E-4CBE-92EA-05F62C0C5B0F}"/>
    <pc:docChg chg="modSld">
      <pc:chgData name="ADRIAN CLAUDIU BALICA" userId="S::adrian.balica@s.unibuc.ro::bcc5819d-218b-4dfd-8294-8fb5349051b6" providerId="AD" clId="Web-{59BE5CCE-9A9E-4CBE-92EA-05F62C0C5B0F}" dt="2022-04-11T07:10:53.084" v="4" actId="20577"/>
      <pc:docMkLst>
        <pc:docMk/>
      </pc:docMkLst>
      <pc:sldChg chg="modSp">
        <pc:chgData name="ADRIAN CLAUDIU BALICA" userId="S::adrian.balica@s.unibuc.ro::bcc5819d-218b-4dfd-8294-8fb5349051b6" providerId="AD" clId="Web-{59BE5CCE-9A9E-4CBE-92EA-05F62C0C5B0F}" dt="2022-04-11T07:10:53.084" v="4" actId="20577"/>
        <pc:sldMkLst>
          <pc:docMk/>
          <pc:sldMk cId="0" sldId="256"/>
        </pc:sldMkLst>
        <pc:spChg chg="mod">
          <ac:chgData name="ADRIAN CLAUDIU BALICA" userId="S::adrian.balica@s.unibuc.ro::bcc5819d-218b-4dfd-8294-8fb5349051b6" providerId="AD" clId="Web-{59BE5CCE-9A9E-4CBE-92EA-05F62C0C5B0F}" dt="2022-04-11T07:10:53.084" v="4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 – 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</a:rPr>
              <a:t>temp.longitude</a:t>
            </a:r>
            <a:r>
              <a:rPr lang="en-US" altLang="en-US" sz="1600" b="1" dirty="0">
                <a:solidFill>
                  <a:srgbClr val="FF0000"/>
                </a:solidFill>
              </a:rPr>
              <a:t>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</a:rPr>
              <a:t>temp.latitude</a:t>
            </a:r>
            <a:r>
              <a:rPr lang="en-US" altLang="en-US" sz="1600" b="1" dirty="0">
                <a:solidFill>
                  <a:srgbClr val="FF0000"/>
                </a:solidFill>
              </a:rPr>
              <a:t>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un </a:t>
            </a:r>
            <a:r>
              <a:rPr lang="en-US" altLang="en-US" sz="2400" dirty="0" err="1"/>
              <a:t>singur</a:t>
            </a:r>
            <a:r>
              <a:rPr lang="en-US" altLang="en-US" sz="2400" dirty="0"/>
              <a:t> argument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b="1" dirty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obiectul</a:t>
            </a:r>
            <a:r>
              <a:rPr lang="en-US" altLang="en-US" sz="2400" dirty="0"/>
              <a:t> din </a:t>
            </a:r>
            <a:r>
              <a:rPr lang="en-US" altLang="en-US" sz="2400" dirty="0" err="1"/>
              <a:t>stanga</a:t>
            </a:r>
            <a:r>
              <a:rPr lang="en-US" altLang="en-US" sz="2400" dirty="0"/>
              <a:t> face </a:t>
            </a:r>
            <a:r>
              <a:rPr lang="en-US" altLang="en-US" sz="2400" dirty="0" err="1"/>
              <a:t>apelul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functia</a:t>
            </a:r>
            <a:r>
              <a:rPr lang="en-US" altLang="en-US" sz="2400" dirty="0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ob1a </a:t>
            </a:r>
            <a:r>
              <a:rPr lang="en-US" altLang="en-US" sz="2400" dirty="0" err="1"/>
              <a:t>chemat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operatorul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redefinit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clasa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lui</a:t>
            </a:r>
            <a:r>
              <a:rPr lang="en-US" altLang="en-US" sz="2400" dirty="0"/>
              <a:t>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intoarcem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acelasi</a:t>
            </a:r>
            <a:r>
              <a:rPr lang="en-US" altLang="en-US" sz="2800" dirty="0"/>
              <a:t> tip de date in operator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expresii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intorceam</a:t>
            </a:r>
            <a:r>
              <a:rPr lang="en-US" altLang="en-US" sz="2800" dirty="0"/>
              <a:t> alt tip nu </a:t>
            </a:r>
            <a:r>
              <a:rPr lang="en-US" altLang="en-US" sz="2800" dirty="0" err="1"/>
              <a:t>puteam</a:t>
            </a:r>
            <a:r>
              <a:rPr lang="en-US" altLang="en-US" sz="2800" dirty="0"/>
              <a:t>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show()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definita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clasa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lui</a:t>
            </a:r>
            <a:r>
              <a:rPr lang="en-US" altLang="en-US" sz="2800" dirty="0"/>
              <a:t> ob1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se </a:t>
            </a:r>
            <a:r>
              <a:rPr lang="en-US" altLang="en-US" sz="2800" dirty="0" err="1"/>
              <a:t>genereaza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obiect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temporar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(constructor de </a:t>
            </a:r>
            <a:r>
              <a:rPr lang="en-US" altLang="en-US" sz="2400" dirty="0" err="1"/>
              <a:t>copiere</a:t>
            </a:r>
            <a:r>
              <a:rPr lang="en-US" altLang="en-US" sz="2400" dirty="0"/>
              <a:t>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Recapitulare</a:t>
            </a:r>
            <a:r>
              <a:rPr lang="en-US" altLang="en-US" dirty="0"/>
              <a:t> curs 3 (+ move constructor, </a:t>
            </a:r>
            <a:r>
              <a:rPr lang="en-US" altLang="en-US"/>
              <a:t>move assignment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te a new document." ma:contentTypeScope="" ma:versionID="d3ebb084b3134ede63e2443a3606cb8f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a6d5cfd09020a7e22e3698184b9d1f00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7E7267-C0C2-42EB-8E50-BDD75D626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4414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293</cp:revision>
  <dcterms:created xsi:type="dcterms:W3CDTF">1601-01-01T00:00:00Z</dcterms:created>
  <dcterms:modified xsi:type="dcterms:W3CDTF">2022-04-11T07:11:11Z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