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.jpeg" ContentType="image/jpe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906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0928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523200" y="160452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950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0928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523200" y="3682080"/>
            <a:ext cx="2870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43040" y="1122480"/>
            <a:ext cx="841968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6" descr=""/>
          <p:cNvPicPr/>
          <p:nvPr/>
        </p:nvPicPr>
        <p:blipFill>
          <a:blip r:embed="rId2"/>
          <a:stretch/>
        </p:blipFill>
        <p:spPr>
          <a:xfrm>
            <a:off x="0" y="0"/>
            <a:ext cx="9905760" cy="685764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743040" y="1122480"/>
            <a:ext cx="841968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pt-BR" sz="6000" spc="-1" strike="noStrike">
                <a:solidFill>
                  <a:srgbClr val="000000"/>
                </a:solidFill>
                <a:latin typeface="Calibri Light"/>
              </a:rPr>
              <a:t>Clique para editar o título mestre</a:t>
            </a:r>
            <a:endParaRPr b="0" lang="pt-BR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681120" y="6356520"/>
            <a:ext cx="222840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D90CDD69-BABA-4ECF-A11E-706C0A0C7C8E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23/01/20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3281400" y="6356520"/>
            <a:ext cx="334296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6996240" y="6356520"/>
            <a:ext cx="2228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9674721-5152-414F-B6F7-69248AAEC49B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Click to edit the outline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</a:rPr>
              <a:t>text format</a:t>
            </a: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Sixth Outline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Seventh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Outline </a:t>
            </a: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Level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1"/>
          <p:cNvSpPr txBox="1"/>
          <p:nvPr/>
        </p:nvSpPr>
        <p:spPr>
          <a:xfrm>
            <a:off x="3463560" y="5184000"/>
            <a:ext cx="1936440" cy="597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pt-BR" sz="2000" spc="-1" strike="noStrike" baseline="33000">
                <a:solidFill>
                  <a:srgbClr val="1f4e79"/>
                </a:solidFill>
                <a:latin typeface="Miriam"/>
              </a:rPr>
              <a:t>Mais informações:</a:t>
            </a:r>
            <a:endParaRPr b="0" lang="pt-BR" sz="2000" spc="-1" strike="noStrike" baseline="33000">
              <a:latin typeface="Arial"/>
            </a:endParaRPr>
          </a:p>
          <a:p>
            <a:r>
              <a:rPr b="0" lang="pt-BR" sz="1500" spc="-1" strike="noStrike" baseline="33000">
                <a:latin typeface="Arial"/>
              </a:rPr>
              <a:t>https://tinyurl.com/teoriaFurstenberg</a:t>
            </a:r>
            <a:endParaRPr b="0" lang="pt-BR" sz="1500" spc="-1" strike="noStrike" baseline="33000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1015920" y="921600"/>
            <a:ext cx="8640360" cy="435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algn="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pt-BR" sz="3000" spc="-1" strike="noStrike">
                <a:solidFill>
                  <a:srgbClr val="1f4e79"/>
                </a:solidFill>
                <a:latin typeface="Miriam"/>
              </a:rPr>
              <a:t>Minicurso em Sistemas Dinâmicos </a:t>
            </a:r>
            <a:endParaRPr b="0" lang="pt-BR" sz="30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Produtos aleatórios de matrizes </a:t>
            </a:r>
            <a:endParaRPr b="0" lang="pt-BR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-propriedades estatísticas-</a:t>
            </a:r>
            <a:endParaRPr b="0" lang="pt-BR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br/>
            <a:br/>
            <a:endParaRPr b="0" lang="pt-BR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4" name="CustomShape 3"/>
          <p:cNvSpPr/>
          <p:nvPr/>
        </p:nvSpPr>
        <p:spPr>
          <a:xfrm>
            <a:off x="4437000" y="2411640"/>
            <a:ext cx="5219280" cy="1309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endParaRPr b="0" lang="pt-BR" sz="1800" spc="-1" strike="noStrike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Prof. Pedro Duarte  (Universidade de Lisboa) </a:t>
            </a:r>
            <a:br/>
            <a:endParaRPr b="0" lang="pt-BR" sz="2000" spc="-1" strike="noStrike"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7442640" y="4680000"/>
            <a:ext cx="246348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29, 30, 31/01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das 10h às 12h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Times New Roman"/>
              </a:rPr>
              <a:t>L214 – edifício Leme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0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Application>LibreOffice/6.0.7.3$Linux_X86_64 LibreOffice_project/00m0$Build-3</Application>
  <Words>25</Words>
  <Paragraphs>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2017-02-20T19:06:18Z</dcterms:created>
  <dc:creator>Comunicar</dc:creator>
  <dc:description/>
  <dc:language>pt-BR</dc:language>
  <cp:lastModifiedBy/>
  <cp:lastPrinted>2020-01-21T16:56:26Z</cp:lastPrinted>
  <dcterms:modified xsi:type="dcterms:W3CDTF">2020-01-23T15:22:23Z</dcterms:modified>
  <cp:revision>22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Papel A4 (210 x 297 mm)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