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484" r:id="rId17"/>
    <p:sldId id="508" r:id="rId18"/>
    <p:sldId id="485" r:id="rId19"/>
    <p:sldId id="496" r:id="rId20"/>
    <p:sldId id="486" r:id="rId21"/>
    <p:sldId id="497" r:id="rId22"/>
    <p:sldId id="488" r:id="rId23"/>
    <p:sldId id="498" r:id="rId24"/>
    <p:sldId id="489" r:id="rId25"/>
    <p:sldId id="509" r:id="rId26"/>
    <p:sldId id="490" r:id="rId27"/>
    <p:sldId id="491" r:id="rId28"/>
    <p:sldId id="494" r:id="rId29"/>
    <p:sldId id="495" r:id="rId30"/>
    <p:sldId id="349" r:id="rId31"/>
    <p:sldId id="401" r:id="rId32"/>
    <p:sldId id="507" r:id="rId33"/>
    <p:sldId id="493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Responsive Web Design" id="{D9C8674D-2ADB-40BA-A7D0-CF8530F66361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0CD9E074-67F3-48FE-AAEB-081C586BB698}">
          <p14:sldIdLst>
            <p14:sldId id="388"/>
            <p14:sldId id="481"/>
            <p14:sldId id="483"/>
            <p14:sldId id="444"/>
          </p14:sldIdLst>
        </p14:section>
        <p14:section name="Media Types" id="{1E456B01-4F95-4456-A210-0E7879A14486}">
          <p14:sldIdLst>
            <p14:sldId id="305"/>
            <p14:sldId id="482"/>
            <p14:sldId id="484"/>
          </p14:sldIdLst>
        </p14:section>
        <p14:section name="Media Feature Rules" id="{86899EE3-E437-4F73-B4D6-D9EC743F7073}">
          <p14:sldIdLst>
            <p14:sldId id="508"/>
            <p14:sldId id="485"/>
            <p14:sldId id="496"/>
            <p14:sldId id="486"/>
            <p14:sldId id="497"/>
            <p14:sldId id="488"/>
            <p14:sldId id="498"/>
            <p14:sldId id="489"/>
            <p14:sldId id="509"/>
            <p14:sldId id="490"/>
            <p14:sldId id="491"/>
            <p14:sldId id="494"/>
            <p14:sldId id="495"/>
          </p14:sldIdLst>
        </p14:section>
        <p14:section name="Summary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768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</a:t>
            </a:r>
            <a:r>
              <a:rPr lang="en-US" b="1" dirty="0">
                <a:solidFill>
                  <a:schemeClr val="bg1"/>
                </a:solidFill>
              </a:rPr>
              <a:t>adapt</a:t>
            </a:r>
            <a:r>
              <a:rPr lang="en-US" dirty="0"/>
              <a:t> to different screen sizes and resolutions</a:t>
            </a:r>
          </a:p>
          <a:p>
            <a:r>
              <a:rPr lang="en-US" dirty="0"/>
              <a:t>They are a fundamental part of </a:t>
            </a:r>
            <a:r>
              <a:rPr lang="en-US" b="1" dirty="0">
                <a:solidFill>
                  <a:schemeClr val="bg1"/>
                </a:solidFill>
              </a:rPr>
              <a:t>responsive web design</a:t>
            </a:r>
            <a:r>
              <a:rPr lang="en-US" dirty="0"/>
              <a:t>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5D8D01-1BFC-4A58-A7BC-4D723D4EA2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media query consists of 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 and can contain one or more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, which resolve to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 result of the query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 specified media type matches the type of device the document is being displayed on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operators, the media type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all type will be implied 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2562227"/>
            <a:ext cx="80779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not|only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(media-feature-rule) {  CSS rules goes here 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5A32D9-6FF2-4607-87BC-EE6FE0877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2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D0CA42-B84F-45AF-A9CF-DCD2AC919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9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5E6C4E-5DAC-4AF7-9E89-F25D67E27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96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Introduction to Media Types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Media Types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1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speech</a:t>
            </a:r>
            <a:r>
              <a:rPr lang="en-US" dirty="0"/>
              <a:t> - used for screen readers that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reads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 the page out loud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457581-DBC3-4931-B164-7D84399DF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4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media query will only set the body to </a:t>
            </a:r>
            <a:r>
              <a:rPr lang="en-US" b="1" dirty="0">
                <a:solidFill>
                  <a:schemeClr val="bg1"/>
                </a:solidFill>
              </a:rPr>
              <a:t>12px</a:t>
            </a:r>
            <a:r>
              <a:rPr lang="en-US" dirty="0"/>
              <a:t> if the page is </a:t>
            </a:r>
            <a:r>
              <a:rPr lang="en-US" b="1" dirty="0">
                <a:solidFill>
                  <a:schemeClr val="bg1"/>
                </a:solidFill>
              </a:rPr>
              <a:t>printed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It will not apply when the page is loaded in a browser: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46000" y="3289330"/>
            <a:ext cx="459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C994D68-2DE3-4268-9AC1-CC11C2C8B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07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860000" cy="3648650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A302F9B7-119D-44AB-9875-9168ED0248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GB" dirty="0"/>
              <a:t>used in media queries to apply different styles for different media types/devices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B0224C-7B6D-4551-B914-C797241D60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Media Feature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66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D2AD88-9661-4B87-BB5C-16CED137E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B92DA1-1EFA-494B-91E8-C270345D6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65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6088" indent="-446088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change the body text color if the device is in landscape orientation: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6000" y="3159000"/>
            <a:ext cx="65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F9B30F-5B41-446B-83D8-1F4F8AAC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44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Rules: Hover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Used to query the user's ability to </a:t>
            </a:r>
            <a:r>
              <a:rPr lang="en-US" b="1" dirty="0">
                <a:solidFill>
                  <a:schemeClr val="bg1"/>
                </a:solidFill>
              </a:rPr>
              <a:t>hover</a:t>
            </a:r>
            <a:r>
              <a:rPr lang="en-US" dirty="0"/>
              <a:t> over elements on the page with the primary pointing 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hover</a:t>
            </a:r>
            <a:r>
              <a:rPr lang="en-US" dirty="0"/>
              <a:t>: over elements with ease	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: can't hover over elements				</a:t>
            </a:r>
            <a:endParaRPr lang="bg-BG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ED58486A-8742-43A2-98A8-9840CE133F68}"/>
              </a:ext>
            </a:extLst>
          </p:cNvPr>
          <p:cNvSpPr txBox="1"/>
          <p:nvPr/>
        </p:nvSpPr>
        <p:spPr>
          <a:xfrm>
            <a:off x="1101000" y="5184000"/>
            <a:ext cx="3870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(hover: none)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344C7576-F3E1-4B1D-8767-527A1E5A89C7}"/>
              </a:ext>
            </a:extLst>
          </p:cNvPr>
          <p:cNvSpPr txBox="1"/>
          <p:nvPr/>
        </p:nvSpPr>
        <p:spPr>
          <a:xfrm>
            <a:off x="1101000" y="3114000"/>
            <a:ext cx="3870000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(hover: hover)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F1A7B9-ED37-4CF8-8423-FDFB30B36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Rules: Pointer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Used to query the presence and accuracy of a </a:t>
            </a:r>
            <a:r>
              <a:rPr lang="en-US" sz="3600" b="1" dirty="0">
                <a:solidFill>
                  <a:schemeClr val="bg1"/>
                </a:solidFill>
              </a:rPr>
              <a:t>pointing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device such as a mouse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the primary input mechanism of the device includes: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pointing device of limited accuracy, we use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coarse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accurate pointing device, we use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 include </a:t>
            </a:r>
            <a:r>
              <a:rPr lang="en-US" dirty="0"/>
              <a:t>a pointing device, we use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337FAF-1681-46D5-B314-D15A82FF6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2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912993" y="1584000"/>
            <a:ext cx="1036601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/* define styles based on input device pointer accuracy */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(pointer: &lt;course| fine | none&gt;)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4740C78-73DD-4618-A03A-FC95EB55B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9" name="Picture 8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AFEDFD83-1030-491C-BB61-C7091ED8F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8" t="12803" r="6579" b="12280"/>
          <a:stretch/>
        </p:blipFill>
        <p:spPr>
          <a:xfrm>
            <a:off x="7859006" y="3729437"/>
            <a:ext cx="3420000" cy="30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/>
              <a:t>Target specific existing device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/>
              <a:t>		</a:t>
            </a:r>
            <a:endParaRPr lang="bg-BG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18500" y="1962019"/>
            <a:ext cx="7132500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smartphones, touchscreens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(hover: none) and (pointer: coarse)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stylus-based screens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(hover: none) and (pointer: fine)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mouse, touch pad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(hover: hover) and (pointer: fine)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/* ... */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2CC8E6-A6E4-4517-B8F5-244DDDE3D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8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2A6B289-5B23-4C52-8501-374FF8F72C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Media Queries Conditions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D5953-5D18-4695-94FB-2B989AA58E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Logical Operators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8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logical operators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, 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/>
              <a:t> can be used to compose a complex media query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- combining multiple media features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41000" y="324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F1D10C-C172-46A0-AF5B-010B07202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4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</a:t>
            </a:r>
            <a:r>
              <a:rPr lang="en-GB" dirty="0"/>
              <a:t>negate a media query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used to apply a style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an entire query matches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(comma) </a:t>
            </a:r>
            <a:r>
              <a:rPr lang="en-US" dirty="0"/>
              <a:t>- commas are used to combine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into a single rule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90161" y="189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not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7F7E08-B55D-452A-9816-1D6EF96A1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1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BF8897-2182-4EEE-ADD0-20FB8B068C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@import Rule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59365-83FF-4040-BD69-4541F20194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@Import</a:t>
            </a:r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2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@Import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b="1" dirty="0">
                <a:solidFill>
                  <a:schemeClr val="bg1"/>
                </a:solidFill>
              </a:rPr>
              <a:t>CSS at-rule</a:t>
            </a:r>
            <a:r>
              <a:rPr lang="en-US" dirty="0"/>
              <a:t> is used to import style rules from other style sheets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specify media-dependent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dirty="0"/>
              <a:t>rules</a:t>
            </a:r>
          </a:p>
          <a:p>
            <a:pPr>
              <a:buClr>
                <a:schemeClr val="tx1"/>
              </a:buClr>
            </a:pPr>
            <a:r>
              <a:rPr lang="en-US" dirty="0"/>
              <a:t>These conditional imports specify comma-separated media queries after the URL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96000" y="4590622"/>
            <a:ext cx="103500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list-of-media-queries;</a:t>
            </a: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"fineprint.css"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"landscape.css"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874870-0B4A-4B34-AD79-D85C6A037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Logical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Operators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How to use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GB" sz="3200" dirty="0"/>
              <a:t>?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00" y="1269000"/>
            <a:ext cx="4185000" cy="2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05CF52A6-11FB-4FCD-AFD9-877FCD0F1E9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Resize, hide, shrink, or enlarge a website to make it look good on all 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F58A0A-C558-4430-AB5B-294315D324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Responsive Web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24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D7AF30D-2DF6-48B3-A55D-715D82802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17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5826000" y="3637911"/>
            <a:ext cx="5715000" cy="32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A08B4C-2C11-4E61-AC6D-CA44F5FAA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7401001" y="3429000"/>
            <a:ext cx="3960000" cy="33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dirty="0"/>
              <a:t>50%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dirty="0"/>
              <a:t>94%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60%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en-US" dirty="0"/>
              <a:t>77%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72%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4B9D7E-D543-4089-A8B5-72EAF8175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3873</TotalTime>
  <Words>1616</Words>
  <Application>Microsoft Office PowerPoint</Application>
  <PresentationFormat>Widescreen</PresentationFormat>
  <Paragraphs>257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Responsive Web Design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Media Types</vt:lpstr>
      <vt:lpstr>CSS Media Types</vt:lpstr>
      <vt:lpstr>Media Query - Example</vt:lpstr>
      <vt:lpstr>Media Feature Rules</vt:lpstr>
      <vt:lpstr>Media Feature Rules</vt:lpstr>
      <vt:lpstr>Media Feature Rules</vt:lpstr>
      <vt:lpstr>Media Feature Rules</vt:lpstr>
      <vt:lpstr>Media Feature Rules: Hover</vt:lpstr>
      <vt:lpstr>Media Feature Rules: Pointer</vt:lpstr>
      <vt:lpstr>Media Feature Rules</vt:lpstr>
      <vt:lpstr>Media Feature Rules</vt:lpstr>
      <vt:lpstr>Logical Operators</vt:lpstr>
      <vt:lpstr>Logical Operators</vt:lpstr>
      <vt:lpstr>Logical Operators</vt:lpstr>
      <vt:lpstr>@Import</vt:lpstr>
      <vt:lpstr>@Import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Antonia Atanasova</cp:lastModifiedBy>
  <cp:revision>399</cp:revision>
  <dcterms:created xsi:type="dcterms:W3CDTF">2018-05-23T13:08:44Z</dcterms:created>
  <dcterms:modified xsi:type="dcterms:W3CDTF">2020-05-23T15:12:48Z</dcterms:modified>
  <cp:category>computer programming;programming;software development;software engineering</cp:category>
</cp:coreProperties>
</file>